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90"/>
  </p:notesMasterIdLst>
  <p:sldIdLst>
    <p:sldId id="382" r:id="rId3"/>
    <p:sldId id="393" r:id="rId4"/>
    <p:sldId id="384" r:id="rId5"/>
    <p:sldId id="394" r:id="rId6"/>
    <p:sldId id="395" r:id="rId7"/>
    <p:sldId id="396" r:id="rId8"/>
    <p:sldId id="397" r:id="rId9"/>
    <p:sldId id="398" r:id="rId10"/>
    <p:sldId id="399" r:id="rId11"/>
    <p:sldId id="400" r:id="rId12"/>
    <p:sldId id="401" r:id="rId13"/>
    <p:sldId id="402" r:id="rId14"/>
    <p:sldId id="385" r:id="rId15"/>
    <p:sldId id="403" r:id="rId16"/>
    <p:sldId id="404" r:id="rId17"/>
    <p:sldId id="405" r:id="rId18"/>
    <p:sldId id="406" r:id="rId19"/>
    <p:sldId id="407" r:id="rId20"/>
    <p:sldId id="408" r:id="rId21"/>
    <p:sldId id="409" r:id="rId22"/>
    <p:sldId id="411" r:id="rId23"/>
    <p:sldId id="412" r:id="rId24"/>
    <p:sldId id="413" r:id="rId25"/>
    <p:sldId id="414" r:id="rId26"/>
    <p:sldId id="415" r:id="rId27"/>
    <p:sldId id="416" r:id="rId28"/>
    <p:sldId id="417" r:id="rId29"/>
    <p:sldId id="418" r:id="rId30"/>
    <p:sldId id="419" r:id="rId31"/>
    <p:sldId id="420" r:id="rId32"/>
    <p:sldId id="421" r:id="rId33"/>
    <p:sldId id="422" r:id="rId34"/>
    <p:sldId id="423" r:id="rId35"/>
    <p:sldId id="424" r:id="rId36"/>
    <p:sldId id="425" r:id="rId37"/>
    <p:sldId id="426" r:id="rId38"/>
    <p:sldId id="427" r:id="rId39"/>
    <p:sldId id="386" r:id="rId40"/>
    <p:sldId id="428" r:id="rId41"/>
    <p:sldId id="429" r:id="rId42"/>
    <p:sldId id="430" r:id="rId43"/>
    <p:sldId id="431" r:id="rId44"/>
    <p:sldId id="432" r:id="rId45"/>
    <p:sldId id="433" r:id="rId46"/>
    <p:sldId id="434" r:id="rId47"/>
    <p:sldId id="435" r:id="rId48"/>
    <p:sldId id="436" r:id="rId49"/>
    <p:sldId id="437" r:id="rId50"/>
    <p:sldId id="438" r:id="rId51"/>
    <p:sldId id="439" r:id="rId52"/>
    <p:sldId id="440" r:id="rId53"/>
    <p:sldId id="441" r:id="rId54"/>
    <p:sldId id="442" r:id="rId55"/>
    <p:sldId id="443" r:id="rId56"/>
    <p:sldId id="444" r:id="rId57"/>
    <p:sldId id="445" r:id="rId58"/>
    <p:sldId id="446" r:id="rId59"/>
    <p:sldId id="447" r:id="rId60"/>
    <p:sldId id="448" r:id="rId61"/>
    <p:sldId id="449" r:id="rId62"/>
    <p:sldId id="450" r:id="rId63"/>
    <p:sldId id="451" r:id="rId64"/>
    <p:sldId id="452" r:id="rId65"/>
    <p:sldId id="453" r:id="rId66"/>
    <p:sldId id="454" r:id="rId67"/>
    <p:sldId id="455" r:id="rId68"/>
    <p:sldId id="456" r:id="rId69"/>
    <p:sldId id="388" r:id="rId70"/>
    <p:sldId id="457" r:id="rId71"/>
    <p:sldId id="458" r:id="rId72"/>
    <p:sldId id="459" r:id="rId73"/>
    <p:sldId id="460" r:id="rId74"/>
    <p:sldId id="461" r:id="rId75"/>
    <p:sldId id="462" r:id="rId76"/>
    <p:sldId id="463" r:id="rId77"/>
    <p:sldId id="389" r:id="rId78"/>
    <p:sldId id="464" r:id="rId79"/>
    <p:sldId id="465" r:id="rId80"/>
    <p:sldId id="466" r:id="rId81"/>
    <p:sldId id="467" r:id="rId82"/>
    <p:sldId id="468" r:id="rId83"/>
    <p:sldId id="469" r:id="rId84"/>
    <p:sldId id="470" r:id="rId85"/>
    <p:sldId id="471" r:id="rId86"/>
    <p:sldId id="472" r:id="rId87"/>
    <p:sldId id="473" r:id="rId88"/>
    <p:sldId id="474" r:id="rId89"/>
    <p:sldId id="390" r:id="rId90"/>
    <p:sldId id="475" r:id="rId91"/>
    <p:sldId id="476" r:id="rId92"/>
    <p:sldId id="477" r:id="rId93"/>
    <p:sldId id="478" r:id="rId94"/>
    <p:sldId id="479" r:id="rId95"/>
    <p:sldId id="480" r:id="rId96"/>
    <p:sldId id="481" r:id="rId97"/>
    <p:sldId id="482" r:id="rId98"/>
    <p:sldId id="483" r:id="rId99"/>
    <p:sldId id="484" r:id="rId100"/>
    <p:sldId id="485" r:id="rId101"/>
    <p:sldId id="486" r:id="rId102"/>
    <p:sldId id="487" r:id="rId103"/>
    <p:sldId id="488" r:id="rId104"/>
    <p:sldId id="489" r:id="rId105"/>
    <p:sldId id="490" r:id="rId106"/>
    <p:sldId id="491" r:id="rId107"/>
    <p:sldId id="492" r:id="rId108"/>
    <p:sldId id="493" r:id="rId109"/>
    <p:sldId id="494" r:id="rId110"/>
    <p:sldId id="495" r:id="rId111"/>
    <p:sldId id="496" r:id="rId112"/>
    <p:sldId id="391" r:id="rId113"/>
    <p:sldId id="502" r:id="rId114"/>
    <p:sldId id="503" r:id="rId115"/>
    <p:sldId id="504" r:id="rId116"/>
    <p:sldId id="505" r:id="rId117"/>
    <p:sldId id="506" r:id="rId118"/>
    <p:sldId id="507" r:id="rId119"/>
    <p:sldId id="508" r:id="rId120"/>
    <p:sldId id="509" r:id="rId121"/>
    <p:sldId id="510" r:id="rId122"/>
    <p:sldId id="511" r:id="rId123"/>
    <p:sldId id="512" r:id="rId124"/>
    <p:sldId id="513" r:id="rId125"/>
    <p:sldId id="514" r:id="rId126"/>
    <p:sldId id="515" r:id="rId127"/>
    <p:sldId id="516" r:id="rId128"/>
    <p:sldId id="517" r:id="rId129"/>
    <p:sldId id="497" r:id="rId130"/>
    <p:sldId id="518" r:id="rId131"/>
    <p:sldId id="519" r:id="rId132"/>
    <p:sldId id="520" r:id="rId133"/>
    <p:sldId id="521" r:id="rId134"/>
    <p:sldId id="522" r:id="rId135"/>
    <p:sldId id="523" r:id="rId136"/>
    <p:sldId id="524" r:id="rId137"/>
    <p:sldId id="525" r:id="rId138"/>
    <p:sldId id="526" r:id="rId139"/>
    <p:sldId id="527" r:id="rId140"/>
    <p:sldId id="528" r:id="rId141"/>
    <p:sldId id="529" r:id="rId142"/>
    <p:sldId id="530" r:id="rId143"/>
    <p:sldId id="531" r:id="rId144"/>
    <p:sldId id="532" r:id="rId145"/>
    <p:sldId id="498" r:id="rId146"/>
    <p:sldId id="533" r:id="rId147"/>
    <p:sldId id="534" r:id="rId148"/>
    <p:sldId id="535" r:id="rId149"/>
    <p:sldId id="536" r:id="rId150"/>
    <p:sldId id="537" r:id="rId151"/>
    <p:sldId id="538" r:id="rId152"/>
    <p:sldId id="539" r:id="rId153"/>
    <p:sldId id="540" r:id="rId154"/>
    <p:sldId id="541" r:id="rId155"/>
    <p:sldId id="542" r:id="rId156"/>
    <p:sldId id="543" r:id="rId157"/>
    <p:sldId id="544" r:id="rId158"/>
    <p:sldId id="545" r:id="rId159"/>
    <p:sldId id="546" r:id="rId160"/>
    <p:sldId id="547" r:id="rId161"/>
    <p:sldId id="548" r:id="rId162"/>
    <p:sldId id="549" r:id="rId163"/>
    <p:sldId id="550" r:id="rId164"/>
    <p:sldId id="551" r:id="rId165"/>
    <p:sldId id="552" r:id="rId166"/>
    <p:sldId id="553" r:id="rId167"/>
    <p:sldId id="554" r:id="rId168"/>
    <p:sldId id="555" r:id="rId169"/>
    <p:sldId id="556" r:id="rId170"/>
    <p:sldId id="557" r:id="rId171"/>
    <p:sldId id="558" r:id="rId172"/>
    <p:sldId id="559" r:id="rId173"/>
    <p:sldId id="499" r:id="rId174"/>
    <p:sldId id="560" r:id="rId175"/>
    <p:sldId id="561" r:id="rId176"/>
    <p:sldId id="562" r:id="rId177"/>
    <p:sldId id="563" r:id="rId178"/>
    <p:sldId id="500" r:id="rId179"/>
    <p:sldId id="564" r:id="rId180"/>
    <p:sldId id="565" r:id="rId181"/>
    <p:sldId id="566" r:id="rId182"/>
    <p:sldId id="567" r:id="rId183"/>
    <p:sldId id="568" r:id="rId184"/>
    <p:sldId id="569" r:id="rId185"/>
    <p:sldId id="570" r:id="rId186"/>
    <p:sldId id="571" r:id="rId187"/>
    <p:sldId id="501" r:id="rId188"/>
    <p:sldId id="392" r:id="rId189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presProps" Target="presProps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viewProps" Target="viewProps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93" Type="http://schemas.openxmlformats.org/officeDocument/2006/relationships/theme" Target="theme/theme1.xml"/><Relationship Id="rId13" Type="http://schemas.openxmlformats.org/officeDocument/2006/relationships/slide" Target="slides/slide11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tableStyles" Target="tableStyle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0" Type="http://schemas.openxmlformats.org/officeDocument/2006/relationships/notesMaster" Target="notesMasters/notesMaster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8" Type="http://schemas.openxmlformats.org/officeDocument/2006/relationships/slide" Target="slides/slide16.xml"/><Relationship Id="rId39" Type="http://schemas.openxmlformats.org/officeDocument/2006/relationships/slide" Target="slides/slide3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3:59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1333 324 3129 0 0,'0'0'2003'0'0,"0"0"-351"0"0,0 0-101 0 0,0 0 113 0 0,0 0 190 0 0,0 0 83 0 0,0 0-160 0 0,0 0-330 0 0,0 0-357 0 0,0 0-305 0 0,0 0-206 0 0,4-7 1304 0 0,-47 140-300 0 0,-13-12-1135 0 0,-5-2-1 0 0,-45 61-447 0 0,-57 108 384 0 0,162-287-376 0 0,0 0 0 0 0,-1 1 1 0 0,1-1-1 0 0,0 0 0 0 0,0 1 0 0 0,0-1 0 0 0,0 0 0 0 0,0 1 0 0 0,0-1 0 0 0,1 1 1 0 0,-1 0-1 0 0,0-1 0 0 0,1 1 0 0 0,-1 0 0 0 0,1-1 0 0 0,0 1 0 0 0,-1 0 0 0 0,1 0 1 0 0,0-1-1 0 0,0 1 0 0 0,0 0 0 0 0,0-1 0 0 0,1 1 0 0 0,-1 0 0 0 0,0 0 1 0 0,1-1-1 0 0,-1 1 0 0 0,1 0 0 0 0,-1-1 0 0 0,1 1 0 0 0,0-1 0 0 0,0 1 0 0 0,0-1 1 0 0,0 1-1 0 0,0-1 0 0 0,0 1 0 0 0,0-1 0 0 0,0 0 0 0 0,1 0 0 0 0,-1 0 0 0 0,0 0 1 0 0,1 1-1 0 0,-1-2 0 0 0,1 1 0 0 0,-1 0 0 0 0,1 0 0 0 0,-1 0 0 0 0,1-1 0 0 0,0 1 1 0 0,-1-1-1 0 0,1 1 0 0 0,0-1 0 0 0,0 0-8 0 0,33 1 319 0 0,-1-2-1 0 0,0-1 1 0 0,1-1 0 0 0,-2-2 0 0 0,1-2-1 0 0,0-1 1 0 0,13-6-319 0 0,-8 10 243 0 0,-39 4-258 0 0,0 0-12 0 0,0 0-45 0 0,0 0-50 0 0,0 5-450 0 0,4 13-5896 0 0,13-16-5350 0 0,-10-2 3794 0 0</inkml:trace>
  <inkml:trace contextRef="#ctx0" brushRef="#br0" timeOffset="632.486">1806 538 2369 0 0,'0'0'748'0'0,"0"0"187"0"0,0 0 249 0 0,0 0 257 0 0,0 0 214 0 0,0 0-13 0 0,0 0-194 0 0,0 0-247 0 0,0 0-213 0 0,0 0-145 0 0,0 0-71 0 0,0 0 0 0 0,2-6-56 0 0,-2 4-644 0 0,1 0 1 0 0,0 0-1 0 0,-1-1 0 0 0,1 1 0 0 0,0 0 0 0 0,0 0 1 0 0,0 0-1 0 0,0 0 0 0 0,1 1 0 0 0,-1-1 0 0 0,0 0 1 0 0,1 0-1 0 0,-1 1 0 0 0,1-1 0 0 0,0 1 0 0 0,-1-1 1 0 0,1 1-1 0 0,0 0 0 0 0,0-1 0 0 0,0 1 0 0 0,0 0 1 0 0,0 0-1 0 0,0 1 0 0 0,0-1 0 0 0,1 0 0 0 0,-1 1 1 0 0,0-1-1 0 0,0 1 0 0 0,1 0-72 0 0,-3 0 2 0 0,17-5 270 0 0,1 1 1 0 0,0 0-1 0 0,-1 1 0 0 0,1 1 0 0 0,0 1 1 0 0,0 1-1 0 0,0 0 0 0 0,0 2 0 0 0,0 0 1 0 0,4 1-273 0 0,-19-2 11 0 0,-1 0 0 0 0,1 0 1 0 0,-1 0-1 0 0,1 0 0 0 0,-1 0 0 0 0,0 1 1 0 0,0-1-1 0 0,0 1 0 0 0,0-1 1 0 0,0 1-1 0 0,0 0 0 0 0,0 0 1 0 0,0 0-1 0 0,-1 0 0 0 0,1 0 1 0 0,-1 0-1 0 0,1 0 0 0 0,-1 0 0 0 0,0 1 1 0 0,0-1-1 0 0,0 1 0 0 0,0-1 1 0 0,0 1-1 0 0,-1-1 0 0 0,1 1 1 0 0,-1-1-1 0 0,0 1 0 0 0,1-1 0 0 0,-1 1 1 0 0,0 0-1 0 0,-1-1 0 0 0,1 1 1 0 0,0-1-1 0 0,-1 3-11 0 0,-39 81 280 0 0,-66 47-244 0 0,105-132-50 0 0,0 0 1 0 0,0 1 0 0 0,0-1-1 0 0,-1 0 1 0 0,1 1-1 0 0,1 0 1 0 0,-1-1 0 0 0,0 1-1 0 0,0-1 1 0 0,1 1-1 0 0,-1 0 1 0 0,0 0 0 0 0,1-1-1 0 0,0 1 1 0 0,-1 0-1 0 0,1 0 1 0 0,0 0 0 0 0,0-1-1 0 0,0 1 1 0 0,0 0 0 0 0,1 0-1 0 0,-1 0 1 0 0,0-1-1 0 0,1 1 1 0 0,-1 0 0 0 0,1 0-1 0 0,-1-1 1 0 0,1 1-1 0 0,0 0 1 0 0,0-1 0 0 0,0 1-1 0 0,0-1 1 0 0,0 1-1 0 0,0-1 1 0 0,0 0 0 0 0,1 1-1 0 0,-1-1 1 0 0,0 0-1 0 0,1 0 1 0 0,-1 0 0 0 0,1 0-1 0 0,-1 0 1 0 0,1 0-1 0 0,-1 0 1 0 0,1 0 0 0 0,0-1-1 0 0,1 1 14 0 0,77 31-56 0 0,76 42-46 0 0,-151-70 126 0 0,-1-1 1 0 0,1 1-1 0 0,-1 0 0 0 0,0 0 1 0 0,-1 0-1 0 0,1 0 1 0 0,-1 1-1 0 0,0 0 1 0 0,0-1-1 0 0,0 1 1 0 0,0 0-1 0 0,-1 0 1 0 0,0 1-1 0 0,0-1 1 0 0,-1 0-1 0 0,1 1 0 0 0,-1-1 1 0 0,0 1-1 0 0,-1-1 1 0 0,1 1-1 0 0,-1 0 1 0 0,0-1-1 0 0,0 1 1 0 0,-1 0-1 0 0,0-1 1 0 0,0 1-1 0 0,0-1 1 0 0,-1 1-1 0 0,1-1 0 0 0,-2 0 1 0 0,1 0-1 0 0,0 0 1 0 0,-1 0-1 0 0,0 0 1 0 0,-1 1-25 0 0,-10 12 60 0 0,-1-2 0 0 0,0 0 0 0 0,-1 0-1 0 0,-1-2 1 0 0,0 0 0 0 0,-1-1 0 0 0,-1 0 0 0 0,0-2 0 0 0,0 0 0 0 0,-1-1 0 0 0,-1-1 0 0 0,0-1 0 0 0,0-1 0 0 0,0-1 0 0 0,-1-1 0 0 0,-16 2-60 0 0,8-12-1581 0 0,30-23-3740 0 0,24-7-3338 0 0,-15 23 960 0 0</inkml:trace>
  <inkml:trace contextRef="#ctx0" brushRef="#br0" timeOffset="969.239">2859 505 6505 0 0,'0'0'766'0'0,"0"0"31"0"0,0 0 222 0 0,0 0 295 0 0,0 0 190 0 0,0 0-85 0 0,0 0-284 0 0,0 0-288 0 0,-31 25-239 0 0,-99 85-164 0 0,54-23 46 0 0,66-70-412 0 0,-1 0-65 0 0,1-1-1 0 0,1 1 1 0 0,1 0-1 0 0,0 1 0 0 0,1 0 1 0 0,1 0-1 0 0,1 1 1 0 0,1-1-1 0 0,0 1 0 0 0,1 0 1 0 0,1 0-1 0 0,1 1 1 0 0,1 6-13 0 0,1-20 12 0 0,0 0 1 0 0,0 1 0 0 0,0-1 0 0 0,1 0-1 0 0,0 1 1 0 0,0-1 0 0 0,1 0-1 0 0,0-1 1 0 0,0 1 0 0 0,0 0 0 0 0,0-1-1 0 0,1 0 1 0 0,0 0 0 0 0,0 0-1 0 0,1 0 1 0 0,-1 0 0 0 0,1-1 0 0 0,0 0-1 0 0,0 0 1 0 0,1 0 0 0 0,-1-1 0 0 0,1 0-1 0 0,0 0 1 0 0,0 0 0 0 0,0-1-1 0 0,0 0 1 0 0,0 0 0 0 0,6 1-13 0 0,5 2 319 0 0,1-2 0 0 0,-1 0 0 0 0,1-1 0 0 0,0-1 0 0 0,0 0 0 0 0,-1-2 0 0 0,1 0 0 0 0,0-1 0 0 0,-1 0 0 0 0,3-2-319 0 0,-2 0 170 0 0,0-1 1 0 0,-1 0 0 0 0,0-2-1 0 0,0 0 1 0 0,0-1-1 0 0,-1 0 1 0 0,0-1 0 0 0,-1-1-1 0 0,0-1 1 0 0,0 0-1 0 0,-1-1 1 0 0,-1 0 0 0 0,0-1-1 0 0,0-1 1 0 0,-2 0 0 0 0,0 0-1 0 0,0-2 1 0 0,-1 1-1 0 0,-1-1 1 0 0,-1 0 0 0 0,0-1-1 0 0,-1 0 1 0 0,-1 0-1 0 0,0-1 1 0 0,-2 1 0 0 0,0-1-1 0 0,-1 0 1 0 0,0 0-1 0 0,-1-12-170 0 0,-2 19-142 0 0,0 1 0 0 0,-1-1-1 0 0,0 0 1 0 0,0 1 0 0 0,-1-1-1 0 0,0 1 1 0 0,-1 0 0 0 0,0 0-1 0 0,-1 0 1 0 0,0 0 0 0 0,-1 0-1 0 0,0 1 1 0 0,0 0 0 0 0,-1 0-1 0 0,0 0 1 0 0,-1 1 0 0 0,0 0-1 0 0,0 0 1 0 0,0 0 0 0 0,-1 1-1 0 0,-1 0 1 0 0,1 1 0 0 0,-1 0-1 0 0,0 0 1 0 0,0 1 0 0 0,-7-3 142 0 0,-106-16-4321 0 0,41 25-3274 0 0,49 2-2370 0 0</inkml:trace>
  <inkml:trace contextRef="#ctx0" brushRef="#br0" timeOffset="2168.34">3294 33 6369 0 0,'0'0'1454'0'0,"0"0"-19"0"0,0 0 125 0 0,0 0 202 0 0,0 0 78 0 0,0 0-175 0 0,0 0-384 0 0,0 0-396 0 0,0 0-297 0 0,0 0-192 0 0,0 0-140 0 0,0 0-67 0 0,0 0-22 0 0,4 2 8 0 0,-2 0-145 0 0,0 0 0 0 0,0 0 0 0 0,1 0 0 0 0,-2 0 1 0 0,1 1-1 0 0,0-1 0 0 0,0 1 0 0 0,-1-1 1 0 0,1 1-1 0 0,-1-1 0 0 0,0 1 0 0 0,0 0 0 0 0,0 0 1 0 0,0 0-1 0 0,0-1 0 0 0,-1 1 0 0 0,1 0 0 0 0,-1 0 1 0 0,0 0-1 0 0,0 0 0 0 0,0 2-30 0 0,3 12 102 0 0,67 414 1017 0 0,12 32-862 0 0,-66-390-97 0 0,-3 1 1 0 0,-3 1-1 0 0,-4 0 1 0 0,-2 0-161 0 0,-55-64 2061 0 0,-229 0-2703 0 0,-751 55-943 0 0,-385 64 1824 0 0,851-68-174 0 0,381-55 546 0 0,183-7-555 0 0,1 0-51 0 0,87-25 355 0 0,-43 10 105 0 0,-31 4 236 0 0,28-145 66 0 0,38-281-776 0 0,-35 161-154 0 0,-28 185 144 0 0,4 0-1 0 0,3 2 1 0 0,5 0 0 0 0,3 2 0 0 0,15-21 19 0 0,-43 100-31 0 0,0-1 0 0 0,0 1 0 0 0,1 0 0 0 0,0 0 1 0 0,1 1-1 0 0,0-1 0 0 0,0 1 0 0 0,1 0 0 0 0,0 1 0 0 0,0-1 1 0 0,0 1-1 0 0,1 0 0 0 0,0 1 0 0 0,0-1 0 0 0,0 1 0 0 0,1 1 1 0 0,0 0-1 0 0,-1 0 0 0 0,2 0 0 0 0,-1 1 0 0 0,0 0 0 0 0,1 0 1 0 0,-1 1-1 0 0,1 0 0 0 0,1 1 31 0 0,196 30-287 0 0,-102-18 287 0 0,1-5 1 0 0,88-7-1 0 0,-72 0 13 0 0,872-29 47 0 0,-532 8-32 0 0,-111 4-201 0 0,-10 1-2669 0 0,-115 12-4424 0 0,-167 5 1610 0 0,-19 0-3062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5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5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2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9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7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4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5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7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7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1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5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2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8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8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4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796 37 15771 0 0,'0'0'1265'0'0,"0"0"-225"0"0,0 0 200 0 0,0 0 8 0 0,0 0-183 0 0,0 0-513 0 0,0 0-392 0 0,0 0-360 0 0,0 0-232 0 0,0 0-168 0 0,0 0-313 0 0,0 0-559 0 0,0 0-1497 0 0,0 0-2960 0 0,29 0-3897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5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5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2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9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9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7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5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4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7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4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5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7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1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5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2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8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8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4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796 37 15771 0 0,'0'0'1265'0'0,"0"0"-225"0"0,0 0 200 0 0,0 0 8 0 0,0 0-183 0 0,0 0-513 0 0,0 0-392 0 0,0 0-360 0 0,0 0-232 0 0,0 0-168 0 0,0 0-313 0 0,0 0-559 0 0,0 0-1497 0 0,0 0-2960 0 0,29 0-3897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5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5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2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9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9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1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2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2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3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5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4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5">17706 1841 0 0 0,'0'0'0'0'0,"0"0"0"0"0</inkml:trace>
  <inkml:trace contextRef="#ctx0" brushRef="#br0" timeOffset="39406.629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7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9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2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9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11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9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2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2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5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3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41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25 741 0 0 0,'0'0'213'0'0,"0"0"530"0"0,0 0 419 0 0,0 0 333 0 0,0 0 168 0 0,0 0-19 0 0,0 0-133 0 0,0 0-156 0 0,0 0-140 0 0,0 0-103 0 0,-1-14-69 0 0,-2-40-80 0 0,2 41-80 0 0,1 13-103 0 0,0 0-120 0 0,0 0-106 0 0,0 0-101 0 0,-6 15 539 0 0,2 5-873 0 0,0 0 1 0 0,1 0-1 0 0,2 1 0 0 0,0-1 0 0 0,1 0 0 0 0,0 1 0 0 0,2-1 0 0 0,1 0 1 0 0,2 7-120 0 0,-4-23 36 0 0,0 0 1 0 0,0 0-1 0 0,1-1 1 0 0,-1 1-1 0 0,1 0 1 0 0,0-1-1 0 0,0 0 1 0 0,1 1 0 0 0,-1-1-1 0 0,1 0 1 0 0,-1 0-1 0 0,1 0 1 0 0,0-1-1 0 0,0 1 1 0 0,0-1-1 0 0,1 1 1 0 0,-1-1 0 0 0,1 0-1 0 0,-1 0 1 0 0,1-1-1 0 0,-1 1 1 0 0,1-1-1 0 0,0 0 1 0 0,0 0 0 0 0,0 0-1 0 0,0 0 1 0 0,0-1-1 0 0,0 1 1 0 0,0-1-1 0 0,0 0 1 0 0,0 0-1 0 0,0-1 1 0 0,0 1 0 0 0,-1-1-1 0 0,1 0 1 0 0,0 0-1 0 0,0 0 1 0 0,0 0-1 0 0,-1-1 1 0 0,1 1 0 0 0,0-1-38 0 0,24-20 252 0 0,-1 0-1 0 0,0-2 0 0 0,-2-1 1 0 0,-1-1-1 0 0,-1-1 0 0 0,11-18-250 0 0,-13 16 93 0 0,-21 28-80 0 0,0 1-76 0 0,7 21-260 0 0,4 46 281 0 0,-10-57 47 0 0,-1 1 0 0 0,2 0 0 0 0,0-1 0 0 0,0 0 0 0 0,0 1 0 0 0,2-1 0 0 0,-1 0 0 0 0,1 0 0 0 0,1 0 0 0 0,-1-1 0 0 0,6 7-5 0 0,-8-13 26 0 0,0-1 0 0 0,1 0 0 0 0,-1 0 0 0 0,0 0 0 0 0,1 0 0 0 0,0-1 0 0 0,-1 1 0 0 0,1-1 0 0 0,0 0 0 0 0,0 1 0 0 0,0-1 0 0 0,0 0-1 0 0,0-1 1 0 0,0 1 0 0 0,0 0 0 0 0,0-1 0 0 0,0 0 0 0 0,0 0 0 0 0,0 0 0 0 0,0 0 0 0 0,0 0 0 0 0,0 0 0 0 0,0-1 0 0 0,0 0 0 0 0,0 1 0 0 0,0-1-1 0 0,0 0 1 0 0,0-1 0 0 0,0 1 0 0 0,-1 0 0 0 0,1-1 0 0 0,0 0 0 0 0,-1 1 0 0 0,3-3-26 0 0,20-24 286 0 0,-1-1 1 0 0,-1-1-1 0 0,-2-1 1 0 0,-1-1-1 0 0,-1-1 1 0 0,-1-3-287 0 0,14-59-320 0 0,-28 62-2279 0 0,-3 0-3533 0 0,0 22-191 0 0,0 3-3151 0 0</inkml:trace>
  <inkml:trace contextRef="#ctx0" brushRef="#br0" timeOffset="3946.311">1034 1 0 0 0,'0'0'807'0'0,"0"0"144"0"0,0 0-28 0 0,0 0-127 0 0,0 0-119 0 0,0 0-77 0 0,0 17-2 0 0,2 128 1764 0 0,-16 149 2060 0 0,-51 111-3818 0 0,63-337-575 0 0,2-66-18 0 0,0-1-1 0 0,0 1 1 0 0,0-1 0 0 0,0 0 0 0 0,0 1-1 0 0,1-1 1 0 0,-1 1 0 0 0,1-1 0 0 0,-1 0 0 0 0,1 1-1 0 0,-1-1 1 0 0,1 0 0 0 0,0 1 0 0 0,-1-1-1 0 0,1 0 1 0 0,0 0 0 0 0,0 0 0 0 0,0 0 0 0 0,0 1-1 0 0,0-1 1 0 0,0-1 0 0 0,0 1 0 0 0,0 0-1 0 0,1 0 1 0 0,-1 0 0 0 0,0-1 0 0 0,0 1 0 0 0,1 0-1 0 0,-1-1 1 0 0,1 1 0 0 0,-1-1 0 0 0,0 0-1 0 0,1 0 1 0 0,-1 1 0 0 0,1-1 0 0 0,-1 0 0 0 0,1 0-1 0 0,-1 0 1 0 0,0 0 0 0 0,1 0 0 0 0,-1-1-1 0 0,2 1-10 0 0,57-59 1195 0 0,-7-9-757 0 0,89-91-322 0 0,-141 157-133 0 0,0 1 0 0 0,0 0 1 0 0,1 0-1 0 0,-1 0 0 0 0,0-1 0 0 0,1 1 1 0 0,-1 1-1 0 0,1-1 0 0 0,-1 0 0 0 0,1 0 1 0 0,0 0-1 0 0,-1 1 0 0 0,1-1 0 0 0,0 1 0 0 0,-1-1 1 0 0,1 1-1 0 0,0 0 0 0 0,0 0 0 0 0,-1 0 1 0 0,1 0-1 0 0,0 0 0 0 0,0 0 0 0 0,-1 0 1 0 0,1 0-1 0 0,0 1 0 0 0,-1-1 0 0 0,1 1 1 0 0,0-1-1 0 0,-1 1 0 0 0,1 0 0 0 0,-1 0 1 0 0,1-1-1 0 0,-1 1 0 0 0,1 0 0 0 0,-1 0 1 0 0,1 1-1 0 0,-1-1 0 0 0,0 0 0 0 0,0 0 1 0 0,0 1-1 0 0,0-1 0 0 0,0 0 0 0 0,0 1 1 0 0,0-1-1 0 0,0 1 0 0 0,0-1 0 0 0,0 1 0 0 0,-1 0 1 0 0,1-1-1 0 0,-1 1 0 0 0,1 0 0 0 0,-1 0 1 0 0,0 0 16 0 0,22 219 1959 0 0,-1-155-2141 0 0,-20-65-170 0 0,1-1 0 0 0,-1 1 0 0 0,0-1 0 0 0,1 0 0 0 0,-1 0 0 0 0,1 0 0 0 0,-1 0 0 0 0,1 0 0 0 0,-1 0 0 0 0,0 0 0 0 0,1 0 0 0 0,-1-1 0 0 0,1 1 0 0 0,-1-1 0 0 0,0 1 0 0 0,1-1 0 0 0,-1 1 0 0 0,0-1 0 0 0,1 0-1 0 0,-1 1 1 0 0,0-1 0 0 0,0 0 0 0 0,0 0 0 0 0,0 0 0 0 0,0 0 0 0 0,0 0 0 0 0,0 0 0 0 0,0 0 0 0 0,0 0 0 0 0,0-1 0 0 0,0 1 0 0 0,-1 0 0 0 0,1-1 0 0 0,-1 1 0 0 0,1-1 352 0 0,3-2-2204 0 0,3-4 870 0 0</inkml:trace>
  <inkml:trace contextRef="#ctx0" brushRef="#br0" timeOffset="4754.136">1649 884 1224 0 0,'0'0'1865'0'0,"0"0"-644"0"0,0 0-107 0 0,0 0 294 0 0,0 0 268 0 0,0 0 92 0 0,0 0-156 0 0,0 0-269 0 0,0 0-227 0 0,0 0-181 0 0,0 0-119 0 0,0 0-101 0 0,0 0-86 0 0,32-6-63 0 0,98-24-67 0 0,-79 3 154 0 0,-47 20-500 0 0,1 1-63 0 0,0 0-1 0 0,-1 0 0 0 0,0 0 0 0 0,0-1 1 0 0,-1 0-1 0 0,1 1 0 0 0,-2-1 0 0 0,1-1 0 0 0,-1 1 1 0 0,0 0-1 0 0,0 0 0 0 0,-1-1 0 0 0,0 1 0 0 0,0-1 1 0 0,-1 1-1 0 0,0-1 0 0 0,0 1 0 0 0,-1-1 0 0 0,0-2-89 0 0,0 7-23 0 0,0 1 0 0 0,0-1 0 0 0,0 1-1 0 0,-1-1 1 0 0,1 1 0 0 0,-1-1-1 0 0,1 1 1 0 0,-1 0 0 0 0,0 0 0 0 0,0 0-1 0 0,0 0 1 0 0,0 0 0 0 0,0 1-1 0 0,0-1 1 0 0,-1 0 0 0 0,1 1 0 0 0,-1 0-1 0 0,1 0 1 0 0,-1-1 0 0 0,1 1-1 0 0,-1 1 1 0 0,0-1 0 0 0,1 0-1 0 0,-1 1 1 0 0,0-1 0 0 0,0 1 0 0 0,1 0-1 0 0,-1 0 1 0 0,0 0 0 0 0,0 0-1 0 0,1 0 1 0 0,-1 1 0 0 0,0-1 0 0 0,0 1 23 0 0,-91 35-1150 0 0,81-30 1109 0 0,0 1-1 0 0,1 0 1 0 0,-1 1 0 0 0,2 1 0 0 0,-1 0-1 0 0,1 1 1 0 0,1 0 0 0 0,0 0 0 0 0,0 1 0 0 0,1 0-1 0 0,0 1 1 0 0,1 0 0 0 0,0 0 0 0 0,1 1 0 0 0,1 0-1 0 0,0 0 1 0 0,1 1 0 0 0,0-1 0 0 0,1 1-1 0 0,0 1 1 0 0,-1 12 41 0 0,5-23 14 0 0,1 0 0 0 0,0 0 0 0 0,-1-1 0 0 0,2 1 0 0 0,-1 0 0 0 0,0 0 0 0 0,1-1 0 0 0,-1 1-1 0 0,1-1 1 0 0,0 0 0 0 0,0 1 0 0 0,0-1 0 0 0,1 0 0 0 0,-1 0 0 0 0,1 0 0 0 0,0 0 0 0 0,-1-1 0 0 0,1 1 0 0 0,1-1-1 0 0,-1 0 1 0 0,0 0 0 0 0,0 0 0 0 0,1 0 0 0 0,-1 0 0 0 0,1-1 0 0 0,0 0 0 0 0,-1 1 0 0 0,1-1 0 0 0,0-1 0 0 0,2 1-14 0 0,121 13 529 0 0,-94-14-222 0 0,0-2-1 0 0,0-1 0 0 0,0-1 1 0 0,0-2-1 0 0,15-6-306 0 0,-8 2 163 0 0,0-3-1 0 0,-1-1 0 0 0,-1-2 0 0 0,0-1 0 0 0,-2-3 0 0 0,0 0 0 0 0,14-13-162 0 0,-38 24 10 0 0,0 0 0 0 0,0-2 0 0 0,0 1 0 0 0,-2-1 0 0 0,1-1 0 0 0,-1 0 0 0 0,-1-1 0 0 0,0 0 0 0 0,-1 0 0 0 0,0 0 0 0 0,-1-1 0 0 0,-1-1 0 0 0,0 1 0 0 0,-1-1 0 0 0,-1 0 0 0 0,0 0 0 0 0,-1 0 0 0 0,0-1 0 0 0,-1 1 0 0 0,-1-11-10 0 0,0 23-41 0 0,0 0-1 0 0,-1-1 0 0 0,1 1 1 0 0,-1 0-1 0 0,0-1 1 0 0,0 1-1 0 0,0 0 0 0 0,0 0 1 0 0,0-1-1 0 0,-1 1 0 0 0,0 0 1 0 0,1 0-1 0 0,-1-1 1 0 0,-1 1-1 0 0,1 0 0 0 0,0 0 1 0 0,-1 0-1 0 0,1 1 0 0 0,-1-1 1 0 0,0 0-1 0 0,0 0 0 0 0,0 1 1 0 0,0-1-1 0 0,0 1 1 0 0,-1 0-1 0 0,1 0 0 0 0,-1 0 1 0 0,0 0-1 0 0,1 0 0 0 0,-1 0 1 0 0,0 1-1 0 0,0-1 1 0 0,0 1-1 0 0,0 0 0 0 0,0 0 1 0 0,-1 0-1 0 0,1 0 42 0 0,-4 1-45 0 0,1 0-1 0 0,-1 1 1 0 0,0 0 0 0 0,1 0-1 0 0,-1 0 1 0 0,0 1-1 0 0,1 0 1 0 0,0 0 0 0 0,-1 0-1 0 0,1 1 1 0 0,0 0 0 0 0,0 0-1 0 0,1 1 1 0 0,-1 0-1 0 0,1 0 1 0 0,-1 0 0 0 0,1 0-1 0 0,1 1 1 0 0,-1 0-1 0 0,0 0 1 0 0,1 0 0 0 0,0 1-1 0 0,1-1 1 0 0,-1 1 0 0 0,1 0-1 0 0,0 0 1 0 0,0 0-1 0 0,1 1 1 0 0,0-1 0 0 0,0 1-1 0 0,0-1 1 0 0,1 1 0 0 0,0-1-1 0 0,1 1 1 0 0,-1 0-1 0 0,1 0 1 0 0,0-1 0 0 0,1 5 45 0 0,3-6 8 0 0,0 0 1 0 0,0 0-1 0 0,1-1 0 0 0,-1 0 1 0 0,1 0-1 0 0,0 0 1 0 0,0 0-1 0 0,0-1 1 0 0,1 0-1 0 0,-1 0 0 0 0,1 0 1 0 0,0-1-1 0 0,0 1 1 0 0,0-2-1 0 0,0 1 0 0 0,0-1 1 0 0,0 1-1 0 0,0-2 1 0 0,0 1-1 0 0,1-1 1 0 0,-1 0-1 0 0,6 0-8 0 0,185 0 315 0 0,-195 1-306 0 0,0-1 0 0 0,0 1 0 0 0,-1 0 0 0 0,1 0 0 0 0,0 0 0 0 0,0 0 0 0 0,-1 0 1 0 0,1 0-1 0 0,0 0 0 0 0,-1 0 0 0 0,1 1 0 0 0,-1-1 0 0 0,0 1 0 0 0,1-1 0 0 0,-1 1 0 0 0,0-1 0 0 0,0 1 1 0 0,0 0-1 0 0,0 0 0 0 0,0-1 0 0 0,0 1 0 0 0,-1 0 0 0 0,1 0 0 0 0,-1 0 0 0 0,1 0 0 0 0,-1 0 0 0 0,0 0 0 0 0,1 0 1 0 0,-1 0-1 0 0,0 0 0 0 0,0 0 0 0 0,-1 0 0 0 0,1 2-9 0 0,-11 66 189 0 0,10-68-190 0 0,-1 4-50 0 0,0 1 1 0 0,0-1-1 0 0,0 1 1 0 0,1 0-1 0 0,0 0 1 0 0,1-1-1 0 0,-1 1 1 0 0,1 0 0 0 0,0 0-1 0 0,1 0 1 0 0,0 0-1 0 0,0 0 1 0 0,0-1 50 0 0,3-3-137 0 0,-1 0 1 0 0,1-1-1 0 0,0 0 1 0 0,0 0-1 0 0,0 0 1 0 0,0-1-1 0 0,0 1 1 0 0,0-1-1 0 0,0 0 1 0 0,1 0 0 0 0,-1 0-1 0 0,0-1 1 0 0,1 0-1 0 0,-1 0 1 0 0,1 0-1 0 0,-1 0 1 0 0,0 0-1 0 0,1-1 1 0 0,-1 0-1 0 0,0 0 1 0 0,4-1 136 0 0,37-17-10052 0 0,-37 15 6621 0 0,-3 0 697 0 0</inkml:trace>
  <inkml:trace contextRef="#ctx0" brushRef="#br0" timeOffset="5182.194">2842 840 0 0 0,'0'0'1180'0'0,"0"0"435"0"0,0 0 287 0 0,0 0 242 0 0,0 0 98 0 0,0 0-83 0 0,0 0-228 0 0,0 0-296 0 0,0 0-260 0 0,32-5-221 0 0,99-19-208 0 0,-55-2 438 0 0,-66 22-1277 0 0,1 0 0 0 0,0-1 0 0 0,-1 0 0 0 0,0-1 1 0 0,0 0-1 0 0,0 0 0 0 0,-1-1 0 0 0,0-1 0 0 0,-1 1 0 0 0,1-1 1 0 0,-1-1-1 0 0,-1 0 0 0 0,0 0 0 0 0,0 0 0 0 0,-1-1 0 0 0,0 0 0 0 0,0 0 1 0 0,-1 0-1 0 0,-1-1 0 0 0,0 0 0 0 0,0 0 0 0 0,-1 0 0 0 0,0 0 0 0 0,-1-1 1 0 0,0 1-1 0 0,-1-1-107 0 0,-4 8-45 0 0,1 0 0 0 0,-1 1 0 0 0,0-1 0 0 0,0 1 1 0 0,0-1-1 0 0,-1 1 0 0 0,1 0 0 0 0,-1 0 0 0 0,0 1 0 0 0,0-1 1 0 0,0 1-1 0 0,0 0 0 0 0,0 0 0 0 0,0 0 0 0 0,-1 0 0 0 0,1 1 1 0 0,-1 0-1 0 0,1 0 0 0 0,-1 0 0 0 0,1 0 0 0 0,-1 1 0 0 0,0-1 1 0 0,1 1-1 0 0,-1 1 0 0 0,1-1 0 0 0,-1 1 0 0 0,0-1 0 0 0,1 1 1 0 0,-3 1 44 0 0,-10 3-136 0 0,1 0 1 0 0,0 2-1 0 0,1-1 1 0 0,-1 2 0 0 0,1 0-1 0 0,1 1 1 0 0,0 0-1 0 0,0 1 1 0 0,0 1 0 0 0,2 0-1 0 0,-1 1 1 0 0,1 0-1 0 0,1 1 1 0 0,0 0 0 0 0,1 1-1 0 0,1 0 1 0 0,-5 10 135 0 0,9-19-5 0 0,0 1 1 0 0,1 1-1 0 0,0-1 0 0 0,0 1 1 0 0,0 0-1 0 0,1 0 1 0 0,0 0-1 0 0,0 0 0 0 0,0 0 1 0 0,1 1-1 0 0,1-1 1 0 0,-1 1-1 0 0,1-1 1 0 0,0 1-1 0 0,1 0 0 0 0,0-1 1 0 0,0 1-1 0 0,1 0 1 0 0,0 0-1 0 0,0-1 1 0 0,0 1-1 0 0,1-1 0 0 0,1 1 1 0 0,-1-1-1 0 0,1 0 1 0 0,0 0-1 0 0,1 0 1 0 0,-1 0-1 0 0,1-1 0 0 0,3 4 5 0 0,10 1 106 0 0,1-1 0 0 0,0 0 0 0 0,1-1-1 0 0,0-1 1 0 0,1-1 0 0 0,-1-1 0 0 0,1 0 0 0 0,0-1-1 0 0,1-2 1 0 0,-1 0 0 0 0,1-1 0 0 0,-1-1 0 0 0,1-1-1 0 0,0 0 1 0 0,13-4-106 0 0,-19 4 42 0 0,130-5-105 0 0,-53-11-3591 0 0,-61 9-2403 0 0,-10 2-4511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1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109 627 0 0 0,'0'0'891'0'0,"0"0"193"0"0,0 0 56 0 0,0 0 211 0 0,0 0 279 0 0,0 0 202 0 0,0 0-10 0 0,0 0-242 0 0,0 0-357 0 0,0 0-326 0 0,0 0-211 0 0,0-3-106 0 0,5 93 3757 0 0,12 91-4495 0 0,-15-162 392 0 0,7 98 34 0 0,-9-116-228 0 0,0-1 12 0 0,0 0 31 0 0,4-34 2298 0 0,0-3-2336 0 0,1-1 1 0 0,2 1 0 0 0,1 0 0 0 0,3 1-1 0 0,0 0 1 0 0,3 1 0 0 0,10-21-46 0 0,-3 5 25 0 0,-16 37-18 0 0,1 0 1 0 0,0 0-1 0 0,2 1 0 0 0,-1-1 1 0 0,2 2-1 0 0,-1-1 0 0 0,2 1 1 0 0,0 0-8 0 0,-9 10-2 0 0,0 1 0 0 0,0-1-1 0 0,0 1 1 0 0,0 0 0 0 0,0-1 0 0 0,0 1 0 0 0,0 0 0 0 0,1 0 0 0 0,-1 0 0 0 0,0 0 0 0 0,1 0-1 0 0,-1 0 1 0 0,1 0 0 0 0,-1 0 0 0 0,1 1 0 0 0,-1-1 0 0 0,1 0 0 0 0,-1 1 0 0 0,1 0 0 0 0,0-1-1 0 0,-1 1 1 0 0,1 0 0 0 0,0 0 0 0 0,-1 0 0 0 0,1 0 0 0 0,0 0 0 0 0,0 0 0 0 0,-1 0 0 0 0,1 0-1 0 0,0 1 1 0 0,-1-1 0 0 0,1 1 0 0 0,-1-1 0 0 0,1 1 0 0 0,-1 0 0 0 0,1 0 0 0 0,-1 0 0 0 0,1-1-1 0 0,-1 1 1 0 0,0 0 0 0 0,1 1 0 0 0,-1-1 0 0 0,0 0 0 0 0,0 0 0 0 0,0 1 0 0 0,0-1 0 0 0,0 0-1 0 0,1 2 3 0 0,33 81 167 0 0,-18-73-2907 0 0,-5-28-10231 0 0,-12 13 6260 0 0</inkml:trace>
  <inkml:trace contextRef="#ctx0" brushRef="#br0" timeOffset="555.397">1 347 4745 0 0,'0'0'1638'0'0,"0"0"-178"0"0,0 0-29 0 0,0 0 167 0 0,0 0 67 0 0,0 0-166 0 0,0 0-401 0 0,0 0-354 0 0,0 0-181 0 0,0 0-28 0 0,0 0 51 0 0,0 0 41 0 0,15-6 7 0 0,99-32 1011 0 0,91 34-190 0 0,-183 8-1468 0 0,-21-4 28 0 0,-1 0 39 0 0,0 0 45 0 0,0 0 58 0 0,0 0 71 0 0,0 0 17 0 0,-21-15 339 0 0,-18-10-363 0 0,31 20-179 0 0,0 1 0 0 0,0-1 0 0 0,1 0 1 0 0,-1-1-1 0 0,1 0 0 0 0,1 0 0 0 0,-1-1 0 0 0,1 0 0 0 0,0 0 0 0 0,0 0 0 0 0,1-1 0 0 0,-1-2-42 0 0,-33-98-394 0 0,34 58-3130 0 0,7 42 1102 0 0,3 2-3668 0 0,-1 2 1744 0 0,-2 1-2896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2120 0 0,'0'0'1111'0'0,"0"0"-272"0"0,0 0 79 0 0,0 0 343 0 0,0 0 344 0 0,0 0 246 0 0,0 0-86 0 0,0 0-359 0 0,0 0-412 0 0,0 0-360 0 0,0 0-252 0 0,0 0-129 0 0,0 0-22 0 0,-2-2-3 0 0,1 1-211 0 0,1 1 0 0 0,-1 0 0 0 0,1 0-1 0 0,-1 0 1 0 0,1 0 0 0 0,-1-1 0 0 0,1 1 0 0 0,-1 0 0 0 0,1 0-1 0 0,-1 0 1 0 0,1 0 0 0 0,-1 0 0 0 0,1 0 0 0 0,-1 0 0 0 0,1 0-1 0 0,-1 0 1 0 0,1 1 0 0 0,-1-1 0 0 0,1 0 0 0 0,-1 0 0 0 0,1 0-1 0 0,-1 1 1 0 0,1-1 0 0 0,-1 0 0 0 0,1 0 0 0 0,0 1 0 0 0,-1-1-1 0 0,1 0 1 0 0,-1 1 0 0 0,1-1 0 0 0,0 1 0 0 0,-1-1 0 0 0,1 0-1 0 0,0 1 1 0 0,0-1 0 0 0,-1 1 0 0 0,1-1 0 0 0,0 1 0 0 0,0-1-1 0 0,-1 1 1 0 0,1-1 0 0 0,0 1 0 0 0,0-1 0 0 0,0 1 0 0 0,0-1-1 0 0,0 1 1 0 0,0-1 0 0 0,0 1 0 0 0,0-1 0 0 0,0 1 0 0 0,0-1-1 0 0,0 1 1 0 0,0-1 0 0 0,1 1 0 0 0,-1-1 0 0 0,0 1 0 0 0,0-1-1 0 0,0 1 1 0 0,1-1 0 0 0,-1 1 0 0 0,0-1 0 0 0,1 0 0 0 0,-1 1-1 0 0,0-1 1 0 0,1 1 0 0 0,-1-1 0 0 0,0 0 0 0 0,1 1 0 0 0,-1-1-17 0 0,1 12 118 0 0,2 164 1256 0 0,-9 202-679 0 0,-4-267-566 0 0,10-111-89 0 0,0 0 44 0 0,0 0 59 0 0,0 0 26 0 0,1-5 189 0 0,27-42-229 0 0,2 1 0 0 0,1 1 1 0 0,28-28-130 0 0,45-23-86 0 0,-102 95 76 0 0,-1 0-1 0 0,1 0 1 0 0,-1 0 0 0 0,1 0-1 0 0,0 0 1 0 0,-1 0-1 0 0,1 0 1 0 0,0 0-1 0 0,0 1 1 0 0,-1-1 0 0 0,1 1-1 0 0,0-1 1 0 0,0 1-1 0 0,0 0 1 0 0,0 0 0 0 0,-1 0-1 0 0,1 0 1 0 0,0 0-1 0 0,0 0 1 0 0,0 1-1 0 0,0-1 1 0 0,0 0 0 0 0,-1 1-1 0 0,1-1 1 0 0,0 1-1 0 0,0 0 1 0 0,-1 0-1 0 0,1 0 1 0 0,-1 0 0 0 0,1 0-1 0 0,0 0 1 0 0,-1 0-1 0 0,0 0 1 0 0,1 0-1 0 0,-1 1 1 0 0,0-1 0 0 0,0 1-1 0 0,1-1 1 0 0,-1 1-1 0 0,0-1 1 0 0,-1 1 0 0 0,1 0-1 0 0,0 0 11 0 0,21 81 16 0 0,-22-72 35 0 0,1-1-1 0 0,-2 0 0 0 0,1 0 1 0 0,-1 0-1 0 0,-1 0 0 0 0,0 0 1 0 0,0 0-1 0 0,-1-1 0 0 0,0 1 1 0 0,-1-1-1 0 0,0 1 0 0 0,0-1 1 0 0,-1-1-1 0 0,-1 1 0 0 0,1 0 1 0 0,-2-1-51 0 0,2 2-18 0 0,-1 0 1 0 0,0-1 0 0 0,0 0-1 0 0,-1 0 1 0 0,-1-1-1 0 0,1 0 1 0 0,-1 0-1 0 0,-1-1 1 0 0,1 0 0 0 0,-1 0-1 0 0,-1-1 1 0 0,1 0-1 0 0,-1 0 1 0 0,0-2 0 0 0,0 1-1 0 0,-1-1 1 0 0,1 0-1 0 0,-1-1 1 0 0,0 0 0 0 0,-8 0 17 0 0,-38-26-4498 0 0,28-5-4411 0 0,23 20 2118 0 0</inkml:trace>
  <inkml:trace contextRef="#ctx0" brushRef="#br0" timeOffset="258.42">606 467 0 0 0,'-81'22'0'0'0,"63"-18"0"0"0,16-4 0 0 0</inkml:trace>
  <inkml:trace contextRef="#ctx0" brushRef="#br0" timeOffset="656.413">606 467 0 0 0,'-83'16'183'0'0,"67"-13"790"0"0,16-3 430 0 0,0 0 58 0 0,5 50 5978 0 0,-5-45-7210 0 0,2 0 0 0 0,-1-1-1 0 0,0 1 1 0 0,1-1 0 0 0,0 0-1 0 0,0 1 1 0 0,0-1 0 0 0,0 0 0 0 0,1 0-1 0 0,0 0 1 0 0,0 0 0 0 0,0-1-1 0 0,0 1 1 0 0,0-1 0 0 0,1 0 0 0 0,0 0-1 0 0,-1 0 1 0 0,1 0 0 0 0,0-1-1 0 0,0 1 1 0 0,1-1 0 0 0,-1 0 0 0 0,3 0-229 0 0,0 1 131 0 0,0-1 1 0 0,0 0-1 0 0,0 0 1 0 0,0-1 0 0 0,0 0-1 0 0,0 0 1 0 0,1-1 0 0 0,-1 0-1 0 0,0 0 1 0 0,0-1-1 0 0,1 0 1 0 0,-1 0 0 0 0,0 0-1 0 0,0-1 1 0 0,0 0 0 0 0,0-1-1 0 0,-1 1 1 0 0,1-1-1 0 0,-1-1 1 0 0,1 1 0 0 0,-1-1-1 0 0,0 0 1 0 0,0-1 0 0 0,-1 1-1 0 0,1-1 1 0 0,-1 0-1 0 0,0-1 1 0 0,-1 1 0 0 0,1-1-1 0 0,-1 0 1 0 0,0 0 0 0 0,0 0-1 0 0,-1-1 1 0 0,0 1-1 0 0,0-1 1 0 0,-1 0 0 0 0,1 0-1 0 0,-1 0 1 0 0,-1 0 0 0 0,1 0-1 0 0,-1 0 1 0 0,-1 0-1 0 0,1-1-131 0 0,-1 4-18 0 0,0 0 0 0 0,0 0 0 0 0,0 0 0 0 0,0 1 0 0 0,0-1 0 0 0,-1 0 0 0 0,0 0 0 0 0,0 1 0 0 0,0-1 0 0 0,0 1 0 0 0,0-1 0 0 0,-1 1 0 0 0,0-1-1 0 0,0 1 1 0 0,1 0 0 0 0,-2-1 0 0 0,1 1 0 0 0,0 0 0 0 0,-1 1 0 0 0,1-1 0 0 0,-1 0 0 0 0,0 1 0 0 0,0-1 0 0 0,0 1 0 0 0,0 0 0 0 0,0 0 0 0 0,-1 0 0 0 0,1 1-1 0 0,-1-1 1 0 0,1 1 0 0 0,-1 0 18 0 0,-3-1-98 0 0,-1 0-1 0 0,0 1 0 0 0,1-1 1 0 0,-1 2-1 0 0,0-1 0 0 0,0 1 0 0 0,1 1 1 0 0,-1-1-1 0 0,0 1 0 0 0,1 1 1 0 0,-1-1-1 0 0,0 1 0 0 0,1 1 1 0 0,0-1-1 0 0,-1 1 0 0 0,1 1 0 0 0,1-1 1 0 0,-1 1-1 0 0,0 0 0 0 0,1 1 1 0 0,0-1-1 0 0,-4 5 99 0 0,-9 7-126 0 0,2 1 0 0 0,0 0 0 0 0,1 1 0 0 0,0 1 0 0 0,2 1 0 0 0,-8 12 126 0 0,17-24-33 0 0,0 0 0 0 0,0-1 0 0 0,1 2 0 0 0,0-1 0 0 0,0 0 0 0 0,1 1 0 0 0,0 0-1 0 0,0-1 1 0 0,1 1 0 0 0,1 0 0 0 0,-1 1 0 0 0,1-1 0 0 0,1 0 0 0 0,0 0 0 0 0,0 5 33 0 0,3-8 24 0 0,1-1 0 0 0,-1 1 1 0 0,1-1-1 0 0,0 0 0 0 0,1 0 0 0 0,-1 0 1 0 0,1-1-1 0 0,0 1 0 0 0,0-1 0 0 0,1 0 0 0 0,-1-1 1 0 0,1 1-1 0 0,-1-1 0 0 0,1 0 0 0 0,0-1 1 0 0,1 1-1 0 0,-1-1 0 0 0,0 0 0 0 0,0-1 0 0 0,1 1 1 0 0,-1-1-1 0 0,1-1 0 0 0,0 1 0 0 0,3-1-24 0 0,17 3 139 0 0,-1 0-1 0 0,1-2 0 0 0,0-1 0 0 0,0-1 0 0 0,-1-1 0 0 0,1-2 1 0 0,20-5-139 0 0,47-23-2081 0 0,-31-3-3474 0 0,-6-9-4964 0 0,-50 36 8729 0 0</inkml:trace>
  <inkml:trace contextRef="#ctx0" brushRef="#br0" timeOffset="1240.138">1199 339 1704 0 0,'0'0'2130'0'0,"0"0"-574"0"0,0 0-109 0 0,0 0 196 0 0,0 0 134 0 0,0 0-33 0 0,0 0-249 0 0,0 0-295 0 0,0 0-262 0 0,0 0-237 0 0,-34 16-176 0 0,-107 54-151 0 0,74-22-34 0 0,57-36-270 0 0,3-5-80 0 0,1-1-1 0 0,-1 1 1 0 0,1 1 0 0 0,0-1-1 0 0,1 1 1 0 0,-1 0 0 0 0,2 0 0 0 0,-1 0-1 0 0,1 1 1 0 0,0 0 0 0 0,1 0 0 0 0,0 0-1 0 0,1 0 1 0 0,0 0 0 0 0,0 0-1 0 0,1 1 1 0 0,0-1 0 0 0,0 1 0 0 0,1-1-1 0 0,1 4 11 0 0,2-9 5 0 0,0 0 0 0 0,0 0 0 0 0,1-1 0 0 0,-1 0 0 0 0,1 0 0 0 0,0 0 0 0 0,0 0 0 0 0,0 0-1 0 0,1-1 1 0 0,-1 0 0 0 0,1 1 0 0 0,-1-2 0 0 0,1 1 0 0 0,-1-1 0 0 0,1 1 0 0 0,0-1 0 0 0,0 0-1 0 0,0-1 1 0 0,0 1 0 0 0,0-1 0 0 0,0 0 0 0 0,-1-1 0 0 0,1 1 0 0 0,0-1 0 0 0,0 0 0 0 0,0 0-1 0 0,2-1-4 0 0,-5 2 22 0 0,17-3 105 0 0,-1-2 0 0 0,0 0 0 0 0,0-1 0 0 0,0-1 0 0 0,-1 0 1 0 0,0-1-1 0 0,0-1 0 0 0,-1-1 0 0 0,14-11-127 0 0,-8 4 139 0 0,0-1 1 0 0,-1-2-1 0 0,-1 0 1 0 0,-1-1-1 0 0,16-23-139 0 0,17-17 449 0 0,-52 61-437 0 0,0 0 1 0 0,0 1-1 0 0,0-1 1 0 0,1 0-1 0 0,-1 0 1 0 0,0 1 0 0 0,0-1-1 0 0,1 0 1 0 0,-1 0-1 0 0,0 0 1 0 0,1 1-1 0 0,-1-1 1 0 0,0 0 0 0 0,0 0-1 0 0,1 0 1 0 0,-1 0-1 0 0,0 0 1 0 0,1 0 0 0 0,-1 0-1 0 0,0 0 1 0 0,1 0-1 0 0,-1 0 1 0 0,1 0-1 0 0,-1 0 1 0 0,0 0 0 0 0,1 0-1 0 0,-1 0 1 0 0,0 0-1 0 0,1 0 1 0 0,-1 0-1 0 0,0 0 1 0 0,0 0 0 0 0,1 0-1 0 0,-1-1 1 0 0,0 1-1 0 0,1 0 1 0 0,-1 0-1 0 0,0 0 1 0 0,0-1 0 0 0,1 1-1 0 0,-1 0 1 0 0,0 0-1 0 0,0-1 1 0 0,1 1-1 0 0,-1 0 1 0 0,0 0 0 0 0,0-1-1 0 0,0 1 1 0 0,0 0-1 0 0,0-1 1 0 0,1 1 0 0 0,-1-1-13 0 0,-9 30 274 0 0,8-26-338 0 0,-22 60 140 0 0,-37 139-164 0 0,27 129-506 0 0,30-287 585 0 0,-2 0 1 0 0,-1 0-1 0 0,-3-1 0 0 0,-1 0 0 0 0,-3 0 0 0 0,-3 5 9 0 0,14-43 15 0 0,0-1-1 0 0,0 1 1 0 0,0-1-1 0 0,-1 1 1 0 0,0-1-1 0 0,1 0 1 0 0,-2 0 0 0 0,1 0-1 0 0,0-1 1 0 0,-1 1-1 0 0,0-1 1 0 0,1 1 0 0 0,-1-1-1 0 0,-1-1 1 0 0,1 1-1 0 0,0 0 1 0 0,-1-1 0 0 0,1 0-1 0 0,-1 0 1 0 0,0 0-1 0 0,1-1 1 0 0,-1 0-1 0 0,0 0 1 0 0,0 0 0 0 0,0 0-1 0 0,0-1 1 0 0,0 1-1 0 0,0-2 1 0 0,0 1 0 0 0,0 0-1 0 0,0-1 1 0 0,0 0-1 0 0,0 0 1 0 0,0 0 0 0 0,0-1-1 0 0,1 0 1 0 0,-1 1-1 0 0,0-2 1 0 0,1 1-1 0 0,0-1 1 0 0,-1 1 0 0 0,1-1-1 0 0,0 0 1 0 0,0 0-1 0 0,1-1 1 0 0,-1 1 0 0 0,1-1-1 0 0,0 0 1 0 0,-1-1-15 0 0,-1-5-298 0 0,0-1 1 0 0,0 0-1 0 0,1 0 1 0 0,1 0-1 0 0,0 0 1 0 0,0-1-1 0 0,1 0 1 0 0,1 1-1 0 0,0-1 1 0 0,0-10 297 0 0,2 9-661 0 0,0 0-1 0 0,0 0 1 0 0,2-1 0 0 0,-1 1-1 0 0,1 1 1 0 0,1-1 0 0 0,1 0-1 0 0,0 1 1 0 0,0 0 0 0 0,1 0-1 0 0,0 1 1 0 0,1-1 0 0 0,1 1 0 0 0,6-7 661 0 0,-4 6-8569 0 0</inkml:trace>
  <inkml:trace contextRef="#ctx0" brushRef="#br0" timeOffset="1456.191">1468 585 3281 0 0,'0'0'2179'0'0,"0"0"-273"0"0,0 0-29 0 0,0 0 84 0 0,0 0-144 0 0,0 0-436 0 0,0 0-574 0 0,0 0-442 0 0,0 0-240 0 0,0 0-106 0 0,0 0-42 0 0,0 0-27 0 0,2 32-42 0 0,7 94-78 0 0,-5-78-4136 0 0,-4-48 1388 0 0,0 0-615 0 0,0 0 130 0 0,0 0 2180 0 0</inkml:trace>
  <inkml:trace contextRef="#ctx0" brushRef="#br0" timeOffset="1620.918">1466 250 0 0 0,'0'0'1688'0'0,"0"0"-367"0"0,0 0 127 0 0,0 0 104 0 0,0 0-271 0 0,0 0-401 0 0,0 0-512 0 0,0-191-456 0 0,6 191-256 0 0,-3 0-192 0 0,1 0-65 0 0,-2 14-247 0 0,1-2-1016 0 0,1-1-2393 0 0</inkml:trace>
  <inkml:trace contextRef="#ctx0" brushRef="#br0" timeOffset="1990.594">1678 806 8370 0 0,'0'0'1196'0'0,"0"0"-125"0"0,0 0 321 0 0,0 0 262 0 0,0 0 12 0 0,0 0-314 0 0,0 0-379 0 0,0 0-226 0 0,0 0-139 0 0,0 0-97 0 0,13-31-92 0 0,39-96-83 0 0,0-38 404 0 0,-29 124-2292 0 0,-20 74-366 0 0,-3-14 1587 0 0,-2-12 318 0 0,1 0 0 0 0,0-1-1 0 0,0 1 1 0 0,1 0 0 0 0,0-1-1 0 0,0 1 1 0 0,0 0 0 0 0,1 0-1 0 0,0-1 1 0 0,0 1 0 0 0,1-1-1 0 0,0 1 1 0 0,0-1 0 0 0,1 1-1 0 0,-1-1 1 0 0,1 0 0 0 0,1 0-1 0 0,-1-1 1 0 0,1 1 0 0 0,0-1-1 0 0,0 1 1 0 0,0-1 0 0 0,1 0-1 0 0,0-1 1 0 0,0 1 0 0 0,0-1-1 0 0,1 0 1 0 0,2 1 13 0 0,-4-3 204 0 0,1-1 0 0 0,0 0 0 0 0,0 0 0 0 0,-1 0 0 0 0,1-1 0 0 0,0 0 0 0 0,0 0 0 0 0,0 0 0 0 0,0 0-1 0 0,-1-1 1 0 0,1 0 0 0 0,0 0 0 0 0,0 0 0 0 0,-1 0 0 0 0,1-1 0 0 0,-1 0 0 0 0,1 0 0 0 0,-1 0 0 0 0,0 0 0 0 0,1-1 0 0 0,-1 0 0 0 0,-1 0 0 0 0,1 0 0 0 0,0 0 0 0 0,-1 0 0 0 0,1-1 0 0 0,-1 0 0 0 0,0 0 0 0 0,0 1 0 0 0,-1-2-204 0 0,31-64-1347 0 0,-23-5-8393 0 0,-10 62-961 0 0</inkml:trace>
  <inkml:trace contextRef="#ctx0" brushRef="#br0" timeOffset="2361.504">2280 294 7418 0 0,'0'0'1207'0'0,"0"0"-282"0"0,0 0 274 0 0,0 0 317 0 0,0 0 43 0 0,0 0-242 0 0,0 0-401 0 0,0 0-260 0 0,0 0-84 0 0,0 0-17 0 0,0 0-60 0 0,0 0-77 0 0,-9 11-71 0 0,-25 35-83 0 0,1-10 203 0 0,31-35-462 0 0,0 1 0 0 0,0-1 1 0 0,0 1-1 0 0,0 0 0 0 0,0 0 0 0 0,0 0 0 0 0,0 0 0 0 0,0 1 0 0 0,1-1 0 0 0,-1 0 0 0 0,1 1 1 0 0,0-1-1 0 0,-1 1 0 0 0,1-1 0 0 0,1 1 0 0 0,-1 0 0 0 0,0-1 0 0 0,0 1 0 0 0,1 0 1 0 0,0 0-1 0 0,-1-1 0 0 0,1 1 0 0 0,0 0 0 0 0,1 0 0 0 0,-1 0 0 0 0,0 0-5 0 0,53 49 4 0 0,31 37 391 0 0,-82-86-322 0 0,0 0 0 0 0,0 0 0 0 0,0 1 1 0 0,0-1-1 0 0,-1 1 0 0 0,0-1 0 0 0,1 1 0 0 0,-1-1 0 0 0,0 1 0 0 0,0 0 0 0 0,-1 0 1 0 0,1-1-1 0 0,-1 1 0 0 0,0 0 0 0 0,0 0 0 0 0,0 0 0 0 0,-1-1 0 0 0,1 1 0 0 0,-1 0 1 0 0,0 0-1 0 0,0-1 0 0 0,0 1 0 0 0,-1-1 0 0 0,1 1 0 0 0,-1-1 0 0 0,0 1 0 0 0,1-1 1 0 0,-2 0-1 0 0,1 0 0 0 0,-1 1-73 0 0,-1 0 41 0 0,0 0 1 0 0,0 0-1 0 0,-1-1 1 0 0,1 0-1 0 0,-1 0 0 0 0,0 0 1 0 0,0 0-1 0 0,0-1 1 0 0,-1 1-1 0 0,1-2 0 0 0,0 1 1 0 0,-1 0-1 0 0,1-1 1 0 0,-1 0-1 0 0,0 0 1 0 0,1-1-1 0 0,-1 0 0 0 0,0 1 1 0 0,-2-2-42 0 0,-32-3-2303 0 0,5-6-3476 0 0,22 6-657 0 0,5 0-2390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7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165 770 2008 0 0,'0'0'1187'0'0,"0"0"7"0"0,0 0 134 0 0,0 0 163 0 0,0 0 102 0 0,0 0-98 0 0,0 0-267 0 0,0 0-271 0 0,0 0-207 0 0,0 0-167 0 0,0 0-133 0 0,0 0-107 0 0,-27 30-72 0 0,-80 96-42 0 0,104-123-215 0 0,0-1 0 0 0,1 1-1 0 0,0 0 1 0 0,-1-1-1 0 0,1 1 1 0 0,0 0 0 0 0,0 1-1 0 0,0-1 1 0 0,1 0 0 0 0,-1 0-1 0 0,1 1 1 0 0,0-1 0 0 0,0 1-1 0 0,0-1 1 0 0,0 1 0 0 0,1 0-1 0 0,-1-1 1 0 0,1 1 0 0 0,0 0-1 0 0,0-1 1 0 0,0 3-14 0 0,2 7 73 0 0,-3-9-39 0 0,1 1 0 0 0,0-1 0 0 0,1 0 0 0 0,-1 1 0 0 0,1-1 0 0 0,-1 1 0 0 0,2-1 0 0 0,-1 0 0 0 0,0 0 0 0 0,1 1 0 0 0,-1-1 0 0 0,1 0 0 0 0,1 0 0 0 0,-1-1 0 0 0,0 1 0 0 0,1 0 0 0 0,0-1 0 0 0,0 0 0 0 0,0 1 0 0 0,0-1 0 0 0,0 0 0 0 0,1 0 0 0 0,-1-1 0 0 0,1 1-1 0 0,0-1 1 0 0,-1 0 0 0 0,1 0 0 0 0,0 0 0 0 0,1 0 0 0 0,-1-1 0 0 0,0 0 0 0 0,0 0 0 0 0,1 0 0 0 0,1 0-34 0 0,2-2 139 0 0,-1-1 1 0 0,1-1-1 0 0,-1 1 0 0 0,1-1 0 0 0,-1 0 0 0 0,0-1 0 0 0,0 0 1 0 0,-1 0-1 0 0,1 0 0 0 0,-1-1 0 0 0,0 0 0 0 0,0 0 1 0 0,-1 0-1 0 0,1-1 0 0 0,-1 0 0 0 0,0 0 0 0 0,-1 0 0 0 0,1-1 1 0 0,-1 0-1 0 0,-1 0 0 0 0,1 0 0 0 0,1-4-139 0 0,8-13-60 0 0,0 0 0 0 0,-2-1 0 0 0,-1 0 0 0 0,-1 0 0 0 0,0-1 0 0 0,0-10 60 0 0,-4-95-3898 0 0,-6 126 3648 0 0,0 0-1 0 0,0 0 1 0 0,-1 0 0 0 0,1 1 0 0 0,-1-1-1 0 0,0 1 1 0 0,0-1 0 0 0,0 1-1 0 0,-1 0 1 0 0,0 0 0 0 0,0 0-1 0 0,0 0 1 0 0,0 0 0 0 0,0 1 0 0 0,-1-1-1 0 0,1 1 1 0 0,-1 0 0 0 0,0 0-1 0 0,0 0 1 0 0,0 1 0 0 0,-1-1 0 0 0,1 1-1 0 0,-1 0 1 0 0,1 0 0 0 0,-1 1-1 0 0,0 0 1 0 0,1-1 0 0 0,-5 1 250 0 0,-59-2-606 0 0,68 3 968 0 0,8-8 1237 0 0,35-28 875 0 0,-1-1-1 0 0,-2-3 1 0 0,33-42-2474 0 0,-51 54 195 0 0,-1-1-1 0 0,-1-1 0 0 0,-2-1 0 0 0,-1 0 0 0 0,-2-2 1 0 0,0 0-1 0 0,-3 0 0 0 0,4-16-194 0 0,1-44 181 0 0,-17 93-223 0 0,0 0-128 0 0,0 8-484 0 0,-1 77 304 0 0,0 39 106 0 0,5-1 0 0 0,15 79 244 0 0,8-35-109 0 0,35 304-1418 0 0,-60-442 1426 0 0,2-7 130 0 0,-1 1-1 0 0,-2 0 1 0 0,0 0 0 0 0,-1 0 0 0 0,-1 0 0 0 0,-2 0 0 0 0,0 0-1 0 0,-1 0 1 0 0,-1-1 0 0 0,-2 0 0 0 0,0 0 0 0 0,-1 0 0 0 0,-1-1-1 0 0,-7 11-28 0 0,15-30 40 0 0,0 0 0 0 0,0 0 0 0 0,0 0 0 0 0,0-1 0 0 0,-1 1 0 0 0,1 0 0 0 0,-1-1 0 0 0,1 1 0 0 0,-1-1 0 0 0,1 0 0 0 0,-1 1 0 0 0,0-1 0 0 0,0 0 1 0 0,0 0-1 0 0,0 0 0 0 0,1 0 0 0 0,-1 0 0 0 0,0-1 0 0 0,-1 1 0 0 0,1 0 0 0 0,0-1 0 0 0,0 0 0 0 0,0 1 0 0 0,0-1 0 0 0,0 0 0 0 0,0 0 0 0 0,-1 0 0 0 0,1-1 0 0 0,0 1 0 0 0,0 0 0 0 0,0-1 0 0 0,0 1 0 0 0,0-1 0 0 0,0 0 0 0 0,0 0 0 0 0,0 0 0 0 0,0 0 0 0 0,0 0 0 0 0,0 0 0 0 0,1 0 0 0 0,-1 0 0 0 0,0-1 0 0 0,1 1 0 0 0,-1-1 0 0 0,1 1 0 0 0,0-1 0 0 0,-1 0 0 0 0,1 0 0 0 0,0 1 0 0 0,0-1 0 0 0,0 0 0 0 0,0 0 0 0 0,0 0 0 0 0,1 0 0 0 0,-1 0 0 0 0,0 0 0 0 0,1 0 0 0 0,-1-2-40 0 0,-5-22 238 0 0,0 0 0 0 0,1-1 0 0 0,2 0 0 0 0,1 0 0 0 0,1 0 0 0 0,1-1 0 0 0,1 1 0 0 0,3-8-238 0 0,0-1-56 0 0,3 1-1 0 0,0 0 0 0 0,2 0 0 0 0,2 1 0 0 0,1 0 1 0 0,2 1-1 0 0,1 1 0 0 0,16-26 57 0 0,52-64-8370 0 0,-67 103 2958 0 0,-6 7-468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5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0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39 292 2593 0 0,'0'0'2707'0'0,"0"0"-929"0"0,0 0-378 0 0,0 0 29 0 0,0 0-36 0 0,0 0-196 0 0,0 0-351 0 0,0 0-337 0 0,0 0-191 0 0,0 0-61 0 0,0 0 34 0 0,0 0 68 0 0,4 31 94 0 0,9 95 96 0 0,1-91 620 0 0,-12-36-921 0 0,3 1 11 0 0,-1 0-1 0 0,1-1 1 0 0,-1 0 0 0 0,0 0 0 0 0,1 0-1 0 0,-1 0 1 0 0,0 0 0 0 0,0-1 0 0 0,0 0 0 0 0,0 0-1 0 0,0 0 1 0 0,0 0 0 0 0,-1-1 0 0 0,1 0 0 0 0,-1 1-1 0 0,1-1 1 0 0,-1 0 0 0 0,0-1 0 0 0,0 1 0 0 0,0-1-259 0 0,5-7 119 0 0,0 1 1 0 0,0-1-1 0 0,-1-1 1 0 0,-1 0 0 0 0,0 0-1 0 0,0 0 1 0 0,-1-1 0 0 0,-1 1-1 0 0,0-1 1 0 0,-1 0 0 0 0,0 0-1 0 0,-1-1 1 0 0,-1 1 0 0 0,0 0-1 0 0,-1-1 1 0 0,0 1 0 0 0,-1-1-1 0 0,0 1-119 0 0,0 8-113 0 0,0 1-1 0 0,0 0 0 0 0,0-1 1 0 0,-1 1-1 0 0,1 0 0 0 0,-1 0 0 0 0,0 0 1 0 0,0 0-1 0 0,-1 0 0 0 0,1 0 1 0 0,-1 0-1 0 0,1 1 0 0 0,-1 0 1 0 0,-1-1-1 0 0,1 1 0 0 0,0 0 1 0 0,-1 0-1 0 0,1 1 0 0 0,-1-1 0 0 0,0 1 1 0 0,0 0-1 0 0,0 0 0 0 0,0 0 1 0 0,0 0-1 0 0,0 1 0 0 0,-1-1 1 0 0,1 1-1 0 0,-5 0 114 0 0,-46 9-4941 0 0,18 6-2710 0 0,22-7-1399 0 0</inkml:trace>
  <inkml:trace contextRef="#ctx0" brushRef="#br0" timeOffset="520.337">454 439 808 0 0,'0'0'2599'0'0,"0"0"-986"0"0,0 0-293 0 0,0 0 139 0 0,0 0 133 0 0,0 0 58 0 0,0 0-92 0 0,0 0-186 0 0,0 0-157 0 0,0 0-148 0 0,0 0-143 0 0,0 0-149 0 0,0 0-127 0 0,-2-8-113 0 0,3-77 1417 0 0,97-128-698 0 0,-83 277-4575 0 0,-13-56 3339 0 0,0 0-1 0 0,0 1 1 0 0,1-1-1 0 0,-1-1 1 0 0,2 1-1 0 0,-1 0 1 0 0,1-1-1 0 0,1 0 1 0 0,-1 0-1 0 0,1 0 1 0 0,0 0-1 0 0,1-1 1 0 0,-1 0-1 0 0,1 0 1 0 0,1 0-1 0 0,-1-1 1 0 0,1 0-1 0 0,0 0 1 0 0,0-1-1 0 0,0 0 1 0 0,0 0 0 0 0,1 0-1 0 0,0-1 1 0 0,0 0-1 0 0,0-1 1 0 0,0 0-1 0 0,0 0 1 0 0,0-1-1 0 0,9 1-17 0 0,-10-2 272 0 0,1 1-1 0 0,0-2 1 0 0,-1 1-1 0 0,1-1 1 0 0,0 0 0 0 0,-1 0-1 0 0,1-1 1 0 0,-1 0-1 0 0,0-1 1 0 0,0 0-1 0 0,1 0 1 0 0,-2 0 0 0 0,1-1-1 0 0,0 0 1 0 0,-1 0-1 0 0,0 0 1 0 0,0-1-1 0 0,0 0 1 0 0,1-2-272 0 0,9-10 273 0 0,0-2 0 0 0,-1 0 0 0 0,-1 0 0 0 0,-1-2 0 0 0,-1 1 0 0 0,10-23-273 0 0,5-82-5802 0 0,-27 111 812 0 0,0 6-4111 0 0</inkml:trace>
  <inkml:trace contextRef="#ctx0" brushRef="#br0" timeOffset="1186.488">58 100 0 0 0,'-2'6'437'0'0,"-1"2"-162"0"0,-8 18 2668 0 0,-4-2 4707 0 0,-11 41-6078 0 0,45 20-2601 0 0,22-42-7604 0 0,-33-38 5418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7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1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5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2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8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8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4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796 37 15771 0 0,'0'0'1265'0'0,"0"0"-225"0"0,0 0 200 0 0,0 0 8 0 0,0 0-183 0 0,0 0-513 0 0,0 0-392 0 0,0 0-360 0 0,0 0-232 0 0,0 0-168 0 0,0 0-313 0 0,0 0-559 0 0,0 0-1497 0 0,0 0-2960 0 0,29 0-3897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5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5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2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9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1053 2160 0 0,'0'0'831'0'0,"0"0"-177"0"0,0 0 111 0 0,0 0 432 0 0,0 0 462 0 0,0 0 225 0 0,0 0-94 0 0,0 0-281 0 0,0 0-251 0 0,0 0-193 0 0,0 0-132 0 0,0 0-78 0 0,0 0-73 0 0,32-21-79 0 0,101-70-81 0 0,-36 11 442 0 0,129-158 620 0 0,-225 237-1680 0 0,9-9 33 0 0,0-1 0 0 0,-1-1 0 0 0,0 1 0 0 0,-1-1-1 0 0,0 0 1 0 0,0-1 0 0 0,-2 0 0 0 0,1 0 0 0 0,-2-1-1 0 0,0 0 1 0 0,-1 0 0 0 0,0 0 0 0 0,-1 0 0 0 0,0-1-1 0 0,-1-6-36 0 0,-3 19-37 0 0,-1 0-1 0 0,1 0 0 0 0,-1 0 0 0 0,0 0 0 0 0,0 1 1 0 0,0-1-1 0 0,0 0 0 0 0,0 1 0 0 0,0 0 1 0 0,0 0-1 0 0,0-1 0 0 0,-1 1 0 0 0,1 0 0 0 0,0 1 1 0 0,-1-1-1 0 0,1 0 0 0 0,-1 1 0 0 0,1-1 0 0 0,-1 1 1 0 0,1 0-1 0 0,-1 0 0 0 0,1 0 0 0 0,-1 0 1 0 0,1 0-1 0 0,-1 1 0 0 0,1-1 0 0 0,-1 1 0 0 0,1-1 1 0 0,-1 1-1 0 0,1 0 0 0 0,0 0 0 0 0,-1 0 0 0 0,1 0 1 0 0,0 1-1 0 0,0-1 0 0 0,0 1 0 0 0,0-1 1 0 0,0 1-1 0 0,-1 1 38 0 0,-10 4-102 0 0,2 1 1 0 0,-1 1 0 0 0,1 0-1 0 0,0 0 1 0 0,1 1 0 0 0,0 0-1 0 0,1 1 1 0 0,-8 12 101 0 0,16-22-11 0 0,0-1 1 0 0,0 1 0 0 0,0 0-1 0 0,1 0 1 0 0,-1 0-1 0 0,1 0 1 0 0,-1 0 0 0 0,0 0-1 0 0,1 0 1 0 0,0 0-1 0 0,-1 0 1 0 0,1 0-1 0 0,0 0 1 0 0,-1 0 0 0 0,1 0-1 0 0,0 0 1 0 0,0 1-1 0 0,0-1 1 0 0,0 0-1 0 0,0 0 1 0 0,0 0 0 0 0,0 0-1 0 0,0 0 1 0 0,1 0-1 0 0,-1 0 1 0 0,0 1 0 0 0,1-1-1 0 0,-1 0 1 0 0,0 0-1 0 0,1 0 1 0 0,0 0-1 0 0,-1 0 1 0 0,1 0 0 0 0,-1-1-1 0 0,1 1 1 0 0,0 0-1 0 0,0 0 1 0 0,0 0 0 0 0,-1-1-1 0 0,1 1 1 0 0,0 0-1 0 0,0-1 1 0 0,0 1-1 0 0,0-1 1 0 0,0 1 0 0 0,0-1-1 0 0,0 1 1 0 0,0-1-1 0 0,1 0 1 0 0,-1 1-1 0 0,0-1 1 0 0,0 0 0 0 0,0 0-1 0 0,0 0 1 0 0,1 0 10 0 0,69 2 167 0 0,-69-3-147 0 0,172-38 458 0 0,-93 27-311 0 0,-66 50 431 0 0,-40 285 453 0 0,25-320-1050 0 0,0 0 1 0 0,1 1-1 0 0,0-1 0 0 0,-1 0 0 0 0,1 0 0 0 0,0 1 0 0 0,1-1 1 0 0,-1 0-1 0 0,0 0 0 0 0,1 0 0 0 0,0-1 0 0 0,0 1 0 0 0,0 0 1 0 0,0 0-1 0 0,0-1 0 0 0,0 0 0 0 0,1 1 0 0 0,-1-1 1 0 0,1 0-1 0 0,-1 0 0 0 0,1 0 0 0 0,0 0 0 0 0,0-1 0 0 0,0 1 1 0 0,2 0-2 0 0,31 6-2393 0 0,-9-9-2932 0 0,-2-7-4378 0 0,-19 4 5499 0 0</inkml:trace>
  <inkml:trace contextRef="#ctx0" brushRef="#br0" timeOffset="244.624">1137 597 1848 0 0,'0'0'954'0'0,"0"0"-94"0"0,0 0 155 0 0,0 0 341 0 0,0 0 225 0 0,0 0-22 0 0,0 0-242 0 0,0 0-310 0 0,-14 32-257 0 0,-43 102-204 0 0,44-62 263 0 0,14-68-679 0 0,1 0 0 0 0,0 0 0 0 0,1 0 0 0 0,-1 0 0 0 0,1 0 1 0 0,0 0-1 0 0,0-1 0 0 0,0 1 0 0 0,0-1 0 0 0,0 0 1 0 0,1 0-1 0 0,0 0 0 0 0,-1 0 0 0 0,1-1 0 0 0,0 0 0 0 0,0 1 1 0 0,0-1-1 0 0,1-1 0 0 0,-1 1 0 0 0,0-1 0 0 0,1 1 1 0 0,-1-1-1 0 0,1-1 0 0 0,0 1 0 0 0,-1-1 0 0 0,1 1 0 0 0,-1-1 1 0 0,1 0-1 0 0,0-1 0 0 0,-1 1 0 0 0,1-1 0 0 0,-1 0 1 0 0,1 0-1 0 0,-1-1 0 0 0,0 1 0 0 0,1-1 0 0 0,-1 0 0 0 0,0 0 1 0 0,0-1-131 0 0,3-1 96 0 0,0-1 1 0 0,-1-1 0 0 0,0 1 0 0 0,0-1 0 0 0,0 0 0 0 0,-1 0 0 0 0,1-1-1 0 0,-2 0 1 0 0,1 1 0 0 0,-1-2 0 0 0,0 1 0 0 0,0 0 0 0 0,-1-1-1 0 0,0 0 1 0 0,-1 0 0 0 0,1 0 0 0 0,-1 0 0 0 0,-1 0 0 0 0,0 0-1 0 0,0-1 1 0 0,-1 1 0 0 0,1 0 0 0 0,-2 0 0 0 0,1-1 0 0 0,-1 1 0 0 0,-1-4-97 0 0,0 6-204 0 0,1 0 1 0 0,-1-1 0 0 0,-1 1 0 0 0,1 0-1 0 0,-1 1 1 0 0,0-1 0 0 0,0 0 0 0 0,-1 1-1 0 0,1-1 1 0 0,-1 1 0 0 0,0 0 0 0 0,-1 0-1 0 0,1 1 1 0 0,-1-1 0 0 0,0 1 0 0 0,-1 0 203 0 0,-26-16-4192 0 0,-1 10-3276 0 0,21 9 1183 0 0</inkml:trace>
  <inkml:trace contextRef="#ctx0" brushRef="#br0" timeOffset="581.482">1689 181 9834 0 0,'0'0'1583'0'0,"0"0"-237"0"0,0 0-225 0 0,0 0-104 0 0,0 0-65 0 0,0 0-115 0 0,0 0-102 0 0,0 0-67 0 0,0 0-50 0 0,0 0-82 0 0,0 0-112 0 0,-10 34-88 0 0,-32 108-77 0 0,30-50 114 0 0,12-62-244 0 0,15 232 244 0 0,21-47-628 0 0,-36-170-2150 0 0,-19-49-6681 0 0,11-1 4373 0 0,2 4 31 0 0</inkml:trace>
  <inkml:trace contextRef="#ctx0" brushRef="#br0" timeOffset="777.683">1347 593 7186 0 0,'0'0'1226'0'0,"0"0"-465"0"0,0 0-76 0 0,0 0 146 0 0,0 0 81 0 0,0 0-56 0 0,0 0-178 0 0,0 0-193 0 0,0 0-113 0 0,34-1-105 0 0,108-4-90 0 0,32 11-114 0 0,-63-4-2152 0 0,-2 0-7911 0 0,-90-2 7590 0 0</inkml:trace>
  <inkml:trace contextRef="#ctx0" brushRef="#br0" timeOffset="1462.044">2227 578 6033 0 0,'0'0'2073'0'0,"0"0"-173"0"0,0 0-90 0 0,0 0-46 0 0,0 0-153 0 0,0 0-306 0 0,0 0-272 0 0,0 0-211 0 0,0 0-170 0 0,-32 17-125 0 0,-97 53-142 0 0,58-13 84 0 0,65-51-482 0 0,0 0-1 0 0,0 0 0 0 0,1 1 1 0 0,-1-1-1 0 0,1 2 0 0 0,1-1 0 0 0,0 0 1 0 0,0 1-1 0 0,0 0 0 0 0,1 0 1 0 0,0 0-1 0 0,0 0 0 0 0,1 0 0 0 0,0 1 1 0 0,1-1-1 0 0,0 1 0 0 0,0-1 1 0 0,1 7 13 0 0,2-13 9 0 0,0 0 0 0 0,0 0 1 0 0,0 0-1 0 0,1 0 0 0 0,-1-1 1 0 0,1 1-1 0 0,-1-1 0 0 0,1 1 1 0 0,0-1-1 0 0,0 0 0 0 0,-1 0 1 0 0,1 0-1 0 0,0-1 0 0 0,0 1 1 0 0,0-1-1 0 0,0 1 0 0 0,0-1 1 0 0,0 0-1 0 0,0 0 0 0 0,0 0 1 0 0,0-1-1 0 0,0 1 0 0 0,-1-1 1 0 0,1 0-1 0 0,0 1 0 0 0,0-1 1 0 0,0 0-1 0 0,-1-1 0 0 0,1 1 1 0 0,0 0-1 0 0,-1-1 0 0 0,2-1-9 0 0,205-154 503 0 0,-156 134-816 0 0,-39 75-62 0 0,-14-45 337 0 0,1 0 0 0 0,0 0 0 0 0,0 0 0 0 0,1 0 0 0 0,-1-1 0 0 0,1 1 0 0 0,1 0 0 0 0,-1-1 0 0 0,1 1 0 0 0,0-1 0 0 0,1 0 0 0 0,0 0 0 0 0,0 0 0 0 0,0-1 0 0 0,0 1 0 0 0,1-1 0 0 0,0 0 0 0 0,0 0 0 0 0,1-1 0 0 0,-1 1 0 0 0,1-1 0 0 0,0 0 0 0 0,0-1 0 0 0,0 0 0 0 0,0 0 0 0 0,1 0 0 0 0,-1 0 0 0 0,1-1 0 0 0,3 0 38 0 0,-2 0 36 0 0,0-1-1 0 0,0 0 0 0 0,0-1 0 0 0,0 0 0 0 0,-1 0 0 0 0,1-1 0 0 0,0 1 1 0 0,0-2-1 0 0,0 1 0 0 0,0-1 0 0 0,-1-1 0 0 0,1 1 0 0 0,-1-1 1 0 0,4-2-36 0 0,18-16 267 0 0,0 0 1 0 0,-2-2 0 0 0,-1-1 0 0 0,0-1 0 0 0,-2-2 0 0 0,-1 0 0 0 0,-2-1 0 0 0,19-31-268 0 0,-19 26-38 0 0,-2-1 1 0 0,-1 0-1 0 0,-1-2 0 0 0,-2 0 1 0 0,-2 0-1 0 0,-1-1 1 0 0,-2-1-1 0 0,-2 0 1 0 0,-1 0-1 0 0,-2-1 1 0 0,-1 0-1 0 0,-3 0 1 0 0,-1-9 37 0 0,1 44 2 0 0,-1 0 0 0 0,0 0 1 0 0,0 0-1 0 0,0-1 1 0 0,0 1-1 0 0,0 0 1 0 0,-1 0-1 0 0,0 0 1 0 0,0 0-1 0 0,0 0 1 0 0,-1 0-1 0 0,1 0 0 0 0,-1 0 1 0 0,0 0-1 0 0,0 1 1 0 0,0-1-1 0 0,-1 1 1 0 0,1-1-1 0 0,-1 1 1 0 0,0 0-1 0 0,1 0 0 0 0,-2 0 1 0 0,1 1-1 0 0,0-1 1 0 0,0 1-1 0 0,-1-1 1 0 0,1 1-1 0 0,-1 0 1 0 0,0 0-1 0 0,0 1 1 0 0,0-1-1 0 0,0 1 0 0 0,0 0 1 0 0,0 0-1 0 0,0 0 1 0 0,0 1-1 0 0,-1-1-2 0 0,-1 2-5 0 0,1-1 1 0 0,0 1-1 0 0,0 0 0 0 0,0 1 0 0 0,0-1 1 0 0,0 1-1 0 0,0 0 0 0 0,0 0 0 0 0,0 1 0 0 0,1-1 1 0 0,-1 1-1 0 0,1 0 0 0 0,0 0 0 0 0,0 1 1 0 0,0-1-1 0 0,0 1 0 0 0,0 0 0 0 0,1 0 1 0 0,0 0-1 0 0,0 1 0 0 0,0-1 0 0 0,0 1 0 0 0,-1 2 5 0 0,-39 118 142 0 0,37-88-68 0 0,2 0 0 0 0,1 0 0 0 0,2 0 0 0 0,2 0 0 0 0,1-1 0 0 0,2 1 0 0 0,2 0 0 0 0,1-1 0 0 0,2 0 0 0 0,1 0 0 0 0,2-1 0 0 0,12 25-74 0 0,103 185 207 0 0,-105-211-388 0 0,-22-34 69 0 0,2-20-1023 0 0,-25-70-3974 0 0,-22 6-6014 0 0,34 68 6269 0 0</inkml:trace>
  <inkml:trace contextRef="#ctx0" brushRef="#br0" timeOffset="1715">2420 431 2545 0 0,'0'0'2527'0'0,"0"0"-1075"0"0,0 0-550 0 0,0 0 8 0 0,0 0 299 0 0,0 0 355 0 0,0 0 107 0 0,0 0-172 0 0,0 0-228 0 0,0 0-259 0 0,0 0-233 0 0,0 0-152 0 0,0 0-112 0 0,28 8-66 0 0,89 27-50 0 0,12-16 485 0 0,196-19-153 0 0,-177-13-1111 0 0,-85 3-6059 0 0,-52 8 4376 0 0,-2 2-2967 0 0,-5 0-2004 0 0</inkml:trace>
  <inkml:trace contextRef="#ctx0" brushRef="#br0" timeOffset="1877.937">3344 571 2481 0 0,'0'0'3108'0'0,"0"0"-857"0"0,0 0-234 0 0,0 0 43 0 0,0 0-45 0 0,0 0-238 0 0,0 0-429 0 0,0 0-428 0 0,-2 33-317 0 0,-7 103-240 0 0,18-33-11 0 0,0-74-339 0 0,3 11-286 0 0,-1-21-3033 0 0,-10-18 95 0 0,1-1 1528 0 0,-2 0-4292 0 0,0 0 5965 0 0,0 0-4840 0 0</inkml:trace>
  <inkml:trace contextRef="#ctx0" brushRef="#br0" timeOffset="2048.036">3331 309 2280 0 0,'0'0'1193'0'0,"0"0"-545"0"0,0 0-408 0 0,0 0-448 0 0,0 0-272 0 0,0 0-232 0 0,0 0-473 0 0,0 0-575 0 0,0 0 1744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9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1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2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361 228 0 0 0,'0'0'548'0'0,"0"0"155"0"0,0 0 96 0 0,0 0 77 0 0,0 0 21 0 0,-3-3 64 0 0,2 2-785 0 0,0 0 0 0 0,-1 0 0 0 0,1 0 0 0 0,0-1 0 0 0,-1 1 0 0 0,1 0 0 0 0,0 0 0 0 0,-1 1 0 0 0,1-1 0 0 0,-1 0 1 0 0,1 0-1 0 0,-1 1 0 0 0,0-1 0 0 0,1 1 0 0 0,-1 0 0 0 0,0-1 0 0 0,1 1 0 0 0,-1 0 0 0 0,0 0 0 0 0,1 0 0 0 0,-1 0 0 0 0,0 0 1 0 0,0 0-1 0 0,1 1 0 0 0,-1-1 0 0 0,0 0 0 0 0,1 1 0 0 0,-1-1 0 0 0,1 1 0 0 0,-1 0 0 0 0,1 0 0 0 0,-1 0-176 0 0,-148 114 4548 0 0,138-107-4479 0 0,0 1 1 0 0,0 0-1 0 0,1 1 1 0 0,0 1-1 0 0,1-1 0 0 0,0 2 1 0 0,1-1-1 0 0,0 1 1 0 0,1 1-1 0 0,0 0 0 0 0,1 0 1 0 0,0 0-1 0 0,1 1 1 0 0,1 0-1 0 0,0 0 1 0 0,1 0-1 0 0,1 1 0 0 0,0 0 1 0 0,1 0-1 0 0,-1 8-69 0 0,5-20 44 0 0,1 1-1 0 0,-1 0 0 0 0,1-1 1 0 0,-1 0-1 0 0,1 0 1 0 0,0 0-1 0 0,0 0 1 0 0,0 0-1 0 0,0 0 0 0 0,1-1 1 0 0,-1 1-1 0 0,1-1 1 0 0,0 0-1 0 0,0 0 1 0 0,-1-1-1 0 0,1 1 1 0 0,0-1-1 0 0,0 0 0 0 0,1 0 1 0 0,-1 0-1 0 0,0 0 1 0 0,0-1-1 0 0,0 0 1 0 0,1 0-1 0 0,-1 0 0 0 0,0 0 1 0 0,0-1-1 0 0,0 1 1 0 0,0-1-1 0 0,4-1-43 0 0,12-5 186 0 0,1-1-1 0 0,-1-1 1 0 0,-1 0-1 0 0,0-2 1 0 0,0 0-1 0 0,-1-1 1 0 0,-1-1 0 0 0,0-1-1 0 0,0 0 1 0 0,-2-1-1 0 0,1-1 1 0 0,-2 0-1 0 0,-1-1 1 0 0,0-1-1 0 0,7-12-185 0 0,128-189 218 0 0,-148 217-188 0 0,0 2 10 0 0,0 0-24 0 0,-21 62-482 0 0,16-42 476 0 0,1 1 0 0 0,1-1 1 0 0,0 1-1 0 0,2-1 0 0 0,0 1 0 0 0,2 0 1 0 0,0 2-11 0 0,1-16 9 0 0,-1-1 0 0 0,1 1 0 0 0,1 0 0 0 0,0-1 0 0 0,-1 0 0 0 0,2 1 0 0 0,-1-1 0 0 0,1 0 0 0 0,0-1 0 0 0,0 1 0 0 0,1-1 0 0 0,-1 0 0 0 0,1 0 0 0 0,1 0 0 0 0,-1 0 0 0 0,0-1 0 0 0,1 0 0 0 0,0 0 0 0 0,0-1 0 0 0,0 0 0 0 0,1 0 0 0 0,-1 0 0 0 0,1-1 0 0 0,-1 0 0 0 0,1 0 0 0 0,0 0 0 0 0,0-1 0 0 0,6 1-9 0 0,-1-3 59 0 0,-1-1-1 0 0,1 1 1 0 0,-1-2 0 0 0,0 0 0 0 0,0 0 0 0 0,0-1 0 0 0,0 0-1 0 0,0-1 1 0 0,-1 0 0 0 0,0-1 0 0 0,0 0 0 0 0,0 0 0 0 0,-1-1 0 0 0,0 0-1 0 0,-1-1 1 0 0,6-6-59 0 0,9-10 74 0 0,-1-1 0 0 0,-2-1 0 0 0,0 0 0 0 0,-2-2 0 0 0,4-9-74 0 0,0-6 9 0 0,38-49-64 0 0,-57 90 34 0 0,0 0-1 0 0,1 0 1 0 0,-1 1-1 0 0,0 0 1 0 0,1 0-1 0 0,-1 0 1 0 0,0 0 0 0 0,1 0-1 0 0,-1 1 1 0 0,1-1-1 0 0,0 1 1 0 0,-1 0-1 0 0,1 0 1 0 0,-1 0-1 0 0,1 1 1 0 0,-1-1-1 0 0,1 1 1 0 0,-1 0-1 0 0,1 0 1 0 0,-1 0-1 0 0,0 0 1 0 0,1 1-1 0 0,-1-1 1 0 0,0 1-1 0 0,0 0 1 0 0,0 0 0 0 0,0 0-1 0 0,0 0 1 0 0,1 2 21 0 0,110 89 26 0 0,-20-39 36 0 0,-88-49-38 0 0,1 0 0 0 0,-1 0 1 0 0,0 1-1 0 0,0 0 1 0 0,-1 0-1 0 0,0 0 1 0 0,0 1-1 0 0,0 0 1 0 0,-1 0-1 0 0,0 0 0 0 0,0 0 1 0 0,0 2-25 0 0,32 48 0 0 0,-3-36-517 0 0,-17-34-3519 0 0,-7-21-9323 0 0,-8 27 9645 0 0</inkml:trace>
  <inkml:trace contextRef="#ctx0" brushRef="#br0" timeOffset="247.975">1497 96 3273 0 0,'0'0'1464'0'0,"0"0"-160"0"0,0 0 119 0 0,0 0 223 0 0,0 0 168 0 0,0 0-75 0 0,0 0-276 0 0,0 0-314 0 0,0 0-279 0 0,0 0-214 0 0,0 0-151 0 0,-34 28-69 0 0,-105 86-35 0 0,46-39 300 0 0,77-61-557 0 0,-35 29 200 0 0,2 2 0 0 0,2 3 0 0 0,-24 31-344 0 0,34-12-326 0 0,31-17-3162 0 0,30-46-9745 0 0,-17-4 10260 0 0</inkml:trace>
  <inkml:trace contextRef="#ctx0" brushRef="#br0" timeOffset="569.453">1765 287 6457 0 0,'0'0'2824'0'0,"0"0"-1413"0"0,0 0-557 0 0,0 0 107 0 0,0 0 211 0 0,0 0 102 0 0,0 0-121 0 0,0 0-323 0 0,0 0-264 0 0,0 0-142 0 0,0 0-86 0 0,0 0-74 0 0,0 0-64 0 0,0 32-40 0 0,-4 100-57 0 0,1 11 531 0 0,3-120-3742 0 0,0 2-3690 0 0,0-12 2104 0 0,0-12-331 0 0</inkml:trace>
  <inkml:trace contextRef="#ctx0" brushRef="#br0" timeOffset="719.965">1710 0 6801 0 0,'0'0'785'0'0,"0"0"-441"0"0,0 0-368 0 0,0 0-328 0 0,0 0-257 0 0,0 0-55 0 0,0 0-232 0 0,0 0-512 0 0,0 0-953 0 0,0 0 745 0 0</inkml:trace>
  <inkml:trace contextRef="#ctx0" brushRef="#br0" timeOffset="1144.084">2277 236 9698 0 0,'0'0'1395'0'0,"0"0"-297"0"0,0 0-7 0 0,0 0 117 0 0,0 0 64 0 0,0 0-101 0 0,0 0-247 0 0,0 0-253 0 0,0 0-216 0 0,0 0-175 0 0,0 0-128 0 0,0 0-79 0 0,0 0-30 0 0,-24 9-11 0 0,-77 30-8 0 0,42-6-55 0 0,57-32-5 0 0,0 0 0 0 0,1 0 0 0 0,0 0 0 0 0,-1 0-1 0 0,1 0 1 0 0,0 0 0 0 0,-1 0 0 0 0,1 0 0 0 0,0 1 0 0 0,0-1 0 0 0,0 1-1 0 0,0-1 1 0 0,0 1 0 0 0,0-1 0 0 0,1 1 0 0 0,-1-1 0 0 0,0 1 0 0 0,1 0-1 0 0,-1 0 1 0 0,1-1 0 0 0,0 1 0 0 0,-1 0 0 0 0,1-1 0 0 0,0 1 0 0 0,0 0 0 0 0,0 0-1 0 0,1-1 1 0 0,-1 1 0 0 0,0 0 0 0 0,0 0 0 0 0,1-1 0 0 0,-1 1 0 0 0,1 0-1 0 0,0-1 1 0 0,0 1 0 0 0,-1-1 0 0 0,1 1 0 0 0,0-1 0 0 0,0 1 0 0 0,1 0 36 0 0,76 39-679 0 0,-71-38 719 0 0,-1 0 1 0 0,1 0 0 0 0,0 0 0 0 0,-1 1-1 0 0,1 0 1 0 0,-1 1 0 0 0,0-1-1 0 0,-1 1 1 0 0,1 0 0 0 0,-1 1-1 0 0,0-1 1 0 0,0 1 0 0 0,-1 0 0 0 0,0 0-1 0 0,0 1 1 0 0,0-1 0 0 0,0 1-1 0 0,-1 0 1 0 0,-1 0 0 0 0,1 0-1 0 0,-1 0 1 0 0,0 0 0 0 0,-1 1 0 0 0,1-1-1 0 0,-1 2-40 0 0,-3-4 97 0 0,1-1-1 0 0,-1 1 0 0 0,0-1 0 0 0,0 1 1 0 0,-1-1-1 0 0,1 0 0 0 0,-1 0 0 0 0,0 0 1 0 0,0 0-1 0 0,0-1 0 0 0,-1 1 0 0 0,1-1 1 0 0,-1 0-1 0 0,0 0 0 0 0,0 0 0 0 0,0 0 1 0 0,0-1-1 0 0,-1 0 0 0 0,1 0 0 0 0,0 0 1 0 0,-1 0-1 0 0,0 0 0 0 0,1-1 0 0 0,-1 0 1 0 0,0 0-1 0 0,0-1 0 0 0,0 1 1 0 0,-4-1-97 0 0,-7 0-352 0 0,-72-6-186 0 0,61-4-3129 0 0,1-7-3975 0 0,19 10-1304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45.2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0 199 0 0 0,'0'0'847'0'0,"0"0"329"0"0,0 0 142 0 0,0 0 22 0 0,0 0-42 0 0,0 0-81 0 0,6 8 7633 0 0,62-9-4735 0 0,88-13-2011 0 0,208-22-457 0 0,13 24-976 0 0,-273 16-367 0 0,-104-4-282 0 0,29 0 430 0 0,6 0-442 0 0,-22-8 30 0 0,-75-11 864 0 0,-65-54-739 0 0,65 25-147 0 0,58 60-102 0 0,3 322-43 0 0,-15-243-12 0 0,16-90 141 0 0,37-56 519 0 0,5 7-521 0 0,-16 29 121 0 0,10-9-78 0 0,-23 5-43 0 0,20-18-59 0 0,-16 16-466 0 0,-10 11-2861 0 0,2 2-7430 0 0,-6 9-1145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2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0 0 0 0,'0'0'1238'0'0,"0"0"-71"0"0,0 0 31 0 0,0 0 197 0 0,0 0 288 0 0,0 0 195 0 0,0 0-95 0 0,0 0-324 0 0,0 0-372 0 0,0 0-297 0 0,0 0-181 0 0,0 0-78 0 0,-3 8-12 0 0,-27 118 2533 0 0,21 371-595 0 0,10-318-2457 0 0,-1-177-104 0 0,0-1 1 0 0,0 0-1 0 0,0 1 0 0 0,0-1 1 0 0,-1 0-1 0 0,1 0 1 0 0,-1 0-1 0 0,1 1 0 0 0,-1-1 1 0 0,1 0-1 0 0,-1 0 1 0 0,0 0-1 0 0,1 0 0 0 0,-1 0 1 0 0,0 0-1 0 0,0 0 1 0 0,0 0-1 0 0,0 0 1 0 0,0 0-1 0 0,0-1 0 0 0,0 1 1 0 0,0 0-1 0 0,0-1 1 0 0,0 1-1 0 0,0-1 0 0 0,0 1 1 0 0,0-1-1 0 0,-1 1 1 0 0,1-1-1 0 0,0 0 0 0 0,-1 1 104 0 0,-12 0-4817 0 0,1-4-4118 0 0,10 2 5053 0 0</inkml:trace>
  <inkml:trace contextRef="#ctx0" brushRef="#br0" timeOffset="249.275">1 523 2088 0 0,'0'0'709'0'0,"0"0"-35"0"0,0 0 255 0 0,0 0 464 0 0,0 0 384 0 0,0 0 67 0 0,0 0-181 0 0,0 0-251 0 0,0 0-199 0 0,0 0-139 0 0,0 0-112 0 0,0 0-100 0 0,0 0-80 0 0,32-2-77 0 0,104-9-91 0 0,41-28 739 0 0,-148 32-1486 0 0,119-30 293 0 0,-54 4-4767 0 0,-74 21-824 0 0,-12 6-51 0 0,-2 2 921 0 0</inkml:trace>
  <inkml:trace contextRef="#ctx0" brushRef="#br0" timeOffset="651.984">691 59 4233 0 0,'0'0'2556'0'0,"0"0"-1602"0"0,0 0-407 0 0,0 0 325 0 0,0 0 479 0 0,0 0 343 0 0,0 0 30 0 0,0 0-244 0 0,0 33-329 0 0,0 104-321 0 0,1 226 1521 0 0,-2-354-2339 0 0,2-1 1 0 0,-1 1 0 0 0,1-1-1 0 0,1 0 1 0 0,-1 1-1 0 0,1-1 1 0 0,1 0-1 0 0,0 0 1 0 0,0 0 0 0 0,0 0-1 0 0,1-1 1 0 0,0 1-1 0 0,1-1 1 0 0,-1 0-1 0 0,1 0 1 0 0,1 0-1 0 0,-1-1 1 0 0,1 0 0 0 0,5 4-13 0 0,-6-8 32 0 0,1-1 0 0 0,-1 0 1 0 0,1 0-1 0 0,-1 0 0 0 0,1 0 1 0 0,-1-1-1 0 0,1 0 0 0 0,-1 0 1 0 0,1 0-1 0 0,-1-1 1 0 0,1 0-1 0 0,-1 0 0 0 0,1 0 1 0 0,-1-1-1 0 0,0 0 0 0 0,0 0 1 0 0,1 0-1 0 0,-1-1 0 0 0,-1 1 1 0 0,1-1-1 0 0,0 0 0 0 0,-1-1 1 0 0,4-3-33 0 0,185-105 540 0 0,-192 111-533 0 0,0 0 0 0 0,0 0 0 0 0,0 1 0 0 0,1-1 0 0 0,-1 1-1 0 0,0-1 1 0 0,0 1 0 0 0,1-1 0 0 0,-1 1 0 0 0,1 0 0 0 0,-1 0 0 0 0,0-1 0 0 0,1 1 0 0 0,-1 0 0 0 0,1 0 0 0 0,-1 1 0 0 0,0-1 0 0 0,1 0 0 0 0,-1 0-1 0 0,0 1 1 0 0,1-1 0 0 0,-1 1 0 0 0,0-1 0 0 0,1 1 0 0 0,-1-1 0 0 0,0 1 0 0 0,0 0 0 0 0,0 0 0 0 0,0 0 0 0 0,1-1 0 0 0,-1 1 0 0 0,0 0 0 0 0,-1 0-1 0 0,1 0 1 0 0,0 1 0 0 0,0-1 0 0 0,0 0 0 0 0,-1 0 0 0 0,1 0 0 0 0,0 1 0 0 0,-1-1 0 0 0,1 0 0 0 0,-1 1 0 0 0,0-1 0 0 0,1 0 0 0 0,-1 2-7 0 0,16 99 425 0 0,-16-100-487 0 0,0 0 1 0 0,0 1-1 0 0,1-1 1 0 0,-1 0-1 0 0,1 0 1 0 0,0 1-1 0 0,-1-1 1 0 0,1 0-1 0 0,0 0 1 0 0,0 0-1 0 0,1 0 0 0 0,-1 0 1 0 0,0 0-1 0 0,1 0 1 0 0,-1 0-1 0 0,1-1 1 0 0,-1 1-1 0 0,1 0 1 0 0,0-1-1 0 0,0 1 1 0 0,0-1-1 0 0,0 0 0 0 0,0 0 1 0 0,0 1-1 0 0,0-2 1 0 0,0 1-1 0 0,2 1 62 0 0,18-2-4288 0 0,1-9-4516 0 0,-16 5 1548 0 0</inkml:trace>
  <inkml:trace contextRef="#ctx0" brushRef="#br0" timeOffset="1033.582">1389 700 0 0 0,'0'0'313'0'0,"0"0"1120"0"0,0 0 527 0 0,0 0 195 0 0,0 0 19 0 0,0 0-163 0 0,0 0-253 0 0,0 0-274 0 0,0 0-244 0 0,0 0-178 0 0,0 0-166 0 0,0 0-124 0 0,0 0-81 0 0,23-5-115 0 0,72-17-98 0 0,-94 22-459 0 0,1 0 0 0 0,0 0 1 0 0,-1-1-1 0 0,1 1 0 0 0,0 0 1 0 0,-1-1-1 0 0,1 1 0 0 0,-1-1 1 0 0,1 0-1 0 0,-1 1 0 0 0,1-1 1 0 0,-1 0-1 0 0,0 0 0 0 0,1 0 1 0 0,-1 0-1 0 0,0 0 0 0 0,0 0 1 0 0,0 0-1 0 0,1-1 0 0 0,-1 1 1 0 0,0 0-1 0 0,-1-1 0 0 0,1 1 1 0 0,0 0-1 0 0,0-1 0 0 0,-1 1 1 0 0,1-1-1 0 0,0 1 1 0 0,-1-1-20 0 0,2-5 94 0 0,3-2-54 0 0,-1 0 1 0 0,0 0 0 0 0,-1-1 0 0 0,0 0 0 0 0,-1 1 0 0 0,0-1-1 0 0,0 0 1 0 0,-1 0 0 0 0,0 0 0 0 0,-1 0 0 0 0,0 0-1 0 0,0 0 1 0 0,-2-5-41 0 0,1 13-50 0 0,-1-1-1 0 0,0 1 0 0 0,0-1 0 0 0,0 1 0 0 0,-1 0 1 0 0,1 0-1 0 0,0-1 0 0 0,-1 2 0 0 0,0-1 1 0 0,1 0-1 0 0,-1 0 0 0 0,0 1 0 0 0,0 0 0 0 0,0-1 1 0 0,0 1-1 0 0,0 0 0 0 0,0 1 0 0 0,0-1 1 0 0,0 0-1 0 0,0 1 0 0 0,0 0 0 0 0,-1-1 0 0 0,1 1 1 0 0,0 1-1 0 0,0-1 0 0 0,0 0 0 0 0,0 1 1 0 0,0 0-1 0 0,-1-1 0 0 0,1 1 0 0 0,0 0 0 0 0,1 1 1 0 0,-1-1-1 0 0,0 1 0 0 0,0-1 0 0 0,0 1 1 0 0,1 0-1 0 0,-1 0 0 0 0,1 0 0 0 0,-1 0 1 0 0,-1 2 50 0 0,-6 6 13 0 0,-1 1 0 0 0,1 0 1 0 0,1 1-1 0 0,0 0 0 0 0,1 0 1 0 0,0 1-1 0 0,1 0 0 0 0,0 0 1 0 0,1 0-1 0 0,0 1 0 0 0,1 0 1 0 0,1 1-1 0 0,0-1 0 0 0,1 1 1 0 0,1-1-1 0 0,0 1 0 0 0,1 0 1 0 0,1 0-1 0 0,1 13-13 0 0,-1-22 40 0 0,2 0 0 0 0,-1 0 0 0 0,0 0 0 0 0,1 0 0 0 0,0 0 0 0 0,1-1 0 0 0,-1 1 1 0 0,1-1-1 0 0,0 1 0 0 0,0-1 0 0 0,1 0 0 0 0,0 0 0 0 0,-1-1 0 0 0,2 1 0 0 0,-1-1 0 0 0,0 0 0 0 0,1 0 0 0 0,0 0 0 0 0,0-1 0 0 0,0 1 0 0 0,0-1 1 0 0,1 0-1 0 0,2 0-40 0 0,5 4 26 0 0,1-2 1 0 0,0 0 0 0 0,0-1 0 0 0,1 0 0 0 0,-1-1-1 0 0,1-1 1 0 0,-1 0 0 0 0,1-1 0 0 0,4 0-27 0 0,-15-1-119 0 0,55-2-1385 0 0,-21-3-5470 0 0,-22 4-3680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286 106 0 0 0,'0'0'1054'0'0,"0"0"180"0"0,0 0 37 0 0,0 0-56 0 0,0 0-104 0 0,-8-12-103 0 0,-47-60 1978 0 0,19 59 1119 0 0,-20 30-2359 0 0,44-6-1713 0 0,0 1 0 0 0,1 0 0 0 0,0 1 0 0 0,1 1 0 0 0,0 0 0 0 0,1 0-1 0 0,0 1 1 0 0,2 0 0 0 0,0 0 0 0 0,0 1 0 0 0,1-1 0 0 0,1 2 0 0 0,1-1 0 0 0,0 0 0 0 0,1 1 0 0 0,1 0 0 0 0,1 0 0 0 0,0-1-1 0 0,2 17-32 0 0,-1-26 29 0 0,0 1 0 0 0,1-1 0 0 0,0 0-1 0 0,0 1 1 0 0,1-1 0 0 0,0 0-1 0 0,0 0 1 0 0,1 0 0 0 0,0-1-1 0 0,0 1 1 0 0,0 0 0 0 0,1-1-1 0 0,0 0 1 0 0,0 0 0 0 0,1 0 0 0 0,-1 0-1 0 0,1-1 1 0 0,1 0 0 0 0,-1 0-1 0 0,1 0 1 0 0,0-1 0 0 0,0 0-1 0 0,0 0 1 0 0,0 0 0 0 0,1-1-1 0 0,0 0 1 0 0,-1 0 0 0 0,1-1 0 0 0,0 1-1 0 0,0-2 1 0 0,1 1 0 0 0,-1-1-1 0 0,0 0 1 0 0,1 0 0 0 0,-1-1-1 0 0,0 0 1 0 0,6-1-29 0 0,7-2 137 0 0,-1 0 0 0 0,0-1-1 0 0,-1-1 1 0 0,1-1 0 0 0,-1 0-1 0 0,0-2 1 0 0,0 0 0 0 0,-1-1 0 0 0,0-1-1 0 0,-1 0 1 0 0,0-1 0 0 0,-1-1 0 0 0,0 0-1 0 0,0-1 1 0 0,-2-1 0 0 0,1 0-1 0 0,-2-1 1 0 0,0-1 0 0 0,5-8-137 0 0,-12 18 29 0 0,0 0-1 0 0,0 0 1 0 0,0 0 0 0 0,-1-1 0 0 0,0 0-1 0 0,0 1 1 0 0,0-2 0 0 0,-1 1 0 0 0,0 0-1 0 0,-1-1 1 0 0,1 1 0 0 0,-1-1 0 0 0,-1 0-1 0 0,0 1 1 0 0,0-1 0 0 0,0 0-1 0 0,-1 0 1 0 0,0 0 0 0 0,-1 0 0 0 0,0 0-1 0 0,0 0 1 0 0,0 1 0 0 0,-1-1 0 0 0,0 0-1 0 0,-1 1 1 0 0,0 0 0 0 0,0-1 0 0 0,0 1-1 0 0,-1 0 1 0 0,0 1 0 0 0,-5-7-29 0 0,-1 5-209 0 0,-1 0 0 0 0,0 1 1 0 0,0 0-1 0 0,-1 1 1 0 0,0 0-1 0 0,0 1 0 0 0,-1 0 1 0 0,1 1-1 0 0,-1 1 0 0 0,0 0 1 0 0,0 0-1 0 0,0 1 0 0 0,0 1 1 0 0,-1 0-1 0 0,-4 1 209 0 0,7 0-555 0 0,-1 1-1 0 0,0 0 1 0 0,1 1-1 0 0,0 0 1 0 0,-1 0 0 0 0,1 2-1 0 0,0-1 1 0 0,0 1-1 0 0,1 1 1 0 0,-1 0-1 0 0,-1 2 556 0 0,-39 32-7233 0 0,37-24 2800 0 0</inkml:trace>
  <inkml:trace contextRef="#ctx0" brushRef="#br0" timeOffset="484.309">619 577 7050 0 0,'0'0'1049'0'0,"0"0"-385"0"0,0 0-49 0 0,0 0 351 0 0,0 0 375 0 0,0 0 142 0 0,0 0-168 0 0,0 0-300 0 0,0 0-246 0 0,0 0-150 0 0,23-32-83 0 0,70-103-40 0 0,24-18 1042 0 0,-52 73-1056 0 0,-64 79-384 0 0,-1 1 6 0 0,0 0-21 0 0,-1 12-359 0 0,-4 24 57 0 0,3-29 231 0 0,0 0 0 0 0,1 0 0 0 0,0 0 1 0 0,0 0-1 0 0,1 0 0 0 0,-1 0 1 0 0,2 0-1 0 0,-1 0 0 0 0,1 1 1 0 0,0-1-1 0 0,0 0 0 0 0,1 0 0 0 0,0-1 1 0 0,1 1-1 0 0,-1 0 0 0 0,3 2-12 0 0,-2-3 83 0 0,1-1 0 0 0,0 1 0 0 0,0-1 0 0 0,1 0 0 0 0,0 0-1 0 0,0-1 1 0 0,0 0 0 0 0,0 1 0 0 0,1-2 0 0 0,-1 1 0 0 0,1-1 0 0 0,0 0-1 0 0,0 0 1 0 0,1 0 0 0 0,-1-1 0 0 0,0 0 0 0 0,1 0 0 0 0,-1-1 0 0 0,1 0-1 0 0,0 0 1 0 0,-1 0 0 0 0,1-1 0 0 0,5 0-83 0 0,-3 0 191 0 0,0-1 0 0 0,0-1-1 0 0,0 1 1 0 0,0-1 0 0 0,-1 0 0 0 0,1-1-1 0 0,-1 0 1 0 0,0-1 0 0 0,1 0 0 0 0,-2 0-1 0 0,1 0 1 0 0,0-1 0 0 0,-1 0 0 0 0,0-1-1 0 0,0 0 1 0 0,0 0 0 0 0,-1 0 0 0 0,0-1-1 0 0,0 0 1 0 0,-1 0 0 0 0,5-7-191 0 0,41-79-279 0 0,-13-2-3852 0 0,-33 79 1863 0 0,2-4-5730 0 0,0 8-3162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5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4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5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7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1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5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2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8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8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5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5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2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9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9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1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2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45.2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0 199 0 0 0,'0'0'847'0'0,"0"0"329"0"0,0 0 142 0 0,0 0 22 0 0,0 0-42 0 0,0 0-81 0 0,6 8 7633 0 0,62-9-4735 0 0,88-13-2011 0 0,208-22-457 0 0,13 24-976 0 0,-273 16-367 0 0,-104-4-282 0 0,29 0 430 0 0,6 0-442 0 0,-22-8 30 0 0,-75-11 864 0 0,-65-54-739 0 0,65 25-147 0 0,58 60-102 0 0,3 322-43 0 0,-15-243-12 0 0,16-90 141 0 0,37-56 519 0 0,5 7-521 0 0,-16 29 121 0 0,10-9-78 0 0,-23 5-43 0 0,20-18-59 0 0,-16 16-466 0 0,-10 11-2861 0 0,2 2-7430 0 0,-6 9-1145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12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1016 1640 0 0,'0'0'199'0'0,"0"0"-303"0"0,0 0-197 0 0,0 0 178 0 0,0 0 454 0 0,0 0 428 0 0,0 0 290 0 0,0 0 153 0 0,0 0 22 0 0,0 0-58 0 0,0 0-45 0 0,16 14-9 0 0,52 46-25 0 0,-66-58-962 0 0,0 0-1 0 0,1 0 1 0 0,-1 0-1 0 0,0 0 1 0 0,1 0-1 0 0,0-1 1 0 0,-1 1-1 0 0,1-1 1 0 0,0 0-1 0 0,0 0 1 0 0,-1 0-1 0 0,1 0 1 0 0,0 0-1 0 0,0 0 1 0 0,0-1-1 0 0,0 0 1 0 0,0 1-1 0 0,0-1 0 0 0,0 0 1 0 0,0-1-1 0 0,1 1-124 0 0,8-1 668 0 0,4-2-302 0 0,0 0 0 0 0,0-2 0 0 0,-1 0 0 0 0,1 0 0 0 0,-2-2 0 0 0,1 0 0 0 0,-1 0 0 0 0,0-2 0 0 0,0 1 0 0 0,-1-2 0 0 0,0 0 0 0 0,-1 0 1 0 0,7-8-367 0 0,-18 17 10 0 0,72-68 434 0 0,-3-3-1 0 0,-3-3 0 0 0,-3-3 0 0 0,-4-3 1 0 0,48-85-444 0 0,30-38 350 0 0,-108 163-268 0 0,2 2 0 0 0,1 1 0 0 0,2 1-1 0 0,20-14-81 0 0,8 8-75 0 0,-62 42 68 0 0,1 0 0 0 0,0 0-1 0 0,0 0 1 0 0,-1 0 0 0 0,1 1-1 0 0,0-1 1 0 0,0 0 0 0 0,0 1-1 0 0,0-1 1 0 0,0 1 0 0 0,0 0 0 0 0,0-1-1 0 0,0 1 1 0 0,0 0 0 0 0,0 0-1 0 0,0 1 1 0 0,0-1 0 0 0,0 0-1 0 0,0 1 1 0 0,0-1 0 0 0,0 1-1 0 0,0 0 1 0 0,0-1 0 0 0,0 1 0 0 0,0 0-1 0 0,-1 0 1 0 0,1 0 0 0 0,0 0-1 0 0,-1 1 1 0 0,1-1 0 0 0,-1 0-1 0 0,1 1 1 0 0,-1-1 0 0 0,1 1-1 0 0,-1 0 8 0 0,4 9 1 0 0,-2 1 0 0 0,1 0 0 0 0,-1 0 0 0 0,-1 1 0 0 0,0-1 0 0 0,-1 0 0 0 0,0 1-1 0 0,-1-1 1 0 0,0 1 0 0 0,-1 5-1 0 0,0 7 17 0 0,-4 59 49 0 0,-4 0 0 0 0,-4 0-1 0 0,-3-2 1 0 0,-4 0 0 0 0,-30 77-66 0 0,-25 27 138 0 0,66-167-158 0 0,-1 0 0 0 0,-1-1 1 0 0,-1-1-1 0 0,-1 0 0 0 0,0 0 0 0 0,-1-1 1 0 0,0-1-1 0 0,-2-1 0 0 0,1 0 1 0 0,-2-1-1 0 0,0 0 0 0 0,0-1 1 0 0,-4 0 19 0 0,10-6-253 0 0,1 0 1 0 0,-1-1 0 0 0,1 0 0 0 0,-1-1 0 0 0,-1 0 0 0 0,1 0 0 0 0,-1-2 0 0 0,1 1 0 0 0,-1-2-1 0 0,0 1 1 0 0,1-1 0 0 0,-1-1 0 0 0,0 0 0 0 0,0-1 0 0 0,0 0 0 0 0,1-1 0 0 0,-1-1 0 0 0,0 1-1 0 0,1-2 1 0 0,0 1 0 0 0,0-2 0 0 0,0 0 0 0 0,-9-5 252 0 0,-12-27-3281 0 0,17 9-1947 0 0,14 26 4519 0 0,-4-11-5487 0 0</inkml:trace>
  <inkml:trace contextRef="#ctx0" brushRef="#br0" timeOffset="408.219">1634 717 688 0 0,'0'0'2526'0'0,"0"0"-484"0"0,0 0-219 0 0,0 0-52 0 0,0 0-123 0 0,0 0-289 0 0,0 0-288 0 0,0 0-213 0 0,0 0-161 0 0,0 0-151 0 0,0 0-164 0 0,0 0-115 0 0,0 0-111 0 0,-27 35-65 0 0,-82 108-45 0 0,81-81-32 0 0,27-54 56 0 0,-1 0 1 0 0,2-1-1 0 0,-1 1 1 0 0,1 0 0 0 0,0 0-1 0 0,1 0 1 0 0,-1-1-1 0 0,2 1 1 0 0,-1 0 0 0 0,1-1-1 0 0,0 1 1 0 0,1-1-1 0 0,-1 1 1 0 0,2-1-1 0 0,-1 0 1 0 0,1 0 0 0 0,0-1-1 0 0,0 1 1 0 0,1-1-1 0 0,0 0 1 0 0,0 0 0 0 0,0 0-1 0 0,1-1 1 0 0,0 0-1 0 0,0 0 1 0 0,1 1-71 0 0,3-2 216 0 0,-1-1 0 0 0,0 0 1 0 0,1-1-1 0 0,0 1 0 0 0,-1-2 0 0 0,1 0 1 0 0,0 0-1 0 0,0 0 0 0 0,0-1 0 0 0,0-1 1 0 0,-1 0-1 0 0,1 0 0 0 0,0-1 0 0 0,0 0 1 0 0,-1-1-1 0 0,1 0 0 0 0,-1 0 0 0 0,0-1 1 0 0,0 0-1 0 0,0-1 0 0 0,-1 0 0 0 0,1 0 1 0 0,-1-1-1 0 0,-1 0 0 0 0,1 0 0 0 0,-1-1 1 0 0,0 0-1 0 0,0 0 0 0 0,-1-1 0 0 0,0 0 1 0 0,0 0-1 0 0,2-4-216 0 0,1-2 64 0 0,0 0-1 0 0,-1-1 1 0 0,-1 0-1 0 0,0 0 1 0 0,0 0 0 0 0,-2-1-1 0 0,0 0 1 0 0,-1 0 0 0 0,-1 0-1 0 0,0-1 1 0 0,-1 1 0 0 0,-1-1-1 0 0,0 0 1 0 0,-2-15-64 0 0,0 26-103 0 0,-1 0 0 0 0,0-1 0 0 0,0 1 0 0 0,0 0 0 0 0,-1 0 0 0 0,0 1 0 0 0,0-1 1 0 0,-1 0-1 0 0,1 1 0 0 0,-1 0 0 0 0,0 0 0 0 0,-1 0 0 0 0,1 0 0 0 0,-5-3 103 0 0,-19-11-3178 0 0,-3 8-3879 0 0,17 7-4650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4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27 214 0 0 0,'0'0'835'0'0,"0"0"345"0"0,0 0 147 0 0,0 0 23 0 0,0 0-65 0 0,0 0-103 0 0,0 0-157 0 0,-6-2-199 0 0,0 1-951 0 0,-9-3 1474 0 0,40 3 698 0 0,330-14 2508 0 0,-147-7-3559 0 0,-208 22-839 0 0,0 0 95 0 0,0 0 91 0 0,0 0 100 0 0,0 0 45 0 0,-20-7 903 0 0,-7-6-1553 0 0,-1-1 1 0 0,2-1 0 0 0,0-2-1 0 0,1 0 1 0 0,1-2 0 0 0,1 0-1 0 0,-4-6 162 0 0,8 11-2388 0 0,11 8-1500 0 0,4 4-406 0 0,2 1-716 0 0,0 1 814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6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0 244 488 0 0,'0'0'699'0'0,"0"0"-182"0"0,0 0 150 0 0,0 0 409 0 0,0 0 431 0 0,0 0 226 0 0,0 0-89 0 0,0 0-286 0 0,0 0-279 0 0,0 0-179 0 0,0 0-124 0 0,0 0-55 0 0,36-10-34 0 0,111-28-36 0 0,143-21 1614 0 0,-165 37-1992 0 0,-113 21-387 0 0,-16-4 3330 0 0,2 5-3219 0 0,-86-27 436 0 0,75 24-364 0 0,-1 0 0 0 0,1 0 0 0 0,0-2 0 0 0,0 1 0 0 0,0-2 0 0 0,1 0 0 0 0,0 0 0 0 0,-7-6-69 0 0,18 12-100 0 0,0 0 0 0 0,1 0 1 0 0,-1 0-1 0 0,0 0 1 0 0,1 0-1 0 0,-1 0 1 0 0,0 0-1 0 0,1 0 0 0 0,-1-1 1 0 0,1 1-1 0 0,-1 0 1 0 0,0 0-1 0 0,1-1 1 0 0,-1 1-1 0 0,1 0 0 0 0,-1-1 1 0 0,1 1-1 0 0,-1-1 1 0 0,1 1-1 0 0,-1-1 1 0 0,1 1-1 0 0,-1-1 0 0 0,1 1 1 0 0,0-1-1 0 0,-1 1 1 0 0,1-1-1 0 0,0 1 1 0 0,-1-1-1 0 0,1 1 1 0 0,0-1-1 0 0,0 0 0 0 0,0 1 1 0 0,0-1-1 0 0,-1 0 1 0 0,1 1-1 0 0,0-1 1 0 0,0 0-1 0 0,0 1 0 0 0,0-1 1 0 0,0 0-1 0 0,1 1 1 0 0,-1-1-1 0 0,0 1 1 0 0,0-1-1 0 0,0 0 0 0 0,0 1 1 0 0,1-1-1 0 0,-1 0 1 0 0,0 1-1 0 0,1-1 1 0 0,-1 1-1 0 0,0-1 0 0 0,1 1 1 0 0,-1-1-1 0 0,1 1 1 0 0,-1-1-1 0 0,1 1 1 0 0,-1 0-1 0 0,1-1 0 0 0,-1 1 1 0 0,1-1-1 0 0,-1 1 1 0 0,1 0-1 0 0,0 0 1 0 0,-1-1-1 0 0,1 1 1 0 0,-1 0-1 0 0,1 0 100 0 0,45-4-9410 0 0,-45 4 9223 0 0,9 0-4570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5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88 344 0 0,'0'0'1808'0'0,"0"0"-682"0"0,0 0-344 0 0,0 0-76 0 0,0 0 113 0 0,0 0 201 0 0,0 0 122 0 0,0 0 13 0 0,0 0-64 0 0,0 0-91 0 0,0 0-72 0 0,0 0-98 0 0,9 14-111 0 0,67 116 1004 0 0,82 230 381 0 0,-75-173-2007 0 0,-54-145 694 0 0,-29-62 623 0 0,3-85-1210 0 0,5-1 0 0 0,4 1 0 0 0,5 0 0 0 0,4 1 0 0 0,5 2 0 0 0,12-23-204 0 0,-23 77-1163 0 0,-15 47 151 0 0,0 5-2699 0 0,0 6 2321 0 0,0-9 395 0 0,0 28-7576 0 0,0-18 4590 0 0</inkml:trace>
  <inkml:trace contextRef="#ctx0" brushRef="#br0" timeOffset="395.528">763 633 2857 0 0,'0'0'1026'0'0,"0"0"-59"0"0,0 0 131 0 0,0 0 272 0 0,0 0 233 0 0,0 0 33 0 0,0 0-194 0 0,0 0-282 0 0,0 0-232 0 0,0 0-211 0 0,0 0-170 0 0,0 0-101 0 0,-11-9-117 0 0,-35-29-79 0 0,44 38-239 0 0,1-1 1 0 0,0 1 0 0 0,-1 0 0 0 0,1-1 0 0 0,0 1-1 0 0,-1 0 1 0 0,1 0 0 0 0,-1 0 0 0 0,1 0 0 0 0,0 1 0 0 0,-1-1-1 0 0,1 0 1 0 0,-1 0 0 0 0,1 1 0 0 0,0-1 0 0 0,-1 1 0 0 0,1-1-1 0 0,0 1 1 0 0,0 0 0 0 0,0-1 0 0 0,-1 1 0 0 0,1 0-1 0 0,0 0 1 0 0,0 0 0 0 0,0 0 0 0 0,0 0 0 0 0,0 0 0 0 0,0 0-1 0 0,1 0 1 0 0,-1 0 0 0 0,0 1 0 0 0,0-1 0 0 0,1 0 0 0 0,-1 0-1 0 0,1 1 1 0 0,-1-1 0 0 0,1 1-12 0 0,-4 5 63 0 0,-3 2-41 0 0,0 1 1 0 0,1 0-1 0 0,0 0 1 0 0,1 1 0 0 0,0 0-1 0 0,1 0 1 0 0,0 0-1 0 0,1 0 1 0 0,0 1 0 0 0,0-1-1 0 0,1 1 1 0 0,1 0-1 0 0,0 0 1 0 0,1-1 0 0 0,0 1-1 0 0,1 0 1 0 0,1 8-23 0 0,2-13 11 0 0,0 0 0 0 0,0 0 1 0 0,0-1-1 0 0,1 0 1 0 0,-1 0-1 0 0,2 0 1 0 0,-1 0-1 0 0,1-1 0 0 0,-1 0 1 0 0,2 0-1 0 0,-1 0 1 0 0,0-1-1 0 0,1 0 0 0 0,0 0 1 0 0,0-1-1 0 0,0 0 1 0 0,0 0-1 0 0,0-1 0 0 0,1 1 1 0 0,0-2-1 0 0,-1 1 1 0 0,1-1-1 0 0,0 0 0 0 0,-1-1 1 0 0,1 1-1 0 0,0-2 1 0 0,0 1-1 0 0,-1-1 0 0 0,5-1-11 0 0,40-33-1426 0 0,-30 2-5856 0 0,-18 25-136 0 0</inkml:trace>
  <inkml:trace contextRef="#ctx0" brushRef="#br0" timeOffset="1394.071">1133 423 2937 0 0,'0'0'1129'0'0,"0"0"-30"0"0,0 0 148 0 0,0 0 276 0 0,0 0 215 0 0,0 0-97 0 0,0 0-376 0 0,0 0-406 0 0,0 0-283 0 0,0 0-159 0 0,0 0-9 0 0,0 0 23 0 0,0 0 17 0 0,14-4 7 0 0,43-16-28 0 0,36 16 932 0 0,-65 7-1070 0 0,214 4 1133 0 0,-194-13-1165 0 0,-4 1-4673 0 0,-43 5 2480 0 0,-1 0-658 0 0,0 0-633 0 0,0 0-490 0 0,0 0-320 0 0</inkml:trace>
  <inkml:trace contextRef="#ctx0" brushRef="#br0" timeOffset="1610.919">1201 655 2617 0 0,'0'0'1301'0'0,"0"0"-403"0"0,0 0-59 0 0,0 0 389 0 0,0 0 475 0 0,0 0 228 0 0,0 0-87 0 0,0 0-225 0 0,0 0-238 0 0,0 0-242 0 0,0 0-206 0 0,32 5-193 0 0,99 11-146 0 0,-33-26 217 0 0,142-43-1831 0 0,-142 30-9742 0 0,-78 18 2966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4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461 537 13571 0 0,'0'0'1129'0'0,"0"0"-235"0"0,0 0 18 0 0,0 0 108 0 0,0 0-3 0 0,0 0-197 0 0,0 0-259 0 0,0 0-146 0 0,0 0-22 0 0,0 0 36 0 0,0 0 16 0 0,0 0-30 0 0,0 0-53 0 0,-11 33-69 0 0,-36 106-67 0 0,-26 13 48 0 0,-85 109-1040 0 0,72-152-3057 0 0,72-101-14 0 0,4-7-5128 0 0,6-1 3180 0 0</inkml:trace>
  <inkml:trace contextRef="#ctx0" brushRef="#br0" timeOffset="247.517">1 655 10370 0 0,'0'0'463'0'0,"0"0"-275"0"0,0 0 113 0 0,0 0 506 0 0,0 0 280 0 0,0 0 96 0 0,0 0 0 0 0,0 0-131 0 0,0 0-114 0 0,0 0-99 0 0,0 0-98 0 0,33 29-78 0 0,104 92-76 0 0,-55-60 300 0 0,146 71-433 0 0,-215-124-722 0 0,25 9-3259 0 0,-37-17 1816 0 0,-1 0-514 0 0,0-1-2189 0 0,0-4 1101 0 0,0 3-2972 0 0</inkml:trace>
  <inkml:trace contextRef="#ctx0" brushRef="#br0" timeOffset="614.523">23 294 7914 0 0,'0'0'945'0'0,"0"0"-118"0"0,0 0 29 0 0,0 0 204 0 0,0 0 145 0 0,0 0-4 0 0,0 0-207 0 0,0 0-235 0 0,0 0-161 0 0,0 0-71 0 0,0 0-1 0 0,0 0 9 0 0,13-21 21 0 0,41-64-20 0 0,33-23 1200 0 0,-32 43-1284 0 0,-54 64-458 0 0,-1 0-1 0 0,0 0 0 0 0,1 0 0 0 0,-1 0 1 0 0,1 1-1 0 0,-1-1 0 0 0,1 0 1 0 0,0 0-1 0 0,-1 1 0 0 0,1-1 1 0 0,0 1-1 0 0,-1-1 0 0 0,1 0 1 0 0,0 1-1 0 0,0-1 0 0 0,-1 1 0 0 0,1 0 1 0 0,0-1-1 0 0,0 1 0 0 0,0 0 1 0 0,0-1-1 0 0,0 1 0 0 0,-1 0 1 0 0,1 0-1 0 0,0 0 0 0 0,0-1 1 0 0,0 1-1 0 0,0 0 0 0 0,0 1 1 0 0,0-1-1 0 0,0 0 0 0 0,0 0 0 0 0,0 0 1 0 0,-1 0-1 0 0,1 1 0 0 0,0-1 1 0 0,0 0-1 0 0,0 1 0 0 0,0-1 1 0 0,-1 1-1 0 0,1-1 0 0 0,0 1 1 0 0,0-1-1 0 0,-1 1 0 0 0,1 0 0 0 0,0-1 1 0 0,-1 1-1 0 0,1 0 0 0 0,-1-1 1 0 0,1 1-1 0 0,-1 0 0 0 0,1 0 1 0 0,-1 0-1 0 0,1-1 0 0 0,-1 1 1 0 0,0 0-1 0 0,1 0 0 0 0,-1 0 1 0 0,0 0-1 0 0,0 0 0 0 0,0 0 0 0 0,0 0 1 0 0,0 0 6 0 0,95 300 851 0 0,-40-225-1710 0 0,-39-65-2909 0 0,2-5-3465 0 0,-12-3-2564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1 379 4121 0 0,'0'0'713'0'0,"0"0"-285"0"0,0 0 126 0 0,0 0 450 0 0,0 0 416 0 0,0 0 173 0 0,0 0-113 0 0,0 0-212 0 0,0 0-147 0 0,0 0-121 0 0,0 0-97 0 0,0 0-131 0 0,34-4-149 0 0,107-9-131 0 0,-4-11 289 0 0,75-28-1061 0 0,-187 37-1976 0 0,-21 7-1445 0 0,-5-1-3519 0 0,-1 8 2404 0 0</inkml:trace>
  <inkml:trace contextRef="#ctx0" brushRef="#br0" timeOffset="248.729">251 172 64 0 0,'0'0'962'0'0,"0"0"-182"0"0,0 0 276 0 0,0 0 380 0 0,0 0 338 0 0,0 0 85 0 0,0 0-204 0 0,2 35-356 0 0,5 111-367 0 0,10 111 110 0 0,-14-210-3390 0 0,1-18-3898 0 0,-2-24 1981 0 0</inkml:trace>
  <inkml:trace contextRef="#ctx0" brushRef="#br0" timeOffset="564.197">628 658 104 0 0,'0'0'580'0'0,"0"0"134"0"0,0 0 451 0 0,0 0 552 0 0,0 0 372 0 0,0 0-34 0 0,0 0-377 0 0,0 0-423 0 0,0 0-283 0 0,0 0-145 0 0,0 0-21 0 0,0 0-14 0 0,0 0-47 0 0,13-29-54 0 0,40-91-73 0 0,5-7 835 0 0,43-56-102 0 0,-95 175-1306 0 0,10-15 102 0 0,1 1-1 0 0,1 0 1 0 0,1 2 0 0 0,1 0-1 0 0,0 1 1 0 0,2 1-1 0 0,0 0 1 0 0,3 1-147 0 0,-24 15-13 0 0,0 1 0 0 0,1 0 1 0 0,-1 1-1 0 0,0-1 1 0 0,0 0-1 0 0,1 0 0 0 0,-1 0 1 0 0,1 1-1 0 0,-1-1 0 0 0,0 1 1 0 0,1-1-1 0 0,-1 1 0 0 0,1 0 1 0 0,-1-1-1 0 0,1 1 0 0 0,-1 0 1 0 0,1 0-1 0 0,0 0 1 0 0,-1 0-1 0 0,1 0 0 0 0,-1 0 1 0 0,1 1-1 0 0,-1-1 0 0 0,1 1 1 0 0,-1-1-1 0 0,0 1 0 0 0,1-1 1 0 0,-1 1-1 0 0,1 0 13 0 0,2 10-309 0 0,0-1 0 0 0,-1 1 0 0 0,-1 0 0 0 0,0 0-1 0 0,-1 0 1 0 0,0 1 0 0 0,0-1 0 0 0,-1 0 0 0 0,-1 0 0 0 0,-1 7 309 0 0,1 14-4310 0 0,2 0-3331 0 0,1-21 2220 0 0</inkml:trace>
  <inkml:trace contextRef="#ctx0" brushRef="#br0" timeOffset="1426.338">1146 566 0 0 0,'0'0'1514'0'0,"0"0"507"0"0,0 0 59 0 0,0 0-173 0 0,0 0-144 0 0,0 0-86 0 0,0 0-72 0 0,0 0-153 0 0,0 0-197 0 0,32-8-220 0 0,100-27-158 0 0,-65 1 202 0 0,-56 23-835 0 0,13-8-24 0 0,-2-1-1 0 0,0 0 1 0 0,-1-2-1 0 0,-2-1 1 0 0,0 0 0 0 0,-1-1-1 0 0,-1-1 1 0 0,9-19-220 0 0,-7-34 118 0 0,-20 77-183 0 0,0 0-1 0 0,0 0 1 0 0,0 0-1 0 0,0 0 0 0 0,-1 0 1 0 0,1 0-1 0 0,0 1 1 0 0,0-1-1 0 0,-1 0 0 0 0,1 1 1 0 0,0-1-1 0 0,-1 0 1 0 0,1 1-1 0 0,-1 0 1 0 0,1-1-1 0 0,-1 1 0 0 0,1 0 1 0 0,-1 0-1 0 0,1 0 1 0 0,-1 0-1 0 0,1 0 0 0 0,-1 0 1 0 0,1 0-1 0 0,0 0 1 0 0,-1 1-1 0 0,1-1 1 0 0,-1 1-1 0 0,1-1 0 0 0,0 1 1 0 0,-1-1-1 0 0,1 1 1 0 0,0 0-1 0 0,-1 0 0 0 0,1-1 1 0 0,0 1-1 0 0,0 0 1 0 0,0 0-1 0 0,0 0 1 0 0,-1 1 64 0 0,-15 14-272 0 0,0 0-1 0 0,2 0 0 0 0,0 2 0 0 0,0 0 0 0 0,2 0 0 0 0,0 1 0 0 0,1 1 0 0 0,1 0 0 0 0,1 1 0 0 0,-2 9 274 0 0,9-25 4 0 0,0 0 0 0 0,1 0 0 0 0,0 0-1 0 0,0 0 1 0 0,1 0 0 0 0,-1 1 0 0 0,1-1 0 0 0,0 1-1 0 0,0-1 1 0 0,1 1 0 0 0,0-1 0 0 0,0 1 0 0 0,0-1-1 0 0,1 1 1 0 0,-1-1 0 0 0,1 1 0 0 0,1-1-1 0 0,-1 0 1 0 0,1 1 0 0 0,0-1 0 0 0,0 0 0 0 0,0 0-1 0 0,1 0 1 0 0,0 0 0 0 0,0-1 0 0 0,0 1 0 0 0,0-1-1 0 0,1 0 1 0 0,0 0 0 0 0,0 0 0 0 0,0 0 0 0 0,2 1-4 0 0,3 0 164 0 0,1 0 0 0 0,-1-1 0 0 0,1 0 0 0 0,0-1 0 0 0,0 0 1 0 0,0 0-1 0 0,1-1 0 0 0,-1-1 0 0 0,1 0 0 0 0,-1 0 1 0 0,1-1-1 0 0,-1 0 0 0 0,1-1 0 0 0,-1 0 0 0 0,0-1 0 0 0,1 0 1 0 0,-1 0-1 0 0,0-1 0 0 0,0 0 0 0 0,0-1 0 0 0,4-3-164 0 0,19-9 446 0 0,-1-1 0 0 0,0-1 0 0 0,-1-2 0 0 0,-2-1 0 0 0,17-15-446 0 0,-21 13 46 0 0,0 0 0 0 0,-2-2 0 0 0,-1 0 0 0 0,-1-2 0 0 0,-1 0 0 0 0,-2-2 1 0 0,14-27-47 0 0,-29 53-25 0 0,-1 0 1 0 0,0-1-1 0 0,-1 0 1 0 0,1 1-1 0 0,0-1 1 0 0,-1 0 0 0 0,0 0-1 0 0,0 0 1 0 0,0 0-1 0 0,-1 0 1 0 0,1 0-1 0 0,-1 0 1 0 0,0 0 0 0 0,0 0-1 0 0,0 0 1 0 0,-1-1 24 0 0,-1 4-84 0 0,0 0 0 0 0,1 1 0 0 0,-1 0 0 0 0,0-1-1 0 0,0 1 1 0 0,0 0 0 0 0,0 0 0 0 0,0 0 0 0 0,0 0 0 0 0,0 0 0 0 0,0 1 0 0 0,0-1 0 0 0,0 1 0 0 0,0-1 0 0 0,0 1 0 0 0,1 0 0 0 0,-1-1 0 0 0,0 1 0 0 0,0 0-1 0 0,1 0 1 0 0,-1 0 0 0 0,1 1 0 0 0,-1-1 0 0 0,1 0 0 0 0,-1 1 0 0 0,1-1 0 0 0,0 0 0 0 0,-1 1 84 0 0,-6 6-110 0 0,0 0 0 0 0,0 1 0 0 0,1 0 1 0 0,0 0-1 0 0,1 0 0 0 0,0 1 0 0 0,0 0 0 0 0,1 0 1 0 0,0 0-1 0 0,1 1 0 0 0,0-1 0 0 0,1 1 0 0 0,0 0 0 0 0,1 0 1 0 0,0 1-1 0 0,0-1 0 0 0,1 0 0 0 0,1 1 0 0 0,0-1 0 0 0,2 10 110 0 0,0-14 62 0 0,1 0-1 0 0,0 0 0 0 0,1 0 0 0 0,0 0 0 0 0,0 0 0 0 0,0-1 0 0 0,1 0 0 0 0,0 0 1 0 0,0 0-1 0 0,1 0 0 0 0,-1-1 0 0 0,1 0 0 0 0,0 0 0 0 0,1-1 0 0 0,-1 1 0 0 0,1-1 1 0 0,0-1-1 0 0,0 1 0 0 0,0-1 0 0 0,0-1 0 0 0,1 1 0 0 0,-1-1 0 0 0,1 0 0 0 0,-1-1 1 0 0,1 0-1 0 0,0 0 0 0 0,0-1 0 0 0,-1 0 0 0 0,1 0 0 0 0,2-1-61 0 0,6 1 224 0 0,0 0 0 0 0,0-2 0 0 0,0 0 0 0 0,0 0-1 0 0,0-2 1 0 0,-1 0 0 0 0,1-1 0 0 0,-1 0 0 0 0,0-1-1 0 0,-1-1 1 0 0,0 0 0 0 0,7-5-224 0 0,8-7 48 0 0,0 0 0 0 0,-1-2 0 0 0,-2-2-1 0 0,0 0 1 0 0,-1-1 0 0 0,-2-2 0 0 0,0 0 0 0 0,-2-2-1 0 0,-1 0 1 0 0,-1-2 0 0 0,-1 0 0 0 0,-2 0 0 0 0,3-13-48 0 0,-18 43-7 0 0,0 0 0 0 0,-1-1 0 0 0,1 1 0 0 0,-1-1 1 0 0,1 1-1 0 0,-1-1 0 0 0,1 1 0 0 0,-1-1 1 0 0,1 1-1 0 0,-1-1 0 0 0,1 1 0 0 0,-1-1 0 0 0,0 0 1 0 0,1 1-1 0 0,-1-1 0 0 0,0 0 0 0 0,1 1 0 0 0,-1-1 1 0 0,0 0-1 0 0,0 0 0 0 0,0 1 0 0 0,0-1 1 0 0,0 0-1 0 0,0 1 0 0 0,0-1 0 0 0,0 0 0 0 0,0 0 1 0 0,0 1-1 0 0,0-1 0 0 0,0 0 0 0 0,0 0 1 0 0,-1 1-1 0 0,1-1 0 0 0,0 0 0 0 0,-1 1 0 0 0,1-1 1 0 0,0 0-1 0 0,-1 1 0 0 0,1-1 0 0 0,-1 1 0 0 0,1-1 1 0 0,-1 1-1 0 0,1-1 0 0 0,-1 1 0 0 0,1-1 1 0 0,-1 1-1 0 0,1-1 0 0 0,-1 1 0 0 0,0 0 0 0 0,1-1 1 0 0,-1 1-1 0 0,0 0 0 0 0,1-1 0 0 0,-1 1 1 0 0,0 0-1 0 0,0 0 0 0 0,1 0 0 0 0,-1 0 0 0 0,0 0 1 0 0,1 0-1 0 0,-2 0 7 0 0,-39 24-773 0 0,31-14 732 0 0,1 1 1 0 0,0 0 0 0 0,1 1-1 0 0,0 0 1 0 0,0 0-1 0 0,2 1 1 0 0,-1-1 0 0 0,2 2-1 0 0,0-1 1 0 0,0 0 0 0 0,1 1-1 0 0,1 0 1 0 0,0 0 0 0 0,1 0-1 0 0,1 0 1 0 0,0 0 0 0 0,1 1-1 0 0,0-1 1 0 0,2 6 40 0 0,-1-14 12 0 0,1 0 1 0 0,0 0 0 0 0,0-1-1 0 0,0 1 1 0 0,1-1-1 0 0,0 1 1 0 0,0-1-1 0 0,1 0 1 0 0,-1 0 0 0 0,1-1-1 0 0,0 1 1 0 0,0-1-1 0 0,1 1 1 0 0,-1-1-1 0 0,1-1 1 0 0,0 1 0 0 0,0-1-1 0 0,0 0 1 0 0,0 0-1 0 0,1 0 1 0 0,-1-1 0 0 0,1 0-1 0 0,0 0 1 0 0,0 0-13 0 0,70 14-2187 0 0,-3-13-7449 0 0,-61-3 1702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20 586 0 0 0,'0'0'543'0'0,"0"0"533"0"0,0 0 74 0 0,0 0-193 0 0,0 0-166 0 0,0 0-126 0 0,0-6-98 0 0,1-16-47 0 0,9 29 1139 0 0,1 169 1441 0 0,-11-132-2712 0 0,-36 235 621 0 0,34-262-1547 0 0,0-3 3298 0 0,1-34-383 0 0,1 5-2245 0 0,-1-18 18 0 0,2 0 0 0 0,1-1 0 0 0,1 1-1 0 0,2 0 1 0 0,8-29-150 0 0,3 16 76 0 0,1 1-1 0 0,3 1 1 0 0,1 1-1 0 0,2 0 1 0 0,3 2-1 0 0,1 1 1 0 0,1 1-1 0 0,14-12-75 0 0,13 9-316 0 0,-38 85 151 0 0,-17-39 98 0 0,16 59-704 0 0,12-33-5081 0 0,-9-20-1461 0 0,-12-9 3288 0 0</inkml:trace>
  <inkml:trace contextRef="#ctx0" brushRef="#br0" timeOffset="918.069">557 1050 0 0 0,'0'0'916'0'0,"0"0"499"0"0,0 0 88 0 0,0 0-228 0 0,0 0-241 0 0,0 0-122 0 0,0 0-23 0 0,0 0 22 0 0,0 0-8 0 0,17-10-32 0 0,51-31-70 0 0,11-32 2383 0 0,-64 53-2715 0 0,4-2-206 0 0,-2-1 0 0 0,0 0 1 0 0,-1-1-1 0 0,-1-1 0 0 0,-2-1 0 0 0,0 0 0 0 0,5-18-263 0 0,-16 38 1 0 0,-1 1 0 0 0,1-1 1 0 0,-1 0-1 0 0,0 0 0 0 0,-1 0 0 0 0,1 0 1 0 0,-1 0-1 0 0,-1 0 0 0 0,1 0 0 0 0,-1 0 0 0 0,0 1 1 0 0,0-1-1 0 0,-1-3-1 0 0,0 8-76 0 0,1-1 1 0 0,-1 1-1 0 0,1 0 1 0 0,-1 0-1 0 0,1 0 1 0 0,-1 1-1 0 0,0-1 0 0 0,0 0 1 0 0,1 1-1 0 0,-1-1 1 0 0,0 1-1 0 0,0-1 1 0 0,0 1-1 0 0,1 0 0 0 0,-1 0 1 0 0,0 0-1 0 0,0 0 1 0 0,0 0-1 0 0,0 0 1 0 0,0 0-1 0 0,1 1 0 0 0,-1-1 1 0 0,0 1-1 0 0,0-1 1 0 0,1 1-1 0 0,-1 0 1 0 0,0 0-1 0 0,1 0 0 0 0,-1 0 1 0 0,0 0-1 0 0,1 0 1 0 0,-1 0-1 0 0,1 0 1 0 0,0 0-1 0 0,-1 1 0 0 0,1-1 1 0 0,0 1-1 0 0,0-1 1 0 0,0 1-1 0 0,0-1 1 0 0,0 1-1 0 0,0 1 76 0 0,-9 10 4 0 0,2 0 0 0 0,-1 1 0 0 0,2 0 0 0 0,0 0 0 0 0,0 1 0 0 0,2 0 0 0 0,0 0 0 0 0,0 1 0 0 0,1-1 0 0 0,1 1 0 0 0,1 0 0 0 0,0 0 0 0 0,1-1 0 0 0,1 1 0 0 0,1 0 0 0 0,1 13-4 0 0,0-23 43 0 0,0-1 1 0 0,0 1-1 0 0,0-1 0 0 0,1 0 1 0 0,0 1-1 0 0,0-1 1 0 0,0 0-1 0 0,0-1 0 0 0,1 1 1 0 0,0-1-1 0 0,0 0 0 0 0,0 0 1 0 0,1 0-1 0 0,-1 0 0 0 0,1-1 1 0 0,0 1-1 0 0,0-1 1 0 0,0 0-1 0 0,0-1 0 0 0,1 0 1 0 0,-1 1-1 0 0,1-2 0 0 0,-1 1 1 0 0,1 0-1 0 0,0-1 0 0 0,0 0 1 0 0,0-1-44 0 0,7 2 209 0 0,1 0 0 0 0,-1-1 0 0 0,1-1-1 0 0,0 0 1 0 0,-1-1 0 0 0,1 0 0 0 0,-1-1 0 0 0,1-1 0 0 0,-1 0 0 0 0,0-1 0 0 0,4-2-209 0 0,3-2 136 0 0,-1-1 0 0 0,1-1-1 0 0,-2-1 1 0 0,0-1 0 0 0,0 0 0 0 0,-1-1 0 0 0,0-1 0 0 0,-2 0 0 0 0,1-2 0 0 0,-2 0 0 0 0,0 0 0 0 0,-1-1 0 0 0,-1-1 0 0 0,1-2-136 0 0,3-53 64 0 0,-18 72-118 0 0,1 0 1 0 0,0 0-1 0 0,-1 0 0 0 0,1 0 1 0 0,-1 0-1 0 0,1 0 1 0 0,-1 0-1 0 0,1 0 1 0 0,-1 1-1 0 0,0-1 0 0 0,1 1 1 0 0,-1-1-1 0 0,0 1 1 0 0,0-1-1 0 0,1 1 1 0 0,-1 0-1 0 0,0 0 0 0 0,0 0 1 0 0,1 0-1 0 0,-1 0 1 0 0,0 1-1 0 0,0-1 1 0 0,1 0-1 0 0,-1 1 0 0 0,0-1 1 0 0,1 1-1 0 0,-1 0 1 0 0,0 0-1 0 0,1-1 1 0 0,-1 1-1 0 0,1 0 0 0 0,-1 0 1 0 0,1 0-1 0 0,0 1 1 0 0,-1 0 53 0 0,-1 1-28 0 0,0 0 1 0 0,1 1 0 0 0,0 0 0 0 0,0-1-1 0 0,0 1 1 0 0,0 0 0 0 0,0 0 0 0 0,1 0-1 0 0,0 0 1 0 0,0 0 0 0 0,0 1 0 0 0,0-1-1 0 0,1 0 1 0 0,-1 0 0 0 0,1 1 0 0 0,0-1-1 0 0,0 0 1 0 0,1 0 0 0 0,-1 1 0 0 0,1-1-1 0 0,0 0 1 0 0,0 0 0 0 0,1 0-1 0 0,-1 0 1 0 0,1 0 0 0 0,0 0 0 0 0,0 0-1 0 0,0-1 1 0 0,0 1 0 0 0,1-1 0 0 0,0 1-1 0 0,-1-1 1 0 0,1 0 0 0 0,1 1 27 0 0,8 3 100 0 0,0-1-1 0 0,0 0 1 0 0,1-1 0 0 0,0 0-1 0 0,0-1 1 0 0,0 0 0 0 0,0-1 0 0 0,1-1-1 0 0,-1 0 1 0 0,1-1 0 0 0,-1 0-1 0 0,1-1 1 0 0,-1-1 0 0 0,1 0-1 0 0,-1-1 1 0 0,1 0 0 0 0,-1-1 0 0 0,0-1-1 0 0,0 0 1 0 0,0 0 0 0 0,0-1-1 0 0,-1-1 1 0 0,0 0 0 0 0,0-1 0 0 0,0 0-1 0 0,-1-1 1 0 0,0 0 0 0 0,-1-1-1 0 0,0 0 1 0 0,0-1 0 0 0,-1 0 0 0 0,0 0-1 0 0,-1-1 1 0 0,5-7-100 0 0,-7 9-2 0 0,1-1 0 0 0,-2 1 0 0 0,1-1 0 0 0,-1 0 0 0 0,-1 0 0 0 0,1-1 0 0 0,-2 1 0 0 0,0-1 0 0 0,0 0 0 0 0,-1 0 0 0 0,0 0 0 0 0,-1 0 0 0 0,0 0 1 0 0,-1-1-1 0 0,0-8 2 0 0,-1 18-47 0 0,-1 0 0 0 0,1 1 0 0 0,0-1 0 0 0,-1 0 0 0 0,1 1 0 0 0,-1-1 0 0 0,1 1 1 0 0,-1 0-1 0 0,0-1 0 0 0,0 1 0 0 0,0 0 0 0 0,1 0 0 0 0,-1 0 0 0 0,0 0 0 0 0,0 1 1 0 0,0-1-1 0 0,0 1 0 0 0,-1-1 0 0 0,1 1 0 0 0,0-1 0 0 0,0 1 0 0 0,0 0 0 0 0,0 0 1 0 0,0 0-1 0 0,0 0 0 0 0,-1 1 0 0 0,1-1 0 0 0,0 1 0 0 0,0-1 0 0 0,0 1 0 0 0,0-1 1 0 0,0 1-1 0 0,0 0 0 0 0,0 0 0 0 0,0 0 0 0 0,1 0 0 0 0,-1 1 0 0 0,0-1 0 0 0,1 0 1 0 0,-1 1-1 0 0,0-1 0 0 0,1 1 0 0 0,0-1 0 0 0,-1 1 0 0 0,1 0 0 0 0,0 0 0 0 0,-1 1 47 0 0,-6 7-15 0 0,1 0-1 0 0,0 1 0 0 0,0 0 1 0 0,1 0-1 0 0,1 1 0 0 0,0 0 1 0 0,0 0-1 0 0,1 0 0 0 0,1 0 1 0 0,0 0-1 0 0,1 1 0 0 0,0 0 0 0 0,1-1 1 0 0,0 1-1 0 0,1 0 0 0 0,0 0 1 0 0,1 1 15 0 0,0-6-16 0 0,0 0 0 0 0,0 0 0 0 0,1 0 0 0 0,0-1 0 0 0,0 1 0 0 0,1-1 0 0 0,0 1 0 0 0,0-1 0 0 0,0 0 0 0 0,1 0 0 0 0,0 0 0 0 0,1-1 0 0 0,0 1 0 0 0,0-1 0 0 0,0 0 0 0 0,0-1 0 0 0,1 1 0 0 0,0-1 0 0 0,0 0 0 0 0,1-1 0 0 0,0 1 0 0 0,-1-1 0 0 0,1-1 0 0 0,7 4 16 0 0,69 12-6198 0 0,-49-19-2098 0 0,-22 0 5818 0 0</inkml:trace>
  <inkml:trace contextRef="#ctx0" brushRef="#br0" timeOffset="1357.951">2405 600 0 0 0,'0'0'940'0'0,"0"0"386"0"0,0 0 316 0 0,0 0 194 0 0,0 0 15 0 0,0 0-240 0 0,0 0-333 0 0,0 0-284 0 0,0 0-199 0 0,0 0-77 0 0,0 0-25 0 0,-5 11 2 0 0,-85 177 2490 0 0,65-138-3092 0 0,10-16-369 0 0,-1 0 0 0 0,-2 0 1 0 0,-1-2-1 0 0,-2-1 0 0 0,-1 0 0 0 0,-1-2 0 0 0,-2 0 0 0 0,-16 14 276 0 0,29-37-2154 0 0,4-5-7429 0 0,8-1 5870 0 0</inkml:trace>
  <inkml:trace contextRef="#ctx0" brushRef="#br0" timeOffset="1675.783">2069 648 3473 0 0,'0'0'1096'0'0,"0"0"-751"0"0,0 0-195 0 0,0 0 293 0 0,0 0 585 0 0,0 0 331 0 0,0 0 8 0 0,0 0-150 0 0,0 0-159 0 0,0 0-114 0 0,0 0-64 0 0,0 0-33 0 0,0 0-65 0 0,18 34-94 0 0,60 104-131 0 0,-20-45 349 0 0,56 69-593 0 0,-98-140-3692 0 0,-15-22 1382 0 0,-1 0-837 0 0,0 0-824 0 0,0 0-12 0 0,0 0 1755 0 0</inkml:trace>
  <inkml:trace contextRef="#ctx0" brushRef="#br0" timeOffset="2050.989">1942 291 2985 0 0,'0'0'1165'0'0,"0"0"-726"0"0,0 0-24 0 0,0 0 440 0 0,0 0 477 0 0,0 0 223 0 0,0 0-80 0 0,0 0-271 0 0,0 0-234 0 0,0 0-132 0 0,0 0-132 0 0,0 0-103 0 0,0 0-83 0 0,24-18-68 0 0,77-55-25 0 0,12-39 1355 0 0,-85 76-1477 0 0,-17 20-133 0 0,-10 13-157 0 0,0 1 0 0 0,1 0 0 0 0,-1-1 0 0 0,1 1-1 0 0,-1 0 1 0 0,1 0 0 0 0,-1 0 0 0 0,1 0 0 0 0,0 0 0 0 0,0 1 0 0 0,0-1-1 0 0,0 1 1 0 0,0-1 0 0 0,1 1 0 0 0,-1-1 0 0 0,0 1 0 0 0,1 0 0 0 0,-1 0-1 0 0,1 0 1 0 0,1 0-15 0 0,24 42 55 0 0,-8 4 284 0 0,30 46 1 0 0,-35-76-806 0 0,24 22 508 0 0,-24-29-3247 0 0,1-5-3320 0 0,-12-3-2552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5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7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1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5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2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8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8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5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5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2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9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9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1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2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7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4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45.2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0 199 0 0 0,'0'0'847'0'0,"0"0"329"0"0,0 0 142 0 0,0 0 22 0 0,0 0-42 0 0,0 0-81 0 0,6 8 7633 0 0,62-9-4735 0 0,88-13-2011 0 0,208-22-457 0 0,13 24-976 0 0,-273 16-367 0 0,-104-4-282 0 0,29 0 430 0 0,6 0-442 0 0,-22-8 30 0 0,-75-11 864 0 0,-65-54-739 0 0,65 25-147 0 0,58 60-102 0 0,3 322-43 0 0,-15-243-12 0 0,16-90 141 0 0,37-56 519 0 0,5 7-521 0 0,-16 29 121 0 0,10-9-78 0 0,-23 5-43 0 0,20-18-59 0 0,-16 16-466 0 0,-10 11-2861 0 0,2 2-7430 0 0,-6 9-1145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12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1016 1640 0 0,'0'0'199'0'0,"0"0"-303"0"0,0 0-197 0 0,0 0 178 0 0,0 0 454 0 0,0 0 428 0 0,0 0 290 0 0,0 0 153 0 0,0 0 22 0 0,0 0-58 0 0,0 0-45 0 0,16 14-9 0 0,52 46-25 0 0,-66-58-962 0 0,0 0-1 0 0,1 0 1 0 0,-1 0-1 0 0,0 0 1 0 0,1 0-1 0 0,0-1 1 0 0,-1 1-1 0 0,1-1 1 0 0,0 0-1 0 0,0 0 1 0 0,-1 0-1 0 0,1 0 1 0 0,0 0-1 0 0,0 0 1 0 0,0-1-1 0 0,0 0 1 0 0,0 1-1 0 0,0-1 0 0 0,0 0 1 0 0,0-1-1 0 0,1 1-124 0 0,8-1 668 0 0,4-2-302 0 0,0 0 0 0 0,0-2 0 0 0,-1 0 0 0 0,1 0 0 0 0,-2-2 0 0 0,1 0 0 0 0,-1 0 0 0 0,0-2 0 0 0,0 1 0 0 0,-1-2 0 0 0,0 0 0 0 0,-1 0 1 0 0,7-8-367 0 0,-18 17 10 0 0,72-68 434 0 0,-3-3-1 0 0,-3-3 0 0 0,-3-3 0 0 0,-4-3 1 0 0,48-85-444 0 0,30-38 350 0 0,-108 163-268 0 0,2 2 0 0 0,1 1 0 0 0,2 1-1 0 0,20-14-81 0 0,8 8-75 0 0,-62 42 68 0 0,1 0 0 0 0,0 0-1 0 0,0 0 1 0 0,-1 0 0 0 0,1 1-1 0 0,0-1 1 0 0,0 0 0 0 0,0 1-1 0 0,0-1 1 0 0,0 1 0 0 0,0 0 0 0 0,0-1-1 0 0,0 1 1 0 0,0 0 0 0 0,0 0-1 0 0,0 1 1 0 0,0-1 0 0 0,0 0-1 0 0,0 1 1 0 0,0-1 0 0 0,0 1-1 0 0,0 0 1 0 0,0-1 0 0 0,0 1 0 0 0,0 0-1 0 0,-1 0 1 0 0,1 0 0 0 0,0 0-1 0 0,-1 1 1 0 0,1-1 0 0 0,-1 0-1 0 0,1 1 1 0 0,-1-1 0 0 0,1 1-1 0 0,-1 0 8 0 0,4 9 1 0 0,-2 1 0 0 0,1 0 0 0 0,-1 0 0 0 0,-1 1 0 0 0,0-1 0 0 0,-1 0 0 0 0,0 1-1 0 0,-1-1 1 0 0,0 1 0 0 0,-1 5-1 0 0,0 7 17 0 0,-4 59 49 0 0,-4 0 0 0 0,-4 0-1 0 0,-3-2 1 0 0,-4 0 0 0 0,-30 77-66 0 0,-25 27 138 0 0,66-167-158 0 0,-1 0 0 0 0,-1-1 1 0 0,-1-1-1 0 0,-1 0 0 0 0,0 0 0 0 0,-1-1 1 0 0,0-1-1 0 0,-2-1 0 0 0,1 0 1 0 0,-2-1-1 0 0,0 0 0 0 0,0-1 1 0 0,-4 0 19 0 0,10-6-253 0 0,1 0 1 0 0,-1-1 0 0 0,1 0 0 0 0,-1-1 0 0 0,-1 0 0 0 0,1 0 0 0 0,-1-2 0 0 0,1 1 0 0 0,-1-2-1 0 0,0 1 1 0 0,1-1 0 0 0,-1-1 0 0 0,0 0 0 0 0,0-1 0 0 0,0 0 0 0 0,1-1 0 0 0,-1-1 0 0 0,0 1-1 0 0,1-2 1 0 0,0 1 0 0 0,0-2 0 0 0,0 0 0 0 0,-9-5 252 0 0,-12-27-3281 0 0,17 9-1947 0 0,14 26 4519 0 0,-4-11-5487 0 0</inkml:trace>
  <inkml:trace contextRef="#ctx0" brushRef="#br0" timeOffset="408.219">1634 717 688 0 0,'0'0'2526'0'0,"0"0"-484"0"0,0 0-219 0 0,0 0-52 0 0,0 0-123 0 0,0 0-289 0 0,0 0-288 0 0,0 0-213 0 0,0 0-161 0 0,0 0-151 0 0,0 0-164 0 0,0 0-115 0 0,0 0-111 0 0,-27 35-65 0 0,-82 108-45 0 0,81-81-32 0 0,27-54 56 0 0,-1 0 1 0 0,2-1-1 0 0,-1 1 1 0 0,1 0 0 0 0,0 0-1 0 0,1 0 1 0 0,-1-1-1 0 0,2 1 1 0 0,-1 0 0 0 0,1-1-1 0 0,0 1 1 0 0,1-1-1 0 0,-1 1 1 0 0,2-1-1 0 0,-1 0 1 0 0,1 0 0 0 0,0-1-1 0 0,0 1 1 0 0,1-1-1 0 0,0 0 1 0 0,0 0 0 0 0,0 0-1 0 0,1-1 1 0 0,0 0-1 0 0,0 0 1 0 0,1 1-71 0 0,3-2 216 0 0,-1-1 0 0 0,0 0 1 0 0,1-1-1 0 0,0 1 0 0 0,-1-2 0 0 0,1 0 1 0 0,0 0-1 0 0,0 0 0 0 0,0-1 0 0 0,0-1 1 0 0,-1 0-1 0 0,1 0 0 0 0,0-1 0 0 0,0 0 1 0 0,-1-1-1 0 0,1 0 0 0 0,-1 0 0 0 0,0-1 1 0 0,0 0-1 0 0,0-1 0 0 0,-1 0 0 0 0,1 0 1 0 0,-1-1-1 0 0,-1 0 0 0 0,1 0 0 0 0,-1-1 1 0 0,0 0-1 0 0,0 0 0 0 0,-1-1 0 0 0,0 0 1 0 0,0 0-1 0 0,2-4-216 0 0,1-2 64 0 0,0 0-1 0 0,-1-1 1 0 0,-1 0-1 0 0,0 0 1 0 0,0 0 0 0 0,-2-1-1 0 0,0 0 1 0 0,-1 0 0 0 0,-1 0-1 0 0,0-1 1 0 0,-1 1 0 0 0,-1-1-1 0 0,0 0 1 0 0,-2-15-64 0 0,0 26-103 0 0,-1 0 0 0 0,0-1 0 0 0,0 1 0 0 0,0 0 0 0 0,-1 0 0 0 0,0 1 0 0 0,0-1 1 0 0,-1 0-1 0 0,1 1 0 0 0,-1 0 0 0 0,0 0 0 0 0,-1 0 0 0 0,1 0 0 0 0,-5-3 103 0 0,-19-11-3178 0 0,-3 8-3879 0 0,17 7-4650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4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27 214 0 0 0,'0'0'835'0'0,"0"0"345"0"0,0 0 147 0 0,0 0 23 0 0,0 0-65 0 0,0 0-103 0 0,0 0-157 0 0,-6-2-199 0 0,0 1-951 0 0,-9-3 1474 0 0,40 3 698 0 0,330-14 2508 0 0,-147-7-3559 0 0,-208 22-839 0 0,0 0 95 0 0,0 0 91 0 0,0 0 100 0 0,0 0 45 0 0,-20-7 903 0 0,-7-6-1553 0 0,-1-1 1 0 0,2-1 0 0 0,0-2-1 0 0,1 0 1 0 0,1-2 0 0 0,1 0-1 0 0,-4-6 162 0 0,8 11-2388 0 0,11 8-1500 0 0,4 4-406 0 0,2 1-716 0 0,0 1 814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6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0 244 488 0 0,'0'0'699'0'0,"0"0"-182"0"0,0 0 150 0 0,0 0 409 0 0,0 0 431 0 0,0 0 226 0 0,0 0-89 0 0,0 0-286 0 0,0 0-279 0 0,0 0-179 0 0,0 0-124 0 0,0 0-55 0 0,36-10-34 0 0,111-28-36 0 0,143-21 1614 0 0,-165 37-1992 0 0,-113 21-387 0 0,-16-4 3330 0 0,2 5-3219 0 0,-86-27 436 0 0,75 24-364 0 0,-1 0 0 0 0,1 0 0 0 0,0-2 0 0 0,0 1 0 0 0,0-2 0 0 0,1 0 0 0 0,0 0 0 0 0,-7-6-69 0 0,18 12-100 0 0,0 0 0 0 0,1 0 1 0 0,-1 0-1 0 0,0 0 1 0 0,1 0-1 0 0,-1 0 1 0 0,0 0-1 0 0,1 0 0 0 0,-1-1 1 0 0,1 1-1 0 0,-1 0 1 0 0,0 0-1 0 0,1-1 1 0 0,-1 1-1 0 0,1 0 0 0 0,-1-1 1 0 0,1 1-1 0 0,-1-1 1 0 0,1 1-1 0 0,-1-1 1 0 0,1 1-1 0 0,-1-1 0 0 0,1 1 1 0 0,0-1-1 0 0,-1 1 1 0 0,1-1-1 0 0,0 1 1 0 0,-1-1-1 0 0,1 1 1 0 0,0-1-1 0 0,0 0 0 0 0,0 1 1 0 0,0-1-1 0 0,-1 0 1 0 0,1 1-1 0 0,0-1 1 0 0,0 0-1 0 0,0 1 0 0 0,0-1 1 0 0,0 0-1 0 0,1 1 1 0 0,-1-1-1 0 0,0 1 1 0 0,0-1-1 0 0,0 0 0 0 0,0 1 1 0 0,1-1-1 0 0,-1 0 1 0 0,0 1-1 0 0,1-1 1 0 0,-1 1-1 0 0,0-1 0 0 0,1 1 1 0 0,-1-1-1 0 0,1 1 1 0 0,-1-1-1 0 0,1 1 1 0 0,-1 0-1 0 0,1-1 0 0 0,-1 1 1 0 0,1-1-1 0 0,-1 1 1 0 0,1 0-1 0 0,0 0 1 0 0,-1-1-1 0 0,1 1 1 0 0,-1 0-1 0 0,1 0 100 0 0,45-4-9410 0 0,-45 4 9223 0 0,9 0-4570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5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88 344 0 0,'0'0'1808'0'0,"0"0"-682"0"0,0 0-344 0 0,0 0-76 0 0,0 0 113 0 0,0 0 201 0 0,0 0 122 0 0,0 0 13 0 0,0 0-64 0 0,0 0-91 0 0,0 0-72 0 0,0 0-98 0 0,9 14-111 0 0,67 116 1004 0 0,82 230 381 0 0,-75-173-2007 0 0,-54-145 694 0 0,-29-62 623 0 0,3-85-1210 0 0,5-1 0 0 0,4 1 0 0 0,5 0 0 0 0,4 1 0 0 0,5 2 0 0 0,12-23-204 0 0,-23 77-1163 0 0,-15 47 151 0 0,0 5-2699 0 0,0 6 2321 0 0,0-9 395 0 0,0 28-7576 0 0,0-18 4590 0 0</inkml:trace>
  <inkml:trace contextRef="#ctx0" brushRef="#br0" timeOffset="395.528">763 633 2857 0 0,'0'0'1026'0'0,"0"0"-59"0"0,0 0 131 0 0,0 0 272 0 0,0 0 233 0 0,0 0 33 0 0,0 0-194 0 0,0 0-282 0 0,0 0-232 0 0,0 0-211 0 0,0 0-170 0 0,0 0-101 0 0,-11-9-117 0 0,-35-29-79 0 0,44 38-239 0 0,1-1 1 0 0,0 1 0 0 0,-1 0 0 0 0,1-1 0 0 0,0 1-1 0 0,-1 0 1 0 0,1 0 0 0 0,-1 0 0 0 0,1 0 0 0 0,0 1 0 0 0,-1-1-1 0 0,1 0 1 0 0,-1 0 0 0 0,1 1 0 0 0,0-1 0 0 0,-1 1 0 0 0,1-1-1 0 0,0 1 1 0 0,0 0 0 0 0,0-1 0 0 0,-1 1 0 0 0,1 0-1 0 0,0 0 1 0 0,0 0 0 0 0,0 0 0 0 0,0 0 0 0 0,0 0 0 0 0,0 0-1 0 0,1 0 1 0 0,-1 0 0 0 0,0 1 0 0 0,0-1 0 0 0,1 0 0 0 0,-1 0-1 0 0,1 1 1 0 0,-1-1 0 0 0,1 1-12 0 0,-4 5 63 0 0,-3 2-41 0 0,0 1 1 0 0,1 0-1 0 0,0 0 1 0 0,1 1 0 0 0,0 0-1 0 0,1 0 1 0 0,0 0-1 0 0,1 0 1 0 0,0 1 0 0 0,0-1-1 0 0,1 1 1 0 0,1 0-1 0 0,0 0 1 0 0,1-1 0 0 0,0 1-1 0 0,1 0 1 0 0,1 8-23 0 0,2-13 11 0 0,0 0 0 0 0,0 0 1 0 0,0-1-1 0 0,1 0 1 0 0,-1 0-1 0 0,2 0 1 0 0,-1 0-1 0 0,1-1 0 0 0,-1 0 1 0 0,2 0-1 0 0,-1 0 1 0 0,0-1-1 0 0,1 0 0 0 0,0 0 1 0 0,0-1-1 0 0,0 0 1 0 0,0 0-1 0 0,0-1 0 0 0,1 1 1 0 0,0-2-1 0 0,-1 1 1 0 0,1-1-1 0 0,0 0 0 0 0,-1-1 1 0 0,1 1-1 0 0,0-2 1 0 0,0 1-1 0 0,-1-1 0 0 0,5-1-11 0 0,40-33-1426 0 0,-30 2-5856 0 0,-18 25-136 0 0</inkml:trace>
  <inkml:trace contextRef="#ctx0" brushRef="#br0" timeOffset="1394.071">1133 423 2937 0 0,'0'0'1129'0'0,"0"0"-30"0"0,0 0 148 0 0,0 0 276 0 0,0 0 215 0 0,0 0-97 0 0,0 0-376 0 0,0 0-406 0 0,0 0-283 0 0,0 0-159 0 0,0 0-9 0 0,0 0 23 0 0,0 0 17 0 0,14-4 7 0 0,43-16-28 0 0,36 16 932 0 0,-65 7-1070 0 0,214 4 1133 0 0,-194-13-1165 0 0,-4 1-4673 0 0,-43 5 2480 0 0,-1 0-658 0 0,0 0-633 0 0,0 0-490 0 0,0 0-320 0 0</inkml:trace>
  <inkml:trace contextRef="#ctx0" brushRef="#br0" timeOffset="1610.919">1201 655 2617 0 0,'0'0'1301'0'0,"0"0"-403"0"0,0 0-59 0 0,0 0 389 0 0,0 0 475 0 0,0 0 228 0 0,0 0-87 0 0,0 0-225 0 0,0 0-238 0 0,0 0-242 0 0,0 0-206 0 0,32 5-193 0 0,99 11-146 0 0,-33-26 217 0 0,142-43-1831 0 0,-142 30-9742 0 0,-78 18 2966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4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461 537 13571 0 0,'0'0'1129'0'0,"0"0"-235"0"0,0 0 18 0 0,0 0 108 0 0,0 0-3 0 0,0 0-197 0 0,0 0-259 0 0,0 0-146 0 0,0 0-22 0 0,0 0 36 0 0,0 0 16 0 0,0 0-30 0 0,0 0-53 0 0,-11 33-69 0 0,-36 106-67 0 0,-26 13 48 0 0,-85 109-1040 0 0,72-152-3057 0 0,72-101-14 0 0,4-7-5128 0 0,6-1 3180 0 0</inkml:trace>
  <inkml:trace contextRef="#ctx0" brushRef="#br0" timeOffset="247.517">1 655 10370 0 0,'0'0'463'0'0,"0"0"-275"0"0,0 0 113 0 0,0 0 506 0 0,0 0 280 0 0,0 0 96 0 0,0 0 0 0 0,0 0-131 0 0,0 0-114 0 0,0 0-99 0 0,0 0-98 0 0,33 29-78 0 0,104 92-76 0 0,-55-60 300 0 0,146 71-433 0 0,-215-124-722 0 0,25 9-3259 0 0,-37-17 1816 0 0,-1 0-514 0 0,0-1-2189 0 0,0-4 1101 0 0,0 3-2972 0 0</inkml:trace>
  <inkml:trace contextRef="#ctx0" brushRef="#br0" timeOffset="614.523">23 294 7914 0 0,'0'0'945'0'0,"0"0"-118"0"0,0 0 29 0 0,0 0 204 0 0,0 0 145 0 0,0 0-4 0 0,0 0-207 0 0,0 0-235 0 0,0 0-161 0 0,0 0-71 0 0,0 0-1 0 0,0 0 9 0 0,13-21 21 0 0,41-64-20 0 0,33-23 1200 0 0,-32 43-1284 0 0,-54 64-458 0 0,-1 0-1 0 0,0 0 0 0 0,1 0 0 0 0,-1 0 1 0 0,1 1-1 0 0,-1-1 0 0 0,1 0 1 0 0,0 0-1 0 0,-1 1 0 0 0,1-1 1 0 0,0 1-1 0 0,-1-1 0 0 0,1 0 1 0 0,0 1-1 0 0,0-1 0 0 0,-1 1 0 0 0,1 0 1 0 0,0-1-1 0 0,0 1 0 0 0,0 0 1 0 0,0-1-1 0 0,0 1 0 0 0,-1 0 1 0 0,1 0-1 0 0,0 0 0 0 0,0-1 1 0 0,0 1-1 0 0,0 0 0 0 0,0 1 1 0 0,0-1-1 0 0,0 0 0 0 0,0 0 0 0 0,0 0 1 0 0,-1 0-1 0 0,1 1 0 0 0,0-1 1 0 0,0 0-1 0 0,0 1 0 0 0,0-1 1 0 0,-1 1-1 0 0,1-1 0 0 0,0 1 1 0 0,0-1-1 0 0,-1 1 0 0 0,1 0 0 0 0,0-1 1 0 0,-1 1-1 0 0,1 0 0 0 0,-1-1 1 0 0,1 1-1 0 0,-1 0 0 0 0,1 0 1 0 0,-1 0-1 0 0,1-1 0 0 0,-1 1 1 0 0,0 0-1 0 0,1 0 0 0 0,-1 0 1 0 0,0 0-1 0 0,0 0 0 0 0,0 0 0 0 0,0 0 1 0 0,0 0 6 0 0,95 300 851 0 0,-40-225-1710 0 0,-39-65-2909 0 0,2-5-3465 0 0,-12-3-2564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7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1 379 4121 0 0,'0'0'713'0'0,"0"0"-285"0"0,0 0 126 0 0,0 0 450 0 0,0 0 416 0 0,0 0 173 0 0,0 0-113 0 0,0 0-212 0 0,0 0-147 0 0,0 0-121 0 0,0 0-97 0 0,0 0-131 0 0,34-4-149 0 0,107-9-131 0 0,-4-11 289 0 0,75-28-1061 0 0,-187 37-1976 0 0,-21 7-1445 0 0,-5-1-3519 0 0,-1 8 2404 0 0</inkml:trace>
  <inkml:trace contextRef="#ctx0" brushRef="#br0" timeOffset="248.729">251 172 64 0 0,'0'0'962'0'0,"0"0"-182"0"0,0 0 276 0 0,0 0 380 0 0,0 0 338 0 0,0 0 85 0 0,0 0-204 0 0,2 35-356 0 0,5 111-367 0 0,10 111 110 0 0,-14-210-3390 0 0,1-18-3898 0 0,-2-24 1981 0 0</inkml:trace>
  <inkml:trace contextRef="#ctx0" brushRef="#br0" timeOffset="564.197">628 658 104 0 0,'0'0'580'0'0,"0"0"134"0"0,0 0 451 0 0,0 0 552 0 0,0 0 372 0 0,0 0-34 0 0,0 0-377 0 0,0 0-423 0 0,0 0-283 0 0,0 0-145 0 0,0 0-21 0 0,0 0-14 0 0,0 0-47 0 0,13-29-54 0 0,40-91-73 0 0,5-7 835 0 0,43-56-102 0 0,-95 175-1306 0 0,10-15 102 0 0,1 1-1 0 0,1 0 1 0 0,1 2 0 0 0,1 0-1 0 0,0 1 1 0 0,2 1-1 0 0,0 0 1 0 0,3 1-147 0 0,-24 15-13 0 0,0 1 0 0 0,1 0 1 0 0,-1 1-1 0 0,0-1 1 0 0,0 0-1 0 0,1 0 0 0 0,-1 0 1 0 0,1 1-1 0 0,-1-1 0 0 0,0 1 1 0 0,1-1-1 0 0,-1 1 0 0 0,1 0 1 0 0,-1-1-1 0 0,1 1 0 0 0,-1 0 1 0 0,1 0-1 0 0,0 0 1 0 0,-1 0-1 0 0,1 0 0 0 0,-1 0 1 0 0,1 1-1 0 0,-1-1 0 0 0,1 1 1 0 0,-1-1-1 0 0,0 1 0 0 0,1-1 1 0 0,-1 1-1 0 0,1 0 13 0 0,2 10-309 0 0,0-1 0 0 0,-1 1 0 0 0,-1 0 0 0 0,0 0-1 0 0,-1 0 1 0 0,0 1 0 0 0,0-1 0 0 0,-1 0 0 0 0,-1 0 0 0 0,-1 7 309 0 0,1 14-4310 0 0,2 0-3331 0 0,1-21 2220 0 0</inkml:trace>
  <inkml:trace contextRef="#ctx0" brushRef="#br0" timeOffset="1426.338">1146 566 0 0 0,'0'0'1514'0'0,"0"0"507"0"0,0 0 59 0 0,0 0-173 0 0,0 0-144 0 0,0 0-86 0 0,0 0-72 0 0,0 0-153 0 0,0 0-197 0 0,32-8-220 0 0,100-27-158 0 0,-65 1 202 0 0,-56 23-835 0 0,13-8-24 0 0,-2-1-1 0 0,0 0 1 0 0,-1-2-1 0 0,-2-1 1 0 0,0 0 0 0 0,-1-1-1 0 0,-1-1 1 0 0,9-19-220 0 0,-7-34 118 0 0,-20 77-183 0 0,0 0-1 0 0,0 0 1 0 0,0 0-1 0 0,0 0 0 0 0,-1 0 1 0 0,1 0-1 0 0,0 1 1 0 0,0-1-1 0 0,-1 0 0 0 0,1 1 1 0 0,0-1-1 0 0,-1 0 1 0 0,1 1-1 0 0,-1 0 1 0 0,1-1-1 0 0,-1 1 0 0 0,1 0 1 0 0,-1 0-1 0 0,1 0 1 0 0,-1 0-1 0 0,1 0 0 0 0,-1 0 1 0 0,1 0-1 0 0,0 0 1 0 0,-1 1-1 0 0,1-1 1 0 0,-1 1-1 0 0,1-1 0 0 0,0 1 1 0 0,-1-1-1 0 0,1 1 1 0 0,0 0-1 0 0,-1 0 0 0 0,1-1 1 0 0,0 1-1 0 0,0 0 1 0 0,0 0-1 0 0,0 0 1 0 0,-1 1 64 0 0,-15 14-272 0 0,0 0-1 0 0,2 0 0 0 0,0 2 0 0 0,0 0 0 0 0,2 0 0 0 0,0 1 0 0 0,1 1 0 0 0,1 0 0 0 0,1 1 0 0 0,-2 9 274 0 0,9-25 4 0 0,0 0 0 0 0,1 0 0 0 0,0 0-1 0 0,0 0 1 0 0,1 0 0 0 0,-1 1 0 0 0,1-1 0 0 0,0 1-1 0 0,0-1 1 0 0,1 1 0 0 0,0-1 0 0 0,0 1 0 0 0,0-1-1 0 0,1 1 1 0 0,-1-1 0 0 0,1 1 0 0 0,1-1-1 0 0,-1 0 1 0 0,1 1 0 0 0,0-1 0 0 0,0 0 0 0 0,0 0-1 0 0,1 0 1 0 0,0 0 0 0 0,0-1 0 0 0,0 1 0 0 0,0-1-1 0 0,1 0 1 0 0,0 0 0 0 0,0 0 0 0 0,0 0 0 0 0,2 1-4 0 0,3 0 164 0 0,1 0 0 0 0,-1-1 0 0 0,1 0 0 0 0,0-1 0 0 0,0 0 1 0 0,0 0-1 0 0,1-1 0 0 0,-1-1 0 0 0,1 0 0 0 0,-1 0 1 0 0,1-1-1 0 0,-1 0 0 0 0,1-1 0 0 0,-1 0 0 0 0,0-1 0 0 0,1 0 1 0 0,-1 0-1 0 0,0-1 0 0 0,0 0 0 0 0,0-1 0 0 0,4-3-164 0 0,19-9 446 0 0,-1-1 0 0 0,0-1 0 0 0,-1-2 0 0 0,-2-1 0 0 0,17-15-446 0 0,-21 13 46 0 0,0 0 0 0 0,-2-2 0 0 0,-1 0 0 0 0,-1-2 0 0 0,-1 0 0 0 0,-2-2 1 0 0,14-27-47 0 0,-29 53-25 0 0,-1 0 1 0 0,0-1-1 0 0,-1 0 1 0 0,1 1-1 0 0,0-1 1 0 0,-1 0 0 0 0,0 0-1 0 0,0 0 1 0 0,0 0-1 0 0,-1 0 1 0 0,1 0-1 0 0,-1 0 1 0 0,0 0 0 0 0,0 0-1 0 0,0 0 1 0 0,-1-1 24 0 0,-1 4-84 0 0,0 0 0 0 0,1 1 0 0 0,-1 0 0 0 0,0-1-1 0 0,0 1 1 0 0,0 0 0 0 0,0 0 0 0 0,0 0 0 0 0,0 0 0 0 0,0 0 0 0 0,0 1 0 0 0,0-1 0 0 0,0 1 0 0 0,0-1 0 0 0,0 1 0 0 0,1 0 0 0 0,-1-1 0 0 0,0 1 0 0 0,0 0-1 0 0,1 0 1 0 0,-1 0 0 0 0,1 1 0 0 0,-1-1 0 0 0,1 0 0 0 0,-1 1 0 0 0,1-1 0 0 0,0 0 0 0 0,-1 1 84 0 0,-6 6-110 0 0,0 0 0 0 0,0 1 0 0 0,1 0 1 0 0,0 0-1 0 0,1 0 0 0 0,0 1 0 0 0,0 0 0 0 0,1 0 1 0 0,0 0-1 0 0,1 1 0 0 0,0-1 0 0 0,1 1 0 0 0,0 0 0 0 0,1 0 1 0 0,0 1-1 0 0,0-1 0 0 0,1 0 0 0 0,1 1 0 0 0,0-1 0 0 0,2 10 110 0 0,0-14 62 0 0,1 0-1 0 0,0 0 0 0 0,1 0 0 0 0,0 0 0 0 0,0 0 0 0 0,0-1 0 0 0,1 0 0 0 0,0 0 1 0 0,0 0-1 0 0,1 0 0 0 0,-1-1 0 0 0,1 0 0 0 0,0 0 0 0 0,1-1 0 0 0,-1 1 0 0 0,1-1 1 0 0,0-1-1 0 0,0 1 0 0 0,0-1 0 0 0,0-1 0 0 0,1 1 0 0 0,-1-1 0 0 0,1 0 0 0 0,-1-1 1 0 0,1 0-1 0 0,0 0 0 0 0,0-1 0 0 0,-1 0 0 0 0,1 0 0 0 0,2-1-61 0 0,6 1 224 0 0,0 0 0 0 0,0-2 0 0 0,0 0 0 0 0,0 0-1 0 0,0-2 1 0 0,-1 0 0 0 0,1-1 0 0 0,-1 0 0 0 0,0-1-1 0 0,-1-1 1 0 0,0 0 0 0 0,7-5-224 0 0,8-7 48 0 0,0 0 0 0 0,-1-2 0 0 0,-2-2-1 0 0,0 0 1 0 0,-1-1 0 0 0,-2-2 0 0 0,0 0 0 0 0,-2-2-1 0 0,-1 0 1 0 0,-1-2 0 0 0,-1 0 0 0 0,-2 0 0 0 0,3-13-48 0 0,-18 43-7 0 0,0 0 0 0 0,-1-1 0 0 0,1 1 0 0 0,-1-1 1 0 0,1 1-1 0 0,-1-1 0 0 0,1 1 0 0 0,-1-1 1 0 0,1 1-1 0 0,-1-1 0 0 0,1 1 0 0 0,-1-1 0 0 0,0 0 1 0 0,1 1-1 0 0,-1-1 0 0 0,0 0 0 0 0,1 1 0 0 0,-1-1 1 0 0,0 0-1 0 0,0 0 0 0 0,0 1 0 0 0,0-1 1 0 0,0 0-1 0 0,0 1 0 0 0,0-1 0 0 0,0 0 0 0 0,0 0 1 0 0,0 1-1 0 0,0-1 0 0 0,0 0 0 0 0,0 0 1 0 0,-1 1-1 0 0,1-1 0 0 0,0 0 0 0 0,-1 1 0 0 0,1-1 1 0 0,0 0-1 0 0,-1 1 0 0 0,1-1 0 0 0,-1 1 0 0 0,1-1 1 0 0,-1 1-1 0 0,1-1 0 0 0,-1 1 0 0 0,1-1 1 0 0,-1 1-1 0 0,1-1 0 0 0,-1 1 0 0 0,0 0 0 0 0,1-1 1 0 0,-1 1-1 0 0,0 0 0 0 0,1-1 0 0 0,-1 1 1 0 0,0 0-1 0 0,0 0 0 0 0,1 0 0 0 0,-1 0 0 0 0,0 0 1 0 0,1 0-1 0 0,-2 0 7 0 0,-39 24-773 0 0,31-14 732 0 0,1 1 1 0 0,0 0 0 0 0,1 1-1 0 0,0 0 1 0 0,0 0-1 0 0,2 1 1 0 0,-1-1 0 0 0,2 2-1 0 0,0-1 1 0 0,0 0 0 0 0,1 1-1 0 0,1 0 1 0 0,0 0 0 0 0,1 0-1 0 0,1 0 1 0 0,0 0 0 0 0,1 1-1 0 0,0-1 1 0 0,2 6 40 0 0,-1-14 12 0 0,1 0 1 0 0,0 0 0 0 0,0-1-1 0 0,0 1 1 0 0,1-1-1 0 0,0 1 1 0 0,0-1-1 0 0,1 0 1 0 0,-1 0 0 0 0,1-1-1 0 0,0 1 1 0 0,0-1-1 0 0,1 1 1 0 0,-1-1-1 0 0,1-1 1 0 0,0 1 0 0 0,0-1-1 0 0,0 0 1 0 0,0 0-1 0 0,1 0 1 0 0,-1-1 0 0 0,1 0-1 0 0,0 0 1 0 0,0 0-13 0 0,70 14-2187 0 0,-3-13-7449 0 0,-61-3 1702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20 586 0 0 0,'0'0'543'0'0,"0"0"533"0"0,0 0 74 0 0,0 0-193 0 0,0 0-166 0 0,0 0-126 0 0,0-6-98 0 0,1-16-47 0 0,9 29 1139 0 0,1 169 1441 0 0,-11-132-2712 0 0,-36 235 621 0 0,34-262-1547 0 0,0-3 3298 0 0,1-34-383 0 0,1 5-2245 0 0,-1-18 18 0 0,2 0 0 0 0,1-1 0 0 0,1 1-1 0 0,2 0 1 0 0,8-29-150 0 0,3 16 76 0 0,1 1-1 0 0,3 1 1 0 0,1 1-1 0 0,2 0 1 0 0,3 2-1 0 0,1 1 1 0 0,1 1-1 0 0,14-12-75 0 0,13 9-316 0 0,-38 85 151 0 0,-17-39 98 0 0,16 59-704 0 0,12-33-5081 0 0,-9-20-1461 0 0,-12-9 3288 0 0</inkml:trace>
  <inkml:trace contextRef="#ctx0" brushRef="#br0" timeOffset="918.069">557 1050 0 0 0,'0'0'916'0'0,"0"0"499"0"0,0 0 88 0 0,0 0-228 0 0,0 0-241 0 0,0 0-122 0 0,0 0-23 0 0,0 0 22 0 0,0 0-8 0 0,17-10-32 0 0,51-31-70 0 0,11-32 2383 0 0,-64 53-2715 0 0,4-2-206 0 0,-2-1 0 0 0,0 0 1 0 0,-1-1-1 0 0,-1-1 0 0 0,-2-1 0 0 0,0 0 0 0 0,5-18-263 0 0,-16 38 1 0 0,-1 1 0 0 0,1-1 1 0 0,-1 0-1 0 0,0 0 0 0 0,-1 0 0 0 0,1 0 1 0 0,-1 0-1 0 0,-1 0 0 0 0,1 0 0 0 0,-1 0 0 0 0,0 1 1 0 0,0-1-1 0 0,-1-3-1 0 0,0 8-76 0 0,1-1 1 0 0,-1 1-1 0 0,1 0 1 0 0,-1 0-1 0 0,1 0 1 0 0,-1 1-1 0 0,0-1 0 0 0,0 0 1 0 0,1 1-1 0 0,-1-1 1 0 0,0 1-1 0 0,0-1 1 0 0,0 1-1 0 0,1 0 0 0 0,-1 0 1 0 0,0 0-1 0 0,0 0 1 0 0,0 0-1 0 0,0 0 1 0 0,0 0-1 0 0,1 1 0 0 0,-1-1 1 0 0,0 1-1 0 0,0-1 1 0 0,1 1-1 0 0,-1 0 1 0 0,0 0-1 0 0,1 0 0 0 0,-1 0 1 0 0,0 0-1 0 0,1 0 1 0 0,-1 0-1 0 0,1 0 1 0 0,0 0-1 0 0,-1 1 0 0 0,1-1 1 0 0,0 1-1 0 0,0-1 1 0 0,0 1-1 0 0,0-1 1 0 0,0 1-1 0 0,0 1 76 0 0,-9 10 4 0 0,2 0 0 0 0,-1 1 0 0 0,2 0 0 0 0,0 0 0 0 0,0 1 0 0 0,2 0 0 0 0,0 0 0 0 0,0 1 0 0 0,1-1 0 0 0,1 1 0 0 0,1 0 0 0 0,0 0 0 0 0,1-1 0 0 0,1 1 0 0 0,1 0 0 0 0,1 13-4 0 0,0-23 43 0 0,0-1 1 0 0,0 1-1 0 0,0-1 0 0 0,1 0 1 0 0,0 1-1 0 0,0-1 1 0 0,0 0-1 0 0,0-1 0 0 0,1 1 1 0 0,0-1-1 0 0,0 0 0 0 0,0 0 1 0 0,1 0-1 0 0,-1 0 0 0 0,1-1 1 0 0,0 1-1 0 0,0-1 1 0 0,0 0-1 0 0,0-1 0 0 0,1 0 1 0 0,-1 1-1 0 0,1-2 0 0 0,-1 1 1 0 0,1 0-1 0 0,0-1 0 0 0,0 0 1 0 0,0-1-44 0 0,7 2 209 0 0,1 0 0 0 0,-1-1 0 0 0,1-1-1 0 0,0 0 1 0 0,-1-1 0 0 0,1 0 0 0 0,-1-1 0 0 0,1-1 0 0 0,-1 0 0 0 0,0-1 0 0 0,4-2-209 0 0,3-2 136 0 0,-1-1 0 0 0,1-1-1 0 0,-2-1 1 0 0,0-1 0 0 0,0 0 0 0 0,-1-1 0 0 0,0-1 0 0 0,-2 0 0 0 0,1-2 0 0 0,-2 0 0 0 0,0 0 0 0 0,-1-1 0 0 0,-1-1 0 0 0,1-2-136 0 0,3-53 64 0 0,-18 72-118 0 0,1 0 1 0 0,0 0-1 0 0,-1 0 0 0 0,1 0 1 0 0,-1 0-1 0 0,1 0 1 0 0,-1 0-1 0 0,1 0 1 0 0,-1 1-1 0 0,0-1 0 0 0,1 1 1 0 0,-1-1-1 0 0,0 1 1 0 0,0-1-1 0 0,1 1 1 0 0,-1 0-1 0 0,0 0 0 0 0,0 0 1 0 0,1 0-1 0 0,-1 0 1 0 0,0 1-1 0 0,0-1 1 0 0,1 0-1 0 0,-1 1 0 0 0,0-1 1 0 0,1 1-1 0 0,-1 0 1 0 0,0 0-1 0 0,1-1 1 0 0,-1 1-1 0 0,1 0 0 0 0,-1 0 1 0 0,1 0-1 0 0,0 1 1 0 0,-1 0 53 0 0,-1 1-28 0 0,0 0 1 0 0,1 1 0 0 0,0 0 0 0 0,0-1-1 0 0,0 1 1 0 0,0 0 0 0 0,0 0 0 0 0,1 0-1 0 0,0 0 1 0 0,0 0 0 0 0,0 1 0 0 0,0-1-1 0 0,1 0 1 0 0,-1 0 0 0 0,1 1 0 0 0,0-1-1 0 0,0 0 1 0 0,1 0 0 0 0,-1 1 0 0 0,1-1-1 0 0,0 0 1 0 0,0 0 0 0 0,1 0-1 0 0,-1 0 1 0 0,1 0 0 0 0,0 0 0 0 0,0 0-1 0 0,0-1 1 0 0,0 1 0 0 0,1-1 0 0 0,0 1-1 0 0,-1-1 1 0 0,1 0 0 0 0,1 1 27 0 0,8 3 100 0 0,0-1-1 0 0,0 0 1 0 0,1-1 0 0 0,0 0-1 0 0,0-1 1 0 0,0 0 0 0 0,0-1 0 0 0,1-1-1 0 0,-1 0 1 0 0,1-1 0 0 0,-1 0-1 0 0,1-1 1 0 0,-1-1 0 0 0,1 0-1 0 0,-1-1 1 0 0,1 0 0 0 0,-1-1 0 0 0,0-1-1 0 0,0 0 1 0 0,0 0 0 0 0,0-1-1 0 0,-1-1 1 0 0,0 0 0 0 0,0-1 0 0 0,0 0-1 0 0,-1-1 1 0 0,0 0 0 0 0,-1-1-1 0 0,0 0 1 0 0,0-1 0 0 0,-1 0 0 0 0,0 0-1 0 0,-1-1 1 0 0,5-7-100 0 0,-7 9-2 0 0,1-1 0 0 0,-2 1 0 0 0,1-1 0 0 0,-1 0 0 0 0,-1 0 0 0 0,1-1 0 0 0,-2 1 0 0 0,0-1 0 0 0,0 0 0 0 0,-1 0 0 0 0,0 0 0 0 0,-1 0 0 0 0,0 0 1 0 0,-1-1-1 0 0,0-8 2 0 0,-1 18-47 0 0,-1 0 0 0 0,1 1 0 0 0,0-1 0 0 0,-1 0 0 0 0,1 1 0 0 0,-1-1 0 0 0,1 1 1 0 0,-1 0-1 0 0,0-1 0 0 0,0 1 0 0 0,0 0 0 0 0,1 0 0 0 0,-1 0 0 0 0,0 0 0 0 0,0 1 1 0 0,0-1-1 0 0,0 1 0 0 0,-1-1 0 0 0,1 1 0 0 0,0-1 0 0 0,0 1 0 0 0,0 0 0 0 0,0 0 1 0 0,0 0-1 0 0,0 0 0 0 0,-1 1 0 0 0,1-1 0 0 0,0 1 0 0 0,0-1 0 0 0,0 1 0 0 0,0-1 1 0 0,0 1-1 0 0,0 0 0 0 0,0 0 0 0 0,0 0 0 0 0,1 0 0 0 0,-1 1 0 0 0,0-1 0 0 0,1 0 1 0 0,-1 1-1 0 0,0-1 0 0 0,1 1 0 0 0,0-1 0 0 0,-1 1 0 0 0,1 0 0 0 0,0 0 0 0 0,-1 1 47 0 0,-6 7-15 0 0,1 0-1 0 0,0 1 0 0 0,0 0 1 0 0,1 0-1 0 0,1 1 0 0 0,0 0 1 0 0,0 0-1 0 0,1 0 0 0 0,1 0 1 0 0,0 0-1 0 0,1 1 0 0 0,0 0 0 0 0,1-1 1 0 0,0 1-1 0 0,1 0 0 0 0,0 0 1 0 0,1 1 15 0 0,0-6-16 0 0,0 0 0 0 0,0 0 0 0 0,1 0 0 0 0,0-1 0 0 0,0 1 0 0 0,1-1 0 0 0,0 1 0 0 0,0-1 0 0 0,0 0 0 0 0,1 0 0 0 0,0 0 0 0 0,1-1 0 0 0,0 1 0 0 0,0-1 0 0 0,0 0 0 0 0,0-1 0 0 0,1 1 0 0 0,0-1 0 0 0,0 0 0 0 0,1-1 0 0 0,0 1 0 0 0,-1-1 0 0 0,1-1 0 0 0,7 4 16 0 0,69 12-6198 0 0,-49-19-2098 0 0,-22 0 5818 0 0</inkml:trace>
  <inkml:trace contextRef="#ctx0" brushRef="#br0" timeOffset="1357.951">2405 600 0 0 0,'0'0'940'0'0,"0"0"386"0"0,0 0 316 0 0,0 0 194 0 0,0 0 15 0 0,0 0-240 0 0,0 0-333 0 0,0 0-284 0 0,0 0-199 0 0,0 0-77 0 0,0 0-25 0 0,-5 11 2 0 0,-85 177 2490 0 0,65-138-3092 0 0,10-16-369 0 0,-1 0 0 0 0,-2 0 1 0 0,-1-2-1 0 0,-2-1 0 0 0,-1 0 0 0 0,-1-2 0 0 0,-2 0 0 0 0,-16 14 276 0 0,29-37-2154 0 0,4-5-7429 0 0,8-1 5870 0 0</inkml:trace>
  <inkml:trace contextRef="#ctx0" brushRef="#br0" timeOffset="1675.783">2069 648 3473 0 0,'0'0'1096'0'0,"0"0"-751"0"0,0 0-195 0 0,0 0 293 0 0,0 0 585 0 0,0 0 331 0 0,0 0 8 0 0,0 0-150 0 0,0 0-159 0 0,0 0-114 0 0,0 0-64 0 0,0 0-33 0 0,0 0-65 0 0,18 34-94 0 0,60 104-131 0 0,-20-45 349 0 0,56 69-593 0 0,-98-140-3692 0 0,-15-22 1382 0 0,-1 0-837 0 0,0 0-824 0 0,0 0-12 0 0,0 0 1755 0 0</inkml:trace>
  <inkml:trace contextRef="#ctx0" brushRef="#br0" timeOffset="2050.989">1942 291 2985 0 0,'0'0'1165'0'0,"0"0"-726"0"0,0 0-24 0 0,0 0 440 0 0,0 0 477 0 0,0 0 223 0 0,0 0-80 0 0,0 0-271 0 0,0 0-234 0 0,0 0-132 0 0,0 0-132 0 0,0 0-103 0 0,0 0-83 0 0,24-18-68 0 0,77-55-25 0 0,12-39 1355 0 0,-85 76-1477 0 0,-17 20-133 0 0,-10 13-157 0 0,0 1 0 0 0,1 0 0 0 0,-1-1 0 0 0,1 1-1 0 0,-1 0 1 0 0,1 0 0 0 0,-1 0 0 0 0,1 0 0 0 0,0 0 0 0 0,0 1 0 0 0,0-1-1 0 0,0 1 1 0 0,0-1 0 0 0,1 1 0 0 0,-1-1 0 0 0,0 1 0 0 0,1 0 0 0 0,-1 0-1 0 0,1 0 1 0 0,1 0-15 0 0,24 42 55 0 0,-8 4 284 0 0,30 46 1 0 0,-35-76-806 0 0,24 22 508 0 0,-24-29-3247 0 0,1-5-3320 0 0,-12-3-2552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4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1632 0 0,'0'0'668'0'0,"0"0"155"0"0,0 0 384 0 0,0 0 388 0 0,0 0 270 0 0,0 0-26 0 0,0 0-323 0 0,0 0-413 0 0,0 0-335 0 0,0 0-174 0 0,0 0-49 0 0,0 0 63 0 0,0 0 43 0 0,9-8-22 0 0,0 0-459 0 0,56-31 698 0 0,19 28-90 0 0,1 3 0 0 0,0 4 0 0 0,34 4-778 0 0,-74 0 392 0 0,-45 0 5 0 0,-12-11 973 0 0,-173-103-236 0 0,94 48-1161 0 0,85 60 158 0 0,7 6-233 0 0,-1 0 0 0 0,0 0 0 0 0,0 0 0 0 0,1 0-1 0 0,-1 0 1 0 0,0 0 0 0 0,1 0 0 0 0,-1 0 0 0 0,0 0 0 0 0,1 0 0 0 0,-1 0 0 0 0,0 0 0 0 0,1 0-1 0 0,-1 0 1 0 0,0 0 0 0 0,0 0 0 0 0,1 0 0 0 0,-1 0 0 0 0,0-1 0 0 0,0 1 0 0 0,1 0 0 0 0,-1 0-1 0 0,0 0 1 0 0,0 0 0 0 0,1-1 0 0 0,-1 1 0 0 0,0 0 0 0 0,0 0 0 0 0,1-1 0 0 0,-1 1 0 0 0,0 0-1 0 0,0 0 1 0 0,0-1 0 0 0,0 1 0 0 0,0 0 0 0 0,0-1 0 0 0,1 1 0 0 0,-1 0 0 0 0,0 0 0 0 0,0-1-1 0 0,0 1 1 0 0,0 0 0 0 0,0-1 0 0 0,0 1 0 0 0,0 0 0 0 0,0-1 0 0 0,0 1 0 0 0,0 0 0 0 0,0 0-1 0 0,0-1 103 0 0,38 8-5477 0 0,-14 1-1177 0 0,-12-1 1079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1536 0 0,'0'0'1669'0'0,"0"0"206"0"0,0 0 320 0 0,0 0 160 0 0,0 0-193 0 0,0 0-460 0 0,0 0-509 0 0,0 0-315 0 0,0 0-112 0 0,0 0-7 0 0,0 0 23 0 0,0 0-15 0 0,0 0-39 0 0,15-15-77 0 0,107-100 801 0 0,64-64 272 0 0,-112 109-1598 0 0,-71 71-139 0 0,1 1 0 0 0,-1-1 0 0 0,0 1 0 0 0,1 0 0 0 0,-1 0 1 0 0,0 0-1 0 0,0 0 0 0 0,-1 0 0 0 0,1 1 0 0 0,0-1 0 0 0,-1 1 1 0 0,1 0-1 0 0,-1 0 0 0 0,0 0 0 0 0,0 0 0 0 0,0 0 0 0 0,-1 0 0 0 0,1 1 1 0 0,-1-1-1 0 0,1 1 0 0 0,-1-1 0 0 0,0 1 0 0 0,-1-1 0 0 0,1 1 1 0 0,0 2 12 0 0,1 1-31 0 0,14 41-126 0 0,19 44-1120 0 0,3-40-2977 0 0,-37-51 3947 0 0,13 11-2304 0 0,-3-3-2725 0 0,-1-2-3690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0 3457 0 0,'0'0'2702'0'0,"0"0"-810"0"0,0 0-172 0 0,0 0 107 0 0,0 0 5 0 0,0 0-224 0 0,0 0-407 0 0,0 0-355 0 0,0 0-225 0 0,0 0-79 0 0,0 0-30 0 0,0 0-29 0 0,0 0-51 0 0,-16 33-53 0 0,-51 103-54 0 0,-57 162 311 0 0,88-182-1147 0 0,19-55-1812 0 0,12-49-545 0 0,-2-9-7588 0 0,7-3 5599 0 0</inkml:trace>
  <inkml:trace contextRef="#ctx0" brushRef="#br0" timeOffset="225.86">1 55 7658 0 0,'0'0'2482'0'0,"0"0"-1597"0"0,0 0-465 0 0,0 0 275 0 0,0 0 389 0 0,0 0 208 0 0,0 0-66 0 0,0 0-243 0 0,0 0-251 0 0,0 0-130 0 0,0 0-64 0 0,36 33-43 0 0,113 103-64 0 0,-48-47 109 0 0,104 66 43 0 0,-93-83-2161 0 0,-100-70-1437 0 0,-6-3-6522 0 0,-5 1 3021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1 266 752 0 0,'0'0'927'0'0,"0"0"8"0"0,0 0 225 0 0,0 0 315 0 0,0 0 292 0 0,0 0 64 0 0,0 0-256 0 0,0 0-387 0 0,0 0-350 0 0,0 0-174 0 0,0 0-16 0 0,5 2 96 0 0,39 6 688 0 0,0-2 0 0 0,0-2 0 0 0,0-2-1 0 0,22-2-1431 0 0,41-6 304 0 0,-1-6-1 0 0,55-14-303 0 0,-63 16-2649 0 0,-85 8 185 0 0,-12 3-2085 0 0,-1 0-5580 0 0,-2 2 9082 0 0</inkml:trace>
  <inkml:trace contextRef="#ctx0" brushRef="#br0" timeOffset="238.253">34 568 4433 0 0,'0'0'1546'0'0,"0"0"-322"0"0,0 0-48 0 0,0 0 279 0 0,0 0 279 0 0,0 0-26 0 0,0 0-344 0 0,0 0-341 0 0,0 0-222 0 0,0 0-128 0 0,36 0-82 0 0,113 0-108 0 0,25-22 275 0 0,11-11-893 0 0,-63 7-3228 0 0,-89 16-279 0 0,-9 2-2402 0 0,-13 4 259 0 0</inkml:trace>
  <inkml:trace contextRef="#ctx0" brushRef="#br0" timeOffset="772.82">496 49 0 0 0,'0'0'383'0'0,"0"0"336"0"0,0 0 374 0 0,0 0 497 0 0,0 0 448 0 0,0 0 190 0 0,0 0-197 0 0,0 0-437 0 0,0 0-449 0 0,0 0-326 0 0,0 0-217 0 0,0 0-156 0 0,-12-10-107 0 0,-34-28-56 0 0,46 38-266 0 0,0 0 0 0 0,1 0 0 0 0,-1 1 1 0 0,1-1-1 0 0,-1 0 0 0 0,0 0 0 0 0,1 1 0 0 0,-1-1 0 0 0,0 0 1 0 0,0 1-1 0 0,1-1 0 0 0,-1 0 0 0 0,0 1 0 0 0,0-1 0 0 0,1 0 1 0 0,-1 1-1 0 0,0-1 0 0 0,0 1 0 0 0,0-1 0 0 0,0 0 0 0 0,0 1 1 0 0,1-1-1 0 0,-1 1 0 0 0,0-1 0 0 0,0 1 0 0 0,0-1 0 0 0,0 0 1 0 0,0 1-1 0 0,0-1 0 0 0,-1 1 0 0 0,1-1 0 0 0,0 0 0 0 0,0 1 0 0 0,0-1 1 0 0,0 1-1 0 0,0-1 0 0 0,-1 0 0 0 0,1 1 0 0 0,0-1 0 0 0,0 1 1 0 0,0-1-1 0 0,-1 0 0 0 0,1 1 0 0 0,0-1 0 0 0,-1 0 0 0 0,1 0 1 0 0,0 1-1 0 0,-1-1 0 0 0,1 0 0 0 0,0 0 0 0 0,-1 1 0 0 0,1-1 1 0 0,-1 0-1 0 0,1 0 0 0 0,0 0 0 0 0,-1 0 0 0 0,1 0 0 0 0,-1 1 1 0 0,1-1-1 0 0,0 0 0 0 0,-1 0 0 0 0,1 0 0 0 0,-1 0 0 0 0,1 0 1 0 0,-1 0-1 0 0,1 0 0 0 0,0-1 0 0 0,-1 1 0 0 0,1 0-17 0 0,8 9 273 0 0,1 0 0 0 0,0 0 0 0 0,1-1-1 0 0,0-1 1 0 0,1 1 0 0 0,-1-2 0 0 0,1 1-1 0 0,0-2 1 0 0,1 1 0 0 0,0-2 0 0 0,7 3-273 0 0,19 9 456 0 0,129 61 439 0 0,-155-71-872 0 0,0 2 1 0 0,-1 0 0 0 0,0 0 0 0 0,0 1-1 0 0,0 0 1 0 0,-1 1 0 0 0,-1 0-1 0 0,0 0 1 0 0,4 7-24 0 0,-10-9 6 0 0,0-1-1 0 0,0 1 0 0 0,-1-1 1 0 0,0 1-1 0 0,0 0 0 0 0,-1 0 1 0 0,0 0-1 0 0,-1 0 1 0 0,0 0-1 0 0,0 0 0 0 0,0 0 1 0 0,-1 0-1 0 0,0 0 1 0 0,-1 0-1 0 0,0 0 0 0 0,0 0 1 0 0,-1 0-1 0 0,0-1 0 0 0,0 0 1 0 0,0 1-1 0 0,-1-1 1 0 0,0 0-1 0 0,-1-1 0 0 0,0 1 1 0 0,0-1-1 0 0,0 0 1 0 0,-1 0-6 0 0,-22 27 44 0 0,-2-3 1 0 0,-1 0-1 0 0,-2-2 1 0 0,0-2 0 0 0,-2 0-1 0 0,-3-1-44 0 0,-57 44-78 0 0,90-66-595 0 0,-23 23 801 0 0,22-16-3533 0 0,4 1-4489 0 0,2-10-1040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3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 6017 0 0,'0'0'964'0'0,"0"0"-383"0"0,0 0-119 0 0,0 0 200 0 0,0 0 329 0 0,0 0 273 0 0,0 0 58 0 0,0 0-170 0 0,0 0-211 0 0,0 0-188 0 0,0 0-167 0 0,0 0-84 0 0,0 0-45 0 0,11 19-31 0 0,34 64-30 0 0,-12 22 495 0 0,-16-14-485 0 0,-4 0 1 0 0,1 63-407 0 0,5 1 111 0 0,-19-155-100 0 0,0-1 0 0 0,1 1 1 0 0,-1 0-1 0 0,0 0 0 0 0,1 0 0 0 0,-1-1 0 0 0,0 1 1 0 0,1 0-1 0 0,-1 0 0 0 0,1 0 0 0 0,-1 0 1 0 0,1 0-1 0 0,-1-1 0 0 0,0 1 0 0 0,1 0 1 0 0,-1 0-1 0 0,1 0 0 0 0,-1 0 0 0 0,1 0 1 0 0,-1 1-1 0 0,0-1 0 0 0,1 0 0 0 0,-1 0 1 0 0,1 0-1 0 0,-1 0 0 0 0,0 0 0 0 0,1 0 1 0 0,-1 1-1 0 0,1-1 0 0 0,-1 0 0 0 0,0 0 1 0 0,1 1-1 0 0,-1-1 0 0 0,0 0 0 0 0,1 1 1 0 0,-1-1-1 0 0,0 0 0 0 0,0 1 0 0 0,1-1 1 0 0,-1 0-1 0 0,0 1 0 0 0,0-1 0 0 0,0 0 1 0 0,1 1-1 0 0,-1-1 0 0 0,0 1 0 0 0,0-1 0 0 0,0 0 1 0 0,0 1-1 0 0,0-1 0 0 0,0 1 0 0 0,0-1 1 0 0,0 1-1 0 0,0-1 0 0 0,0 0 0 0 0,0 1 1 0 0,0-1-1 0 0,0 1 0 0 0,0-1 0 0 0,0 1 1 0 0,-1-1-1 0 0,1 0 0 0 0,0 1 0 0 0,0-1 1 0 0,0 1-1 0 0,-1-1-11 0 0,13-36 1281 0 0,-8 23-1378 0 0,79-208 1632 0 0,110-204-1535 0 0,-156 355-551 0 0,-36 70 273 0 0,0 0 0 0 0,-1 0-1 0 0,1 0 1 0 0,0 1 0 0 0,0-1 0 0 0,0 0 0 0 0,-1 1 0 0 0,1-1 0 0 0,0 1 0 0 0,0-1 0 0 0,-1 1 0 0 0,1-1 0 0 0,0 1 0 0 0,-1-1-1 0 0,1 1 1 0 0,-1 0 0 0 0,1-1 0 0 0,-1 1 0 0 0,1 0 0 0 0,-1-1 0 0 0,1 1 0 0 0,-1 0 0 0 0,0 0 0 0 0,1-1 0 0 0,-1 1 0 0 0,0 0 0 0 0,0 0-1 0 0,0 0 1 0 0,1-1 0 0 0,-1 1 0 0 0,0 0 0 0 0,0 0 0 0 0,0 0 0 0 0,0 0 0 0 0,0 0 0 0 0,-1-1 0 0 0,1 1 0 0 0,0 0 0 0 0,0 0-1 0 0,-1 0 279 0 0,2 3-2647 0 0,0 5-5783 0 0</inkml:trace>
  <inkml:trace contextRef="#ctx0" brushRef="#br0" timeOffset="335.06">645 678 0 0 0,'0'0'1183'0'0,"0"0"152"0"0,0 0 195 0 0,0 0 255 0 0,0 0 184 0 0,0 0-106 0 0,0 0-280 0 0,0 0-327 0 0,0 0-248 0 0,0 0-140 0 0,0 0-126 0 0,0 0-110 0 0,0 0-95 0 0,-16 0-60 0 0,-48-1-69 0 0,61 1-377 0 0,1 0 0 0 0,0 1 0 0 0,0-1 0 0 0,0 1 0 0 0,-1-1 0 0 0,1 1 0 0 0,0 0 0 0 0,0 0 0 0 0,0 0 0 0 0,0 0 0 0 0,0 0 0 0 0,1 1 0 0 0,-1-1 1 0 0,0 0-1 0 0,1 1 0 0 0,-1 0 0 0 0,0-1 0 0 0,1 1 0 0 0,0 0 0 0 0,-1 0 0 0 0,1-1 0 0 0,0 1 0 0 0,0 0 0 0 0,0 0 0 0 0,0 1 0 0 0,1-1 0 0 0,-1 0 0 0 0,0 0 0 0 0,1 0 1 0 0,0 0-1 0 0,-1 1 0 0 0,1-1 0 0 0,0 0 0 0 0,0 2-31 0 0,-1 2 67 0 0,0 0-55 0 0,1 0 1 0 0,0 1 0 0 0,0-1 0 0 0,0 0-1 0 0,1 0 1 0 0,0 0 0 0 0,0 0 0 0 0,0 0-1 0 0,1 0 1 0 0,0 0 0 0 0,0-1 0 0 0,0 1-1 0 0,1-1 1 0 0,0 1 0 0 0,0-1 0 0 0,0 0-1 0 0,1 0 1 0 0,-1 0 0 0 0,1 0 0 0 0,1-1-1 0 0,-1 0 1 0 0,1 0 0 0 0,-1 0 0 0 0,1 0-1 0 0,0-1 1 0 0,0 1 0 0 0,1-1 0 0 0,-1-1-1 0 0,1 1 1 0 0,-1-1 0 0 0,1 0 0 0 0,0 0-1 0 0,0 0 1 0 0,1-1-13 0 0,4 3-24 0 0,0-1-1 0 0,1-1 1 0 0,-1 0 0 0 0,1 0 0 0 0,-1-1-1 0 0,1-1 1 0 0,-1 1 0 0 0,1-2-1 0 0,-1 0 1 0 0,1 0 0 0 0,-1-1 0 0 0,1-1-1 0 0,-1 0 1 0 0,0 0 0 0 0,0-1-1 0 0,2-1 25 0 0,24-17-3726 0 0,-4-6-3564 0 0,-24 20-37 0 0</inkml:trace>
  <inkml:trace contextRef="#ctx0" brushRef="#br0" timeOffset="1279.376">1171 277 4945 0 0,'0'0'972'0'0,"0"0"-78"0"0,0 0 147 0 0,0 0 241 0 0,0 0 174 0 0,0 0-70 0 0,0 0-291 0 0,0 0-259 0 0,0 0-148 0 0,0 0-62 0 0,0 0-41 0 0,0 0-34 0 0,33-5-43 0 0,102-18-56 0 0,-24 18 567 0 0,119 12-1304 0 0,-221-7-383 0 0,12 1-2312 0 0,-15 6-8436 0 0,-6-4 8429 0 0</inkml:trace>
  <inkml:trace contextRef="#ctx0" brushRef="#br0" timeOffset="1464.713">1191 561 2264 0 0,'0'0'831'0'0,"0"0"-169"0"0,0 0 247 0 0,0 0 346 0 0,0 0 135 0 0,0 0-142 0 0,0 0-312 0 0,0 0-289 0 0,0 0-181 0 0,0 0-118 0 0,34 5-88 0 0,109 13-72 0 0,-58-23-32 0 0,-69 0-143 0 0,41-10-170 0 0,33-9-1344 0 0,-32 6-3102 0 0,-33 10-709 0 0</inkml:trace>
  <inkml:trace contextRef="#ctx0" brushRef="#br0" timeOffset="1875.054">1961 82 5825 0 0,'0'0'1391'0'0,"0"0"-527"0"0,0 0-135 0 0,0 0 132 0 0,0 0 125 0 0,0 0 50 0 0,0 0-115 0 0,0 0-190 0 0,0 0-128 0 0,0 0-96 0 0,0 0-82 0 0,0 0-67 0 0,32-11-44 0 0,102-34-22 0 0,-38 25 411 0 0,-71 19-495 0 0,-24 1-200 0 0,11-2 95 0 0,0 1 0 0 0,1 0 0 0 0,-1 1 0 0 0,1 0 0 0 0,-1 1 0 0 0,0 0 0 0 0,1 1 1 0 0,-1 0-1 0 0,0 1 0 0 0,0 1 0 0 0,-1 0 0 0 0,1 0 0 0 0,-1 1 0 0 0,10 6-103 0 0,-18-9 38 0 0,-1 1 1 0 0,1-1-1 0 0,-1 1 0 0 0,1 0 0 0 0,-1 0 0 0 0,0 0 0 0 0,0 0 1 0 0,0 1-1 0 0,-1-1 0 0 0,1 0 0 0 0,-1 1 0 0 0,0-1 1 0 0,0 1-1 0 0,0-1 0 0 0,0 1 0 0 0,-1 0 0 0 0,1-1 0 0 0,-1 1 1 0 0,0 0-1 0 0,0-1 0 0 0,0 1 0 0 0,-1 0 0 0 0,1-1 0 0 0,-1 1 1 0 0,0-1-1 0 0,0 1 0 0 0,0 0-38 0 0,-41 93 504 0 0,-174 195 239 0 0,214-290-742 0 0,0 1 0 0 0,1 0 0 0 0,-1 0 0 0 0,1-1 0 0 0,0 1 0 0 0,-1 0 0 0 0,1 0 0 0 0,1 0 0 0 0,-1 0 0 0 0,0 1 0 0 0,1-1 0 0 0,-1 0 0 0 0,1 0 1 0 0,0 0-1 0 0,0 1 0 0 0,0-1 0 0 0,1 0 0 0 0,-1 0 0 0 0,1 0 0 0 0,0 0 0 0 0,0 0 0 0 0,0 0 0 0 0,0 0 0 0 0,0 0 0 0 0,0 0 0 0 0,1 0 0 0 0,0 0 0 0 0,-1-1 0 0 0,1 1 0 0 0,0-1 0 0 0,2 2-1 0 0,4-1-80 0 0,1 1 0 0 0,0-1-1 0 0,-1-1 1 0 0,2 0 0 0 0,-1 0 0 0 0,0-1 0 0 0,0 0-1 0 0,0 0 1 0 0,1-1 0 0 0,-1-1 0 0 0,0 1 0 0 0,0-2-1 0 0,2 1 81 0 0,74-19-3513 0 0,-43 6-619 0 0,-21 7-421 0 0,-1 0-2721 0 0</inkml:trace>
  <inkml:trace contextRef="#ctx0" brushRef="#br0" timeOffset="2546.408">2789 377 1384 0 0,'0'0'564'0'0,"0"0"-181"0"0,0 0 124 0 0,0 0 368 0 0,0 0 340 0 0,0 0 81 0 0,0 0-192 0 0,0 0-241 0 0,0 0-197 0 0,0 0-106 0 0,0 0-30 0 0,-1 33-16 0 0,-2 107 33 0 0,2 36 3181 0 0,1-176-3290 0 0,0 0 142 0 0,0 0 151 0 0,0 0 173 0 0,0-12 1670 0 0,1-15-2226 0 0,1 0 1 0 0,1 1-1 0 0,1-1 1 0 0,2 1-1 0 0,0 0 1 0 0,2 0-1 0 0,4-8-348 0 0,3-6 83 0 0,1 0 1 0 0,1 2-1 0 0,2 0 0 0 0,2 1 0 0 0,2 1 0 0 0,1 1 1 0 0,1 1-1 0 0,3 1 0 0 0,0 1 0 0 0,15-11-83 0 0,-43 43-15 0 0,0-1-1 0 0,0 1 0 0 0,1 0 0 0 0,-1-1 0 0 0,0 1 1 0 0,1-1-1 0 0,-1 1 0 0 0,0 0 0 0 0,1-1 1 0 0,-1 1-1 0 0,0-1 0 0 0,1 1 0 0 0,-1 0 1 0 0,1 0-1 0 0,-1-1 0 0 0,0 1 0 0 0,1 0 0 0 0,-1 0 1 0 0,1 0-1 0 0,-1-1 0 0 0,1 1 0 0 0,-1 0 1 0 0,1 0-1 0 0,-1 0 0 0 0,1 0 0 0 0,-1 0 1 0 0,1 0-1 0 0,-1 0 0 0 0,1 0 0 0 0,-1 0 0 0 0,1 0 1 0 0,-1 0-1 0 0,1 0 0 0 0,-1 1 0 0 0,1-1 1 0 0,-1 0-1 0 0,1 0 0 0 0,-1 0 0 0 0,1 1 1 0 0,-1-1-1 0 0,0 0 0 0 0,1 0 0 0 0,-1 1 0 0 0,1-1 1 0 0,-1 0-1 0 0,0 1 0 0 0,1-1 0 0 0,-1 1 1 0 0,0-1-1 0 0,0 0 0 0 0,1 1 0 0 0,-1-1 1 0 0,0 1-1 0 0,0-1 0 0 0,1 1 0 0 0,-1-1 0 0 0,0 1 1 0 0,0-1-1 0 0,0 1 0 0 0,0 0 16 0 0,3 40-930 0 0,-3-23 288 0 0,12 60-4358 0 0,1-28-5197 0 0,-11-42 4678 0 0</inkml:trace>
  <inkml:trace contextRef="#ctx0" brushRef="#br0" timeOffset="3372.398">3259 660 0 0 0,'0'0'1352'0'0,"0"0"-566"0"0,0 0 243 0 0,0 0 576 0 0,0 0 362 0 0,0 0 111 0 0,0 0-93 0 0,0 0-210 0 0,0 0-206 0 0,0 0-220 0 0,0 0-278 0 0,33-6-233 0 0,103-21-183 0 0,-68-1 183 0 0,-58 19-656 0 0,4-1-56 0 0,-1 0-1 0 0,0-1 1 0 0,-1-1 0 0 0,0 0 0 0 0,-1-1 0 0 0,0 0 0 0 0,-1 0 0 0 0,0-1-1 0 0,-1-1 1 0 0,-1 1 0 0 0,-1-1 0 0 0,0-1 0 0 0,0 1 0 0 0,-2-1 0 0 0,0-1-1 0 0,0-2-124 0 0,-5 17-29 0 0,0-1 1 0 0,0 1 0 0 0,0 0 0 0 0,0-1 0 0 0,-1 1 0 0 0,1 0 0 0 0,-1 0 0 0 0,1-1 0 0 0,-1 1 0 0 0,0 0 0 0 0,0 0 0 0 0,0 0 0 0 0,0 0-1 0 0,0 0 1 0 0,-1 0 0 0 0,1 0 0 0 0,-1 0 0 0 0,1 0 0 0 0,-1 1 0 0 0,1-1 0 0 0,-1 0 0 0 0,0 1 0 0 0,0 0 0 0 0,0-1 0 0 0,0 1 0 0 0,0 0-1 0 0,0 0 1 0 0,0 0 0 0 0,0 0 0 0 0,-1 1 0 0 0,1-1 0 0 0,0 0 0 0 0,0 1 0 0 0,-1 0 0 0 0,1-1 0 0 0,0 1 0 0 0,-1 0 0 0 0,1 0 0 0 0,0 0-1 0 0,-1 1 1 0 0,1-1 0 0 0,0 0 0 0 0,-1 1 27 0 0,-7 2-123 0 0,1 0 0 0 0,0 0 0 0 0,-1 1 0 0 0,1 0 0 0 0,1 0 0 0 0,-1 1 0 0 0,1 1 0 0 0,0-1 0 0 0,0 1 0 0 0,0 1 0 0 0,1-1 0 0 0,0 1 0 0 0,0 0 1 0 0,1 1-1 0 0,0 0 0 0 0,0 0 0 0 0,1 0 0 0 0,0 1 0 0 0,0-1 0 0 0,1 1 0 0 0,0 0 0 0 0,1 1 0 0 0,-2 5 123 0 0,3-10-15 0 0,-1 1 0 0 0,2-1 0 0 0,-1 1 0 0 0,0-1 0 0 0,1 1 0 0 0,0 0 0 0 0,0 0 0 0 0,1-1 0 0 0,-1 1 0 0 0,1 0 0 0 0,1 0 0 0 0,-1 0 0 0 0,1-1 0 0 0,0 1 0 0 0,0 0 0 0 0,1-1 0 0 0,0 1 0 0 0,0-1 0 0 0,0 1 0 0 0,0-1 0 0 0,1 0 0 0 0,0 0 0 0 0,0 0 0 0 0,0 0 0 0 0,1-1 0 0 0,0 1 0 0 0,0-1 0 0 0,0 0 0 0 0,0 0 0 0 0,0 0 0 0 0,1-1 0 0 0,4 4 15 0 0,7-1 223 0 0,0-1 1 0 0,0 0 0 0 0,0-1-1 0 0,0-1 1 0 0,1-1 0 0 0,-1 0 0 0 0,1-1-1 0 0,0-1 1 0 0,-1 0 0 0 0,1-1-1 0 0,0-1 1 0 0,-1-1 0 0 0,1 0 0 0 0,-1-1-1 0 0,0-1 1 0 0,14-5-224 0 0,-2-1 184 0 0,0-1 0 0 0,-1-1 0 0 0,0-1 0 0 0,-1-2 0 0 0,0 0-1 0 0,-2-2 1 0 0,0 0 0 0 0,-1-2 0 0 0,-1-1 0 0 0,0-1 0 0 0,3-7-184 0 0,-20 25-2 0 0,-2-1 1 0 0,1 1-1 0 0,0-1 0 0 0,-1 0 0 0 0,0 0 1 0 0,0-1-1 0 0,-1 1 0 0 0,1-1 0 0 0,-1 1 1 0 0,-1-1-1 0 0,1 0 0 0 0,-1 0 0 0 0,1-3 2 0 0,-4 7-62 0 0,1 1 0 0 0,-1-1 0 0 0,0 1 0 0 0,0 0 0 0 0,0-1 0 0 0,0 1 0 0 0,0 0 0 0 0,0 0 0 0 0,0 0 0 0 0,0 0 0 0 0,0 1 0 0 0,-1-1 0 0 0,1 0 0 0 0,0 1 0 0 0,0 0 0 0 0,-1-1 0 0 0,1 1 0 0 0,0 0 0 0 0,-1 0 0 0 0,1 1 0 0 0,0-1 0 0 0,0 0 0 0 0,-1 1 0 0 0,1-1-1 0 0,0 1 1 0 0,0 0 0 0 0,0 0 0 0 0,-1 0 0 0 0,0 0 62 0 0,-6 4-94 0 0,0 0 1 0 0,0 0-1 0 0,0 1 0 0 0,1 0 0 0 0,0 1 0 0 0,0 0 0 0 0,0 0 0 0 0,1 0 1 0 0,0 1-1 0 0,1 0 0 0 0,0 1 0 0 0,0-1 0 0 0,0 1 0 0 0,1 0 0 0 0,1 1 1 0 0,0-1-1 0 0,0 1 0 0 0,1 0 0 0 0,0 0 0 0 0,0 0 0 0 0,1 0 0 0 0,1 0 0 0 0,-1 1 1 0 0,2-1-1 0 0,0 0 0 0 0,0 5 94 0 0,3-9 30 0 0,0-1 0 0 0,0 1-1 0 0,1-1 1 0 0,0 1 0 0 0,0-1 0 0 0,0 0 0 0 0,0-1 0 0 0,1 1 0 0 0,0-1-1 0 0,0 0 1 0 0,0 0 0 0 0,0 0 0 0 0,1-1 0 0 0,-1 0 0 0 0,1 0 0 0 0,0 0 0 0 0,0-1-1 0 0,0 0 1 0 0,0 0 0 0 0,1 0 0 0 0,-1-1 0 0 0,0 0 0 0 0,1 0 0 0 0,-1-1-1 0 0,1 0 1 0 0,-1 0 0 0 0,1 0 0 0 0,2-1-30 0 0,17-3 261 0 0,-1-1-1 0 0,0-2 1 0 0,0 0 0 0 0,-1-1-1 0 0,0-2 1 0 0,0 0 0 0 0,-1-1-1 0 0,-1-2 1 0 0,0 0 0 0 0,0-2-1 0 0,-1 0 1 0 0,-1-1 0 0 0,8-9-261 0 0,-4 6 50 0 0,-1 0 0 0 0,0-2 0 0 0,-2 0-1 0 0,0-2 1 0 0,-2 0 0 0 0,0-1 0 0 0,-2-1 0 0 0,0 0 0 0 0,8-21-50 0 0,-16-13 14 0 0,-10 58-41 0 0,-1 0 1 0 0,0 1 0 0 0,0-1-1 0 0,0 1 1 0 0,0-1 0 0 0,0 1-1 0 0,0 0 1 0 0,1 0 0 0 0,-1 0 0 0 0,0 0-1 0 0,0 0 1 0 0,0 0 0 0 0,0 0-1 0 0,0 1 1 0 0,0-1 0 0 0,0 1 0 0 0,0-1-1 0 0,1 1 1 0 0,-1 0 0 0 0,0 0-1 0 0,0-1 1 0 0,1 1 0 0 0,-1 1-1 0 0,0-1 1 0 0,1 0 0 0 0,-1 0 0 0 0,1 1-1 0 0,0-1 1 0 0,-1 0 0 0 0,1 1-1 0 0,0-1 1 0 0,0 1 0 0 0,0 0 0 0 0,0-1-1 0 0,0 2 27 0 0,-8 9-9 0 0,0-1 0 0 0,1 1-1 0 0,1 0 1 0 0,0 1 0 0 0,1 0-1 0 0,0 0 1 0 0,1 0 0 0 0,0 1-1 0 0,1-1 1 0 0,1 1 0 0 0,0 0-1 0 0,1 1 1 0 0,1-1 0 0 0,0 0-1 0 0,0 0 1 0 0,2 1 0 0 0,0-1-1 0 0,2 13 10 0 0,1-15-41 0 0,0-1 0 0 0,1 0-1 0 0,0-1 1 0 0,0 1 0 0 0,1-1-1 0 0,0 0 1 0 0,1 0 0 0 0,1-1-1 0 0,-1 0 1 0 0,1 0 0 0 0,1-1-1 0 0,-1 0 1 0 0,1 0-1 0 0,1-1 1 0 0,0 0 0 0 0,0-1-1 0 0,0 0 1 0 0,0-1 0 0 0,1 0-1 0 0,0 0 1 0 0,0-1 0 0 0,1-1 41 0 0,49 8-4072 0 0,-21-9-6377 0 0,-31-2 4320 0 0</inkml:trace>
  <inkml:trace contextRef="#ctx0" brushRef="#br0" timeOffset="7086">2325 553 0 0 0,'3'0'151'0'0,"18"11"2219"0"0,-21-11-1882 0 0,10 29 5493 0 0,13-21-5014 0 0,126-8 4525 0 0,-51-7-3989 0 0,-80 3-7 0 0,-17 4-1484 0 0,-1 0 7 0 0,0 0 7 0 0,0 0-3 0 0,0 0 13 0 0,0 0 7 0 0,0 0 11 0 0,0 0 12 0 0,0 0 10 0 0,0 0-2 0 0,0 0 6 0 0,0 0 4 0 0,0 0-4 0 0,0 0 16 0 0,0 0-8 0 0,0 0-12 0 0,0 0 0 0 0,0 0-9 0 0,0 0 0 0 0,0 0 10 0 0,0 0-1 0 0,0 0-18 0 0,0 0-10 0 0,0 0 16 0 0,0 0-14 0 0,0 0-40 0 0,0 0-40 0 0,0 0-43 0 0,0 0-112 0 0,0 0-176 0 0,-4-3-10321 0 0,4 2 2039 0 0</inkml:trace>
  <inkml:trace contextRef="#ctx0" brushRef="#br0" timeOffset="8083.94">1514 531 0 0 0,'52'3'0'0'0,"-40"-2"5"0"0,-12-1 91 0 0,0 0 272 0 0,0 0 18 0 0,0 0-51 0 0,0 0-23 0 0,29 0 3897 0 0,-33 8 2235 0 0,-37 2-5257 0 0,-88 9 1726 0 0,-25 10-1209 0 0,41-25 419 0 0,105-2-3744 0 0,33-1-5262 0 0,-17-4 1549 0 0,0 3-910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6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7">865 240 5521 0 0,'0'0'1232'0'0,"0"0"-855"0"0,0 0-465 0 0,0 0-201 0 0,0 0-119 0 0,0 0-200 0 0,0 0-432 0 0,0 0-712 0 0,0 0-897 0 0,0 0 2353 0 0</inkml:trace>
  <inkml:trace contextRef="#ctx0" brushRef="#br0" timeOffset="1066.354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2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4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4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6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7">865 240 5521 0 0,'0'0'1232'0'0,"0"0"-855"0"0,0 0-465 0 0,0 0-201 0 0,0 0-119 0 0,0 0-200 0 0,0 0-432 0 0,0 0-712 0 0,0 0-897 0 0,0 0 2353 0 0</inkml:trace>
  <inkml:trace contextRef="#ctx0" brushRef="#br0" timeOffset="1066.354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2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7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4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4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2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7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6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7">865 240 5521 0 0,'0'0'1232'0'0,"0"0"-855"0"0,0 0-465 0 0,0 0-201 0 0,0 0-119 0 0,0 0-200 0 0,0 0-432 0 0,0 0-712 0 0,0 0-897 0 0,0 0 2353 0 0</inkml:trace>
  <inkml:trace contextRef="#ctx0" brushRef="#br0" timeOffset="1066.354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2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4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4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7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4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2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5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5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5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6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7">865 240 5521 0 0,'0'0'1232'0'0,"0"0"-855"0"0,0 0-465 0 0,0 0-201 0 0,0 0-119 0 0,0 0-200 0 0,0 0-432 0 0,0 0-712 0 0,0 0-897 0 0,0 0 2353 0 0</inkml:trace>
  <inkml:trace contextRef="#ctx0" brushRef="#br0" timeOffset="1066.354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2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4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4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2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6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2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4.0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4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2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3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5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4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5">17706 1841 0 0 0,'0'0'0'0'0,"0"0"0"0"0</inkml:trace>
  <inkml:trace contextRef="#ctx0" brushRef="#br0" timeOffset="39406.629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7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9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2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9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11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9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2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2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5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3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4.0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6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7">865 240 5521 0 0,'0'0'1232'0'0,"0"0"-855"0"0,0 0-465 0 0,0 0-201 0 0,0 0-119 0 0,0 0-200 0 0,0 0-432 0 0,0 0-712 0 0,0 0-897 0 0,0 0 2353 0 0</inkml:trace>
  <inkml:trace contextRef="#ctx0" brushRef="#br0" timeOffset="1066.354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2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4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4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41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25 741 0 0 0,'0'0'213'0'0,"0"0"530"0"0,0 0 419 0 0,0 0 333 0 0,0 0 168 0 0,0 0-19 0 0,0 0-133 0 0,0 0-156 0 0,0 0-140 0 0,0 0-103 0 0,-1-14-69 0 0,-2-40-80 0 0,2 41-80 0 0,1 13-103 0 0,0 0-120 0 0,0 0-106 0 0,0 0-101 0 0,-6 15 539 0 0,2 5-873 0 0,0 0 1 0 0,1 0-1 0 0,2 1 0 0 0,0-1 0 0 0,1 0 0 0 0,0 1 0 0 0,2-1 0 0 0,1 0 1 0 0,2 7-120 0 0,-4-23 36 0 0,0 0 1 0 0,0 0-1 0 0,1-1 1 0 0,-1 1-1 0 0,1 0 1 0 0,0-1-1 0 0,0 0 1 0 0,1 1 0 0 0,-1-1-1 0 0,1 0 1 0 0,-1 0-1 0 0,1 0 1 0 0,0-1-1 0 0,0 1 1 0 0,0-1-1 0 0,1 1 1 0 0,-1-1 0 0 0,1 0-1 0 0,-1 0 1 0 0,1-1-1 0 0,-1 1 1 0 0,1-1-1 0 0,0 0 1 0 0,0 0 0 0 0,0 0-1 0 0,0 0 1 0 0,0-1-1 0 0,0 1 1 0 0,0-1-1 0 0,0 0 1 0 0,0 0-1 0 0,0-1 1 0 0,0 1 0 0 0,-1-1-1 0 0,1 0 1 0 0,0 0-1 0 0,0 0 1 0 0,0 0-1 0 0,-1-1 1 0 0,1 1 0 0 0,0-1-38 0 0,24-20 252 0 0,-1 0-1 0 0,0-2 0 0 0,-2-1 1 0 0,-1-1-1 0 0,-1-1 0 0 0,11-18-250 0 0,-13 16 93 0 0,-21 28-80 0 0,0 1-76 0 0,7 21-260 0 0,4 46 281 0 0,-10-57 47 0 0,-1 1 0 0 0,2 0 0 0 0,0-1 0 0 0,0 0 0 0 0,0 1 0 0 0,2-1 0 0 0,-1 0 0 0 0,1 0 0 0 0,1 0 0 0 0,-1-1 0 0 0,6 7-5 0 0,-8-13 26 0 0,0-1 0 0 0,1 0 0 0 0,-1 0 0 0 0,0 0 0 0 0,1 0 0 0 0,0-1 0 0 0,-1 1 0 0 0,1-1 0 0 0,0 0 0 0 0,0 1 0 0 0,0-1 0 0 0,0 0-1 0 0,0-1 1 0 0,0 1 0 0 0,0 0 0 0 0,0-1 0 0 0,0 0 0 0 0,0 0 0 0 0,0 0 0 0 0,0 0 0 0 0,0 0 0 0 0,0 0 0 0 0,0-1 0 0 0,0 0 0 0 0,0 1 0 0 0,0-1-1 0 0,0 0 1 0 0,0-1 0 0 0,0 1 0 0 0,-1 0 0 0 0,1-1 0 0 0,0 0 0 0 0,-1 1 0 0 0,3-3-26 0 0,20-24 286 0 0,-1-1 1 0 0,-1-1-1 0 0,-2-1 1 0 0,-1-1-1 0 0,-1-1 1 0 0,-1-3-287 0 0,14-59-320 0 0,-28 62-2279 0 0,-3 0-3533 0 0,0 22-191 0 0,0 3-3151 0 0</inkml:trace>
  <inkml:trace contextRef="#ctx0" brushRef="#br0" timeOffset="3946.311">1034 1 0 0 0,'0'0'807'0'0,"0"0"144"0"0,0 0-28 0 0,0 0-127 0 0,0 0-119 0 0,0 0-77 0 0,0 17-2 0 0,2 128 1764 0 0,-16 149 2060 0 0,-51 111-3818 0 0,63-337-575 0 0,2-66-18 0 0,0-1-1 0 0,0 1 1 0 0,0-1 0 0 0,0 0 0 0 0,0 1-1 0 0,1-1 1 0 0,-1 1 0 0 0,1-1 0 0 0,-1 0 0 0 0,1 1-1 0 0,-1-1 1 0 0,1 0 0 0 0,0 1 0 0 0,-1-1-1 0 0,1 0 1 0 0,0 0 0 0 0,0 0 0 0 0,0 0 0 0 0,0 1-1 0 0,0-1 1 0 0,0-1 0 0 0,0 1 0 0 0,0 0-1 0 0,1 0 1 0 0,-1 0 0 0 0,0-1 0 0 0,0 1 0 0 0,1 0-1 0 0,-1-1 1 0 0,1 1 0 0 0,-1-1 0 0 0,0 0-1 0 0,1 0 1 0 0,-1 1 0 0 0,1-1 0 0 0,-1 0 0 0 0,1 0-1 0 0,-1 0 1 0 0,0 0 0 0 0,1 0 0 0 0,-1-1-1 0 0,2 1-10 0 0,57-59 1195 0 0,-7-9-757 0 0,89-91-322 0 0,-141 157-133 0 0,0 1 0 0 0,0 0 1 0 0,1 0-1 0 0,-1 0 0 0 0,0-1 0 0 0,1 1 1 0 0,-1 1-1 0 0,1-1 0 0 0,-1 0 0 0 0,1 0 1 0 0,0 0-1 0 0,-1 1 0 0 0,1-1 0 0 0,0 1 0 0 0,-1-1 1 0 0,1 1-1 0 0,0 0 0 0 0,0 0 0 0 0,-1 0 1 0 0,1 0-1 0 0,0 0 0 0 0,0 0 0 0 0,-1 0 1 0 0,1 0-1 0 0,0 1 0 0 0,-1-1 0 0 0,1 1 1 0 0,0-1-1 0 0,-1 1 0 0 0,1 0 0 0 0,-1 0 1 0 0,1-1-1 0 0,-1 1 0 0 0,1 0 0 0 0,-1 0 1 0 0,1 1-1 0 0,-1-1 0 0 0,0 0 0 0 0,0 0 1 0 0,0 1-1 0 0,0-1 0 0 0,0 0 0 0 0,0 1 1 0 0,0-1-1 0 0,0 1 0 0 0,0-1 0 0 0,0 1 0 0 0,-1 0 1 0 0,1-1-1 0 0,-1 1 0 0 0,1 0 0 0 0,-1 0 1 0 0,0 0 16 0 0,22 219 1959 0 0,-1-155-2141 0 0,-20-65-170 0 0,1-1 0 0 0,-1 1 0 0 0,0-1 0 0 0,1 0 0 0 0,-1 0 0 0 0,1 0 0 0 0,-1 0 0 0 0,1 0 0 0 0,-1 0 0 0 0,0 0 0 0 0,1 0 0 0 0,-1-1 0 0 0,1 1 0 0 0,-1-1 0 0 0,0 1 0 0 0,1-1 0 0 0,-1 1 0 0 0,0-1 0 0 0,1 0-1 0 0,-1 1 1 0 0,0-1 0 0 0,0 0 0 0 0,0 0 0 0 0,0 0 0 0 0,0 0 0 0 0,0 0 0 0 0,0 0 0 0 0,0 0 0 0 0,0 0 0 0 0,0-1 0 0 0,0 1 0 0 0,-1 0 0 0 0,1-1 0 0 0,-1 1 0 0 0,1-1 352 0 0,3-2-2204 0 0,3-4 870 0 0</inkml:trace>
  <inkml:trace contextRef="#ctx0" brushRef="#br0" timeOffset="4754.136">1649 884 1224 0 0,'0'0'1865'0'0,"0"0"-644"0"0,0 0-107 0 0,0 0 294 0 0,0 0 268 0 0,0 0 92 0 0,0 0-156 0 0,0 0-269 0 0,0 0-227 0 0,0 0-181 0 0,0 0-119 0 0,0 0-101 0 0,0 0-86 0 0,32-6-63 0 0,98-24-67 0 0,-79 3 154 0 0,-47 20-500 0 0,1 1-63 0 0,0 0-1 0 0,-1 0 0 0 0,0 0 0 0 0,0-1 1 0 0,-1 0-1 0 0,1 1 0 0 0,-2-1 0 0 0,1-1 0 0 0,-1 1 1 0 0,0 0-1 0 0,0 0 0 0 0,-1-1 0 0 0,0 1 0 0 0,0-1 1 0 0,-1 1-1 0 0,0-1 0 0 0,0 1 0 0 0,-1-1 0 0 0,0-2-89 0 0,0 7-23 0 0,0 1 0 0 0,0-1 0 0 0,0 1-1 0 0,-1-1 1 0 0,1 1 0 0 0,-1-1-1 0 0,1 1 1 0 0,-1 0 0 0 0,0 0 0 0 0,0 0-1 0 0,0 0 1 0 0,0 0 0 0 0,0 1-1 0 0,0-1 1 0 0,-1 0 0 0 0,1 1 0 0 0,-1 0-1 0 0,1 0 1 0 0,-1-1 0 0 0,1 1-1 0 0,-1 1 1 0 0,0-1 0 0 0,1 0-1 0 0,-1 1 1 0 0,0-1 0 0 0,0 1 0 0 0,1 0-1 0 0,-1 0 1 0 0,0 0 0 0 0,0 0-1 0 0,1 0 1 0 0,-1 1 0 0 0,0-1 0 0 0,0 1 23 0 0,-91 35-1150 0 0,81-30 1109 0 0,0 1-1 0 0,1 0 1 0 0,-1 1 0 0 0,2 1 0 0 0,-1 0-1 0 0,1 1 1 0 0,1 0 0 0 0,0 0 0 0 0,0 1 0 0 0,1 0-1 0 0,0 1 1 0 0,1 0 0 0 0,0 0 0 0 0,1 1 0 0 0,1 0-1 0 0,0 0 1 0 0,1 1 0 0 0,0-1 0 0 0,1 1-1 0 0,0 1 1 0 0,-1 12 41 0 0,5-23 14 0 0,1 0 0 0 0,0 0 0 0 0,-1-1 0 0 0,2 1 0 0 0,-1 0 0 0 0,0 0 0 0 0,1-1 0 0 0,-1 1-1 0 0,1-1 1 0 0,0 0 0 0 0,0 1 0 0 0,0-1 0 0 0,1 0 0 0 0,-1 0 0 0 0,1 0 0 0 0,0 0 0 0 0,-1-1 0 0 0,1 1 0 0 0,1-1-1 0 0,-1 0 1 0 0,0 0 0 0 0,0 0 0 0 0,1 0 0 0 0,-1 0 0 0 0,1-1 0 0 0,0 0 0 0 0,-1 1 0 0 0,1-1 0 0 0,0-1 0 0 0,2 1-14 0 0,121 13 529 0 0,-94-14-222 0 0,0-2-1 0 0,0-1 0 0 0,0-1 1 0 0,0-2-1 0 0,15-6-306 0 0,-8 2 163 0 0,0-3-1 0 0,-1-1 0 0 0,-1-2 0 0 0,0-1 0 0 0,-2-3 0 0 0,0 0 0 0 0,14-13-162 0 0,-38 24 10 0 0,0 0 0 0 0,0-2 0 0 0,0 1 0 0 0,-2-1 0 0 0,1-1 0 0 0,-1 0 0 0 0,-1-1 0 0 0,0 0 0 0 0,-1 0 0 0 0,0 0 0 0 0,-1-1 0 0 0,-1-1 0 0 0,0 1 0 0 0,-1-1 0 0 0,-1 0 0 0 0,0 0 0 0 0,-1 0 0 0 0,0-1 0 0 0,-1 1 0 0 0,-1-11-10 0 0,0 23-41 0 0,0 0-1 0 0,-1-1 0 0 0,1 1 1 0 0,-1 0-1 0 0,0-1 1 0 0,0 1-1 0 0,0 0 0 0 0,0 0 1 0 0,0-1-1 0 0,-1 1 0 0 0,0 0 1 0 0,1 0-1 0 0,-1-1 1 0 0,-1 1-1 0 0,1 0 0 0 0,0 0 1 0 0,-1 0-1 0 0,1 1 0 0 0,-1-1 1 0 0,0 0-1 0 0,0 0 0 0 0,0 1 1 0 0,0-1-1 0 0,0 1 1 0 0,-1 0-1 0 0,1 0 0 0 0,-1 0 1 0 0,0 0-1 0 0,1 0 0 0 0,-1 0 1 0 0,0 1-1 0 0,0-1 1 0 0,0 1-1 0 0,0 0 0 0 0,0 0 1 0 0,-1 0-1 0 0,1 0 42 0 0,-4 1-45 0 0,1 0-1 0 0,-1 1 1 0 0,0 0 0 0 0,1 0-1 0 0,-1 0 1 0 0,0 1-1 0 0,1 0 1 0 0,0 0 0 0 0,-1 0-1 0 0,1 1 1 0 0,0 0 0 0 0,0 0-1 0 0,1 1 1 0 0,-1 0-1 0 0,1 0 1 0 0,-1 0 0 0 0,1 0-1 0 0,1 1 1 0 0,-1 0-1 0 0,0 0 1 0 0,1 0 0 0 0,0 1-1 0 0,1-1 1 0 0,-1 1 0 0 0,1 0-1 0 0,0 0 1 0 0,0 0-1 0 0,1 1 1 0 0,0-1 0 0 0,0 1-1 0 0,0-1 1 0 0,1 1 0 0 0,0-1-1 0 0,1 1 1 0 0,-1 0-1 0 0,1 0 1 0 0,0-1 0 0 0,1 5 45 0 0,3-6 8 0 0,0 0 1 0 0,0 0-1 0 0,1-1 0 0 0,-1 0 1 0 0,1 0-1 0 0,0 0 1 0 0,0 0-1 0 0,0-1 1 0 0,1 0-1 0 0,-1 0 0 0 0,1 0 1 0 0,0-1-1 0 0,0 1 1 0 0,0-2-1 0 0,0 1 0 0 0,0-1 1 0 0,0 1-1 0 0,0-2 1 0 0,0 1-1 0 0,1-1 1 0 0,-1 0-1 0 0,6 0-8 0 0,185 0 315 0 0,-195 1-306 0 0,0-1 0 0 0,0 1 0 0 0,-1 0 0 0 0,1 0 0 0 0,0 0 0 0 0,0 0 0 0 0,-1 0 1 0 0,1 0-1 0 0,0 0 0 0 0,-1 0 0 0 0,1 1 0 0 0,-1-1 0 0 0,0 1 0 0 0,1-1 0 0 0,-1 1 0 0 0,0-1 0 0 0,0 1 1 0 0,0 0-1 0 0,0 0 0 0 0,0-1 0 0 0,0 1 0 0 0,-1 0 0 0 0,1 0 0 0 0,-1 0 0 0 0,1 0 0 0 0,-1 0 0 0 0,0 0 0 0 0,1 0 1 0 0,-1 0-1 0 0,0 0 0 0 0,0 0 0 0 0,-1 0 0 0 0,1 2-9 0 0,-11 66 189 0 0,10-68-190 0 0,-1 4-50 0 0,0 1 1 0 0,0-1-1 0 0,0 1 1 0 0,1 0-1 0 0,0 0 1 0 0,1-1-1 0 0,-1 1 1 0 0,1 0 0 0 0,0 0-1 0 0,1 0 1 0 0,0 0-1 0 0,0 0 1 0 0,0-1 50 0 0,3-3-137 0 0,-1 0 1 0 0,1-1-1 0 0,0 0 1 0 0,0 0-1 0 0,0 0 1 0 0,0-1-1 0 0,0 1 1 0 0,0-1-1 0 0,0 0 1 0 0,1 0 0 0 0,-1 0-1 0 0,0-1 1 0 0,1 0-1 0 0,-1 0 1 0 0,1 0-1 0 0,-1 0 1 0 0,0 0-1 0 0,1-1 1 0 0,-1 0-1 0 0,0 0 1 0 0,4-1 136 0 0,37-17-10052 0 0,-37 15 6621 0 0,-3 0 697 0 0</inkml:trace>
  <inkml:trace contextRef="#ctx0" brushRef="#br0" timeOffset="5182.194">2842 840 0 0 0,'0'0'1180'0'0,"0"0"435"0"0,0 0 287 0 0,0 0 242 0 0,0 0 98 0 0,0 0-83 0 0,0 0-228 0 0,0 0-296 0 0,0 0-260 0 0,32-5-221 0 0,99-19-208 0 0,-55-2 438 0 0,-66 22-1277 0 0,1 0 0 0 0,0-1 0 0 0,-1 0 0 0 0,0-1 1 0 0,0 0-1 0 0,0 0 0 0 0,-1-1 0 0 0,0-1 0 0 0,-1 1 0 0 0,1-1 1 0 0,-1-1-1 0 0,-1 0 0 0 0,0 0 0 0 0,0 0 0 0 0,-1-1 0 0 0,0 0 0 0 0,0 0 1 0 0,-1 0-1 0 0,-1-1 0 0 0,0 0 0 0 0,0 0 0 0 0,-1 0 0 0 0,0 0 0 0 0,-1-1 1 0 0,0 1-1 0 0,-1-1-107 0 0,-4 8-45 0 0,1 0 0 0 0,-1 1 0 0 0,0-1 0 0 0,0 1 1 0 0,0-1-1 0 0,-1 1 0 0 0,1 0 0 0 0,-1 0 0 0 0,0 1 0 0 0,0-1 1 0 0,0 1-1 0 0,0 0 0 0 0,0 0 0 0 0,0 0 0 0 0,-1 0 0 0 0,1 1 1 0 0,-1 0-1 0 0,1 0 0 0 0,-1 0 0 0 0,1 0 0 0 0,-1 1 0 0 0,0-1 1 0 0,1 1-1 0 0,-1 1 0 0 0,1-1 0 0 0,-1 1 0 0 0,0-1 0 0 0,1 1 1 0 0,-3 1 44 0 0,-10 3-136 0 0,1 0 1 0 0,0 2-1 0 0,1-1 1 0 0,-1 2 0 0 0,1 0-1 0 0,1 1 1 0 0,0 0-1 0 0,0 1 1 0 0,0 1 0 0 0,2 0-1 0 0,-1 1 1 0 0,1 0-1 0 0,1 1 1 0 0,0 0 0 0 0,1 1-1 0 0,1 0 1 0 0,-5 10 135 0 0,9-19-5 0 0,0 1 1 0 0,1 1-1 0 0,0-1 0 0 0,0 1 1 0 0,0 0-1 0 0,1 0 1 0 0,0 0-1 0 0,0 0 0 0 0,0 0 1 0 0,1 1-1 0 0,1-1 1 0 0,-1 1-1 0 0,1-1 1 0 0,0 1-1 0 0,1 0 0 0 0,0-1 1 0 0,0 1-1 0 0,1 0 1 0 0,0 0-1 0 0,0-1 1 0 0,0 1-1 0 0,1-1 0 0 0,1 1 1 0 0,-1-1-1 0 0,1 0 1 0 0,0 0-1 0 0,1 0 1 0 0,-1 0-1 0 0,1-1 0 0 0,3 4 5 0 0,10 1 106 0 0,1-1 0 0 0,0 0 0 0 0,1-1-1 0 0,0-1 1 0 0,1-1 0 0 0,-1-1 0 0 0,1 0 0 0 0,0-1-1 0 0,1-2 1 0 0,-1 0 0 0 0,1-1 0 0 0,-1-1 0 0 0,1-1-1 0 0,0 0 1 0 0,13-4-106 0 0,-19 4 42 0 0,130-5-105 0 0,-53-11-3591 0 0,-61 9-2403 0 0,-10 2-4511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2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1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109 627 0 0 0,'0'0'891'0'0,"0"0"193"0"0,0 0 56 0 0,0 0 211 0 0,0 0 279 0 0,0 0 202 0 0,0 0-10 0 0,0 0-242 0 0,0 0-357 0 0,0 0-326 0 0,0 0-211 0 0,0-3-106 0 0,5 93 3757 0 0,12 91-4495 0 0,-15-162 392 0 0,7 98 34 0 0,-9-116-228 0 0,0-1 12 0 0,0 0 31 0 0,4-34 2298 0 0,0-3-2336 0 0,1-1 1 0 0,2 1 0 0 0,1 0 0 0 0,3 1-1 0 0,0 0 1 0 0,3 1 0 0 0,10-21-46 0 0,-3 5 25 0 0,-16 37-18 0 0,1 0 1 0 0,0 0-1 0 0,2 1 0 0 0,-1-1 1 0 0,2 2-1 0 0,-1-1 0 0 0,2 1 1 0 0,0 0-8 0 0,-9 10-2 0 0,0 1 0 0 0,0-1-1 0 0,0 1 1 0 0,0 0 0 0 0,0-1 0 0 0,0 1 0 0 0,0 0 0 0 0,1 0 0 0 0,-1 0 0 0 0,0 0 0 0 0,1 0-1 0 0,-1 0 1 0 0,1 0 0 0 0,-1 0 0 0 0,1 1 0 0 0,-1-1 0 0 0,1 0 0 0 0,-1 1 0 0 0,1 0 0 0 0,0-1-1 0 0,-1 1 1 0 0,1 0 0 0 0,0 0 0 0 0,-1 0 0 0 0,1 0 0 0 0,0 0 0 0 0,0 0 0 0 0,-1 0 0 0 0,1 0-1 0 0,0 1 1 0 0,-1-1 0 0 0,1 1 0 0 0,-1-1 0 0 0,1 1 0 0 0,-1 0 0 0 0,1 0 0 0 0,-1 0 0 0 0,1-1-1 0 0,-1 1 1 0 0,0 0 0 0 0,1 1 0 0 0,-1-1 0 0 0,0 0 0 0 0,0 0 0 0 0,0 1 0 0 0,0-1 0 0 0,0 0-1 0 0,1 2 3 0 0,33 81 167 0 0,-18-73-2907 0 0,-5-28-10231 0 0,-12 13 6260 0 0</inkml:trace>
  <inkml:trace contextRef="#ctx0" brushRef="#br0" timeOffset="555.397">1 347 4745 0 0,'0'0'1638'0'0,"0"0"-178"0"0,0 0-29 0 0,0 0 167 0 0,0 0 67 0 0,0 0-166 0 0,0 0-401 0 0,0 0-354 0 0,0 0-181 0 0,0 0-28 0 0,0 0 51 0 0,0 0 41 0 0,15-6 7 0 0,99-32 1011 0 0,91 34-190 0 0,-183 8-1468 0 0,-21-4 28 0 0,-1 0 39 0 0,0 0 45 0 0,0 0 58 0 0,0 0 71 0 0,0 0 17 0 0,-21-15 339 0 0,-18-10-363 0 0,31 20-179 0 0,0 1 0 0 0,0-1 0 0 0,1 0 1 0 0,-1-1-1 0 0,1 0 0 0 0,1 0 0 0 0,-1-1 0 0 0,1 0 0 0 0,0 0 0 0 0,0 0 0 0 0,1-1 0 0 0,-1-2-42 0 0,-33-98-394 0 0,34 58-3130 0 0,7 42 1102 0 0,3 2-3668 0 0,-1 2 1744 0 0,-2 1-2896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6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2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3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1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2120 0 0,'0'0'1111'0'0,"0"0"-272"0"0,0 0 79 0 0,0 0 343 0 0,0 0 344 0 0,0 0 246 0 0,0 0-86 0 0,0 0-359 0 0,0 0-412 0 0,0 0-360 0 0,0 0-252 0 0,0 0-129 0 0,0 0-22 0 0,-2-2-3 0 0,1 1-211 0 0,1 1 0 0 0,-1 0 0 0 0,1 0-1 0 0,-1 0 1 0 0,1 0 0 0 0,-1-1 0 0 0,1 1 0 0 0,-1 0 0 0 0,1 0-1 0 0,-1 0 1 0 0,1 0 0 0 0,-1 0 0 0 0,1 0 0 0 0,-1 0 0 0 0,1 0-1 0 0,-1 0 1 0 0,1 1 0 0 0,-1-1 0 0 0,1 0 0 0 0,-1 0 0 0 0,1 0-1 0 0,-1 1 1 0 0,1-1 0 0 0,-1 0 0 0 0,1 0 0 0 0,0 1 0 0 0,-1-1-1 0 0,1 0 1 0 0,-1 1 0 0 0,1-1 0 0 0,0 1 0 0 0,-1-1 0 0 0,1 0-1 0 0,0 1 1 0 0,0-1 0 0 0,-1 1 0 0 0,1-1 0 0 0,0 1 0 0 0,0-1-1 0 0,-1 1 1 0 0,1-1 0 0 0,0 1 0 0 0,0-1 0 0 0,0 1 0 0 0,0-1-1 0 0,0 1 1 0 0,0-1 0 0 0,0 1 0 0 0,0-1 0 0 0,0 1 0 0 0,0-1-1 0 0,0 1 1 0 0,0-1 0 0 0,1 1 0 0 0,-1-1 0 0 0,0 1 0 0 0,0-1-1 0 0,0 1 1 0 0,1-1 0 0 0,-1 1 0 0 0,0-1 0 0 0,1 0 0 0 0,-1 1-1 0 0,0-1 1 0 0,1 1 0 0 0,-1-1 0 0 0,0 0 0 0 0,1 1 0 0 0,-1-1-17 0 0,1 12 118 0 0,2 164 1256 0 0,-9 202-679 0 0,-4-267-566 0 0,10-111-89 0 0,0 0 44 0 0,0 0 59 0 0,0 0 26 0 0,1-5 189 0 0,27-42-229 0 0,2 1 0 0 0,1 1 1 0 0,28-28-130 0 0,45-23-86 0 0,-102 95 76 0 0,-1 0-1 0 0,1 0 1 0 0,-1 0 0 0 0,1 0-1 0 0,0 0 1 0 0,-1 0-1 0 0,1 0 1 0 0,0 0-1 0 0,0 1 1 0 0,-1-1 0 0 0,1 1-1 0 0,0-1 1 0 0,0 1-1 0 0,0 0 1 0 0,0 0 0 0 0,-1 0-1 0 0,1 0 1 0 0,0 0-1 0 0,0 0 1 0 0,0 1-1 0 0,0-1 1 0 0,0 0 0 0 0,-1 1-1 0 0,1-1 1 0 0,0 1-1 0 0,0 0 1 0 0,-1 0-1 0 0,1 0 1 0 0,-1 0 0 0 0,1 0-1 0 0,0 0 1 0 0,-1 0-1 0 0,0 0 1 0 0,1 0-1 0 0,-1 1 1 0 0,0-1 0 0 0,0 1-1 0 0,1-1 1 0 0,-1 1-1 0 0,0-1 1 0 0,-1 1 0 0 0,1 0-1 0 0,0 0 11 0 0,21 81 16 0 0,-22-72 35 0 0,1-1-1 0 0,-2 0 0 0 0,1 0 1 0 0,-1 0-1 0 0,-1 0 0 0 0,0 0 1 0 0,0 0-1 0 0,-1-1 0 0 0,0 1 1 0 0,-1-1-1 0 0,0 1 0 0 0,0-1 1 0 0,-1-1-1 0 0,-1 1 0 0 0,1 0 1 0 0,-2-1-51 0 0,2 2-18 0 0,-1 0 1 0 0,0-1 0 0 0,0 0-1 0 0,-1 0 1 0 0,-1-1-1 0 0,1 0 1 0 0,-1 0-1 0 0,-1-1 1 0 0,1 0 0 0 0,-1 0-1 0 0,-1-1 1 0 0,1 0-1 0 0,-1 0 1 0 0,0-2 0 0 0,0 1-1 0 0,-1-1 1 0 0,1 0-1 0 0,-1-1 1 0 0,0 0 0 0 0,-8 0 17 0 0,-38-26-4498 0 0,28-5-4411 0 0,23 20 2118 0 0</inkml:trace>
  <inkml:trace contextRef="#ctx0" brushRef="#br0" timeOffset="258.42">606 467 0 0 0,'-81'22'0'0'0,"63"-18"0"0"0,16-4 0 0 0</inkml:trace>
  <inkml:trace contextRef="#ctx0" brushRef="#br0" timeOffset="656.413">606 467 0 0 0,'-83'16'183'0'0,"67"-13"790"0"0,16-3 430 0 0,0 0 58 0 0,5 50 5978 0 0,-5-45-7210 0 0,2 0 0 0 0,-1-1-1 0 0,0 1 1 0 0,1-1 0 0 0,0 0-1 0 0,0 1 1 0 0,0-1 0 0 0,0 0 0 0 0,1 0-1 0 0,0 0 1 0 0,0 0 0 0 0,0-1-1 0 0,0 1 1 0 0,0-1 0 0 0,1 0 0 0 0,0 0-1 0 0,-1 0 1 0 0,1 0 0 0 0,0-1-1 0 0,0 1 1 0 0,1-1 0 0 0,-1 0 0 0 0,3 0-229 0 0,0 1 131 0 0,0-1 1 0 0,0 0-1 0 0,0 0 1 0 0,0-1 0 0 0,0 0-1 0 0,0 0 1 0 0,1-1 0 0 0,-1 0-1 0 0,0 0 1 0 0,0-1-1 0 0,1 0 1 0 0,-1 0 0 0 0,0 0-1 0 0,0-1 1 0 0,0 0 0 0 0,0-1-1 0 0,-1 1 1 0 0,1-1-1 0 0,-1-1 1 0 0,1 1 0 0 0,-1-1-1 0 0,0 0 1 0 0,0-1 0 0 0,-1 1-1 0 0,1-1 1 0 0,-1 0-1 0 0,0-1 1 0 0,-1 1 0 0 0,1-1-1 0 0,-1 0 1 0 0,0 0 0 0 0,0 0-1 0 0,-1-1 1 0 0,0 1-1 0 0,0-1 1 0 0,-1 0 0 0 0,1 0-1 0 0,-1 0 1 0 0,-1 0 0 0 0,1 0-1 0 0,-1 0 1 0 0,-1 0-1 0 0,1-1-131 0 0,-1 4-18 0 0,0 0 0 0 0,0 0 0 0 0,0 0 0 0 0,0 1 0 0 0,0-1 0 0 0,-1 0 0 0 0,0 0 0 0 0,0 1 0 0 0,0-1 0 0 0,0 1 0 0 0,0-1 0 0 0,-1 1 0 0 0,0-1-1 0 0,0 1 1 0 0,1 0 0 0 0,-2-1 0 0 0,1 1 0 0 0,0 0 0 0 0,-1 1 0 0 0,1-1 0 0 0,-1 0 0 0 0,0 1 0 0 0,0-1 0 0 0,0 1 0 0 0,0 0 0 0 0,0 0 0 0 0,-1 0 0 0 0,1 1-1 0 0,-1-1 1 0 0,1 1 0 0 0,-1 0 18 0 0,-3-1-98 0 0,-1 0-1 0 0,0 1 0 0 0,1-1 1 0 0,-1 2-1 0 0,0-1 0 0 0,0 1 0 0 0,1 1 1 0 0,-1-1-1 0 0,0 1 0 0 0,1 1 1 0 0,-1-1-1 0 0,0 1 0 0 0,1 1 1 0 0,0-1-1 0 0,-1 1 0 0 0,1 1 0 0 0,1-1 1 0 0,-1 1-1 0 0,0 0 0 0 0,1 1 1 0 0,0-1-1 0 0,-4 5 99 0 0,-9 7-126 0 0,2 1 0 0 0,0 0 0 0 0,1 1 0 0 0,0 1 0 0 0,2 1 0 0 0,-8 12 126 0 0,17-24-33 0 0,0 0 0 0 0,0-1 0 0 0,1 2 0 0 0,0-1 0 0 0,0 0 0 0 0,1 1 0 0 0,0 0-1 0 0,0-1 1 0 0,1 1 0 0 0,1 0 0 0 0,-1 1 0 0 0,1-1 0 0 0,1 0 0 0 0,0 0 0 0 0,0 5 33 0 0,3-8 24 0 0,1-1 0 0 0,-1 1 1 0 0,1-1-1 0 0,0 0 0 0 0,1 0 0 0 0,-1 0 1 0 0,1-1-1 0 0,0 1 0 0 0,0-1 0 0 0,1 0 0 0 0,-1-1 1 0 0,1 1-1 0 0,-1-1 0 0 0,1 0 0 0 0,0-1 1 0 0,1 1-1 0 0,-1-1 0 0 0,0 0 0 0 0,0-1 0 0 0,1 1 1 0 0,-1-1-1 0 0,1-1 0 0 0,0 1 0 0 0,3-1-24 0 0,17 3 139 0 0,-1 0-1 0 0,1-2 0 0 0,0-1 0 0 0,0-1 0 0 0,-1-1 0 0 0,1-2 1 0 0,20-5-139 0 0,47-23-2081 0 0,-31-3-3474 0 0,-6-9-4964 0 0,-50 36 8729 0 0</inkml:trace>
  <inkml:trace contextRef="#ctx0" brushRef="#br0" timeOffset="1240.138">1199 339 1704 0 0,'0'0'2130'0'0,"0"0"-574"0"0,0 0-109 0 0,0 0 196 0 0,0 0 134 0 0,0 0-33 0 0,0 0-249 0 0,0 0-295 0 0,0 0-262 0 0,0 0-237 0 0,-34 16-176 0 0,-107 54-151 0 0,74-22-34 0 0,57-36-270 0 0,3-5-80 0 0,1-1-1 0 0,-1 1 1 0 0,1 1 0 0 0,0-1-1 0 0,1 1 1 0 0,-1 0 0 0 0,2 0 0 0 0,-1 0-1 0 0,1 1 1 0 0,0 0 0 0 0,1 0 0 0 0,0 0-1 0 0,1 0 1 0 0,0 0 0 0 0,0 0-1 0 0,1 1 1 0 0,0-1 0 0 0,0 1 0 0 0,1-1-1 0 0,1 4 11 0 0,2-9 5 0 0,0 0 0 0 0,0 0 0 0 0,1-1 0 0 0,-1 0 0 0 0,1 0 0 0 0,0 0 0 0 0,0 0 0 0 0,0 0-1 0 0,1-1 1 0 0,-1 0 0 0 0,1 1 0 0 0,-1-2 0 0 0,1 1 0 0 0,-1-1 0 0 0,1 1 0 0 0,0-1 0 0 0,0 0-1 0 0,0-1 1 0 0,0 1 0 0 0,0-1 0 0 0,0 0 0 0 0,-1-1 0 0 0,1 1 0 0 0,0-1 0 0 0,0 0 0 0 0,0 0-1 0 0,2-1-4 0 0,-5 2 22 0 0,17-3 105 0 0,-1-2 0 0 0,0 0 0 0 0,0-1 0 0 0,0-1 0 0 0,-1 0 1 0 0,0-1-1 0 0,0-1 0 0 0,-1-1 0 0 0,14-11-127 0 0,-8 4 139 0 0,0-1 1 0 0,-1-2-1 0 0,-1 0 1 0 0,-1-1-1 0 0,16-23-139 0 0,17-17 449 0 0,-52 61-437 0 0,0 0 1 0 0,0 1-1 0 0,0-1 1 0 0,1 0-1 0 0,-1 0 1 0 0,0 1 0 0 0,0-1-1 0 0,1 0 1 0 0,-1 0-1 0 0,0 0 1 0 0,1 1-1 0 0,-1-1 1 0 0,0 0 0 0 0,0 0-1 0 0,1 0 1 0 0,-1 0-1 0 0,0 0 1 0 0,1 0 0 0 0,-1 0-1 0 0,0 0 1 0 0,1 0-1 0 0,-1 0 1 0 0,1 0-1 0 0,-1 0 1 0 0,0 0 0 0 0,1 0-1 0 0,-1 0 1 0 0,0 0-1 0 0,1 0 1 0 0,-1 0-1 0 0,0 0 1 0 0,0 0 0 0 0,1 0-1 0 0,-1-1 1 0 0,0 1-1 0 0,1 0 1 0 0,-1 0-1 0 0,0 0 1 0 0,0-1 0 0 0,1 1-1 0 0,-1 0 1 0 0,0 0-1 0 0,0-1 1 0 0,1 1-1 0 0,-1 0 1 0 0,0 0 0 0 0,0-1-1 0 0,0 1 1 0 0,0 0-1 0 0,0-1 1 0 0,1 1 0 0 0,-1-1-13 0 0,-9 30 274 0 0,8-26-338 0 0,-22 60 140 0 0,-37 139-164 0 0,27 129-506 0 0,30-287 585 0 0,-2 0 1 0 0,-1 0-1 0 0,-3-1 0 0 0,-1 0 0 0 0,-3 0 0 0 0,-3 5 9 0 0,14-43 15 0 0,0-1-1 0 0,0 1 1 0 0,0-1-1 0 0,-1 1 1 0 0,0-1-1 0 0,1 0 1 0 0,-2 0 0 0 0,1 0-1 0 0,0-1 1 0 0,-1 1-1 0 0,0-1 1 0 0,1 1 0 0 0,-1-1-1 0 0,-1-1 1 0 0,1 1-1 0 0,0 0 1 0 0,-1-1 0 0 0,1 0-1 0 0,-1 0 1 0 0,0 0-1 0 0,1-1 1 0 0,-1 0-1 0 0,0 0 1 0 0,0 0 0 0 0,0 0-1 0 0,0-1 1 0 0,0 1-1 0 0,0-2 1 0 0,0 1 0 0 0,0 0-1 0 0,0-1 1 0 0,0 0-1 0 0,0 0 1 0 0,0 0 0 0 0,0-1-1 0 0,1 0 1 0 0,-1 1-1 0 0,0-2 1 0 0,1 1-1 0 0,0-1 1 0 0,-1 1 0 0 0,1-1-1 0 0,0 0 1 0 0,0 0-1 0 0,1-1 1 0 0,-1 1 0 0 0,1-1-1 0 0,0 0 1 0 0,-1-1-15 0 0,-1-5-298 0 0,0-1 1 0 0,0 0-1 0 0,1 0 1 0 0,1 0-1 0 0,0 0 1 0 0,0-1-1 0 0,1 0 1 0 0,1 1-1 0 0,0-1 1 0 0,0-10 297 0 0,2 9-661 0 0,0 0-1 0 0,0 0 1 0 0,2-1 0 0 0,-1 1-1 0 0,1 1 1 0 0,1-1 0 0 0,1 0-1 0 0,0 1 1 0 0,0 0 0 0 0,1 0-1 0 0,0 1 1 0 0,1-1 0 0 0,1 1 0 0 0,6-7 661 0 0,-4 6-8569 0 0</inkml:trace>
  <inkml:trace contextRef="#ctx0" brushRef="#br0" timeOffset="1456.191">1468 585 3281 0 0,'0'0'2179'0'0,"0"0"-273"0"0,0 0-29 0 0,0 0 84 0 0,0 0-144 0 0,0 0-436 0 0,0 0-574 0 0,0 0-442 0 0,0 0-240 0 0,0 0-106 0 0,0 0-42 0 0,0 0-27 0 0,2 32-42 0 0,7 94-78 0 0,-5-78-4136 0 0,-4-48 1388 0 0,0 0-615 0 0,0 0 130 0 0,0 0 2180 0 0</inkml:trace>
  <inkml:trace contextRef="#ctx0" brushRef="#br0" timeOffset="1620.918">1466 250 0 0 0,'0'0'1688'0'0,"0"0"-367"0"0,0 0 127 0 0,0 0 104 0 0,0 0-271 0 0,0 0-401 0 0,0 0-512 0 0,0-191-456 0 0,6 191-256 0 0,-3 0-192 0 0,1 0-65 0 0,-2 14-247 0 0,1-2-1016 0 0,1-1-2393 0 0</inkml:trace>
  <inkml:trace contextRef="#ctx0" brushRef="#br0" timeOffset="1990.594">1678 806 8370 0 0,'0'0'1196'0'0,"0"0"-125"0"0,0 0 321 0 0,0 0 262 0 0,0 0 12 0 0,0 0-314 0 0,0 0-379 0 0,0 0-226 0 0,0 0-139 0 0,0 0-97 0 0,13-31-92 0 0,39-96-83 0 0,0-38 404 0 0,-29 124-2292 0 0,-20 74-366 0 0,-3-14 1587 0 0,-2-12 318 0 0,1 0 0 0 0,0-1-1 0 0,0 1 1 0 0,1 0 0 0 0,0-1-1 0 0,0 1 1 0 0,0 0 0 0 0,1 0-1 0 0,0-1 1 0 0,0 1 0 0 0,1-1-1 0 0,0 1 1 0 0,0-1 0 0 0,1 1-1 0 0,-1-1 1 0 0,1 0 0 0 0,1 0-1 0 0,-1-1 1 0 0,1 1 0 0 0,0-1-1 0 0,0 1 1 0 0,0-1 0 0 0,1 0-1 0 0,0-1 1 0 0,0 1 0 0 0,0-1-1 0 0,1 0 1 0 0,2 1 13 0 0,-4-3 204 0 0,1-1 0 0 0,0 0 0 0 0,0 0 0 0 0,-1 0 0 0 0,1-1 0 0 0,0 0 0 0 0,0 0 0 0 0,0 0 0 0 0,0 0-1 0 0,-1-1 1 0 0,1 0 0 0 0,0 0 0 0 0,0 0 0 0 0,-1 0 0 0 0,1-1 0 0 0,-1 0 0 0 0,1 0 0 0 0,-1 0 0 0 0,0 0 0 0 0,1-1 0 0 0,-1 0 0 0 0,-1 0 0 0 0,1 0 0 0 0,0 0 0 0 0,-1 0 0 0 0,1-1 0 0 0,-1 0 0 0 0,0 0 0 0 0,0 1 0 0 0,-1-2-204 0 0,31-64-1347 0 0,-23-5-8393 0 0,-10 62-961 0 0</inkml:trace>
  <inkml:trace contextRef="#ctx0" brushRef="#br0" timeOffset="2361.504">2280 294 7418 0 0,'0'0'1207'0'0,"0"0"-282"0"0,0 0 274 0 0,0 0 317 0 0,0 0 43 0 0,0 0-242 0 0,0 0-401 0 0,0 0-260 0 0,0 0-84 0 0,0 0-17 0 0,0 0-60 0 0,0 0-77 0 0,-9 11-71 0 0,-25 35-83 0 0,1-10 203 0 0,31-35-462 0 0,0 1 0 0 0,0-1 1 0 0,0 1-1 0 0,0 0 0 0 0,0 0 0 0 0,0 0 0 0 0,0 0 0 0 0,0 1 0 0 0,1-1 0 0 0,-1 0 0 0 0,1 1 1 0 0,0-1-1 0 0,-1 1 0 0 0,1-1 0 0 0,1 1 0 0 0,-1 0 0 0 0,0-1 0 0 0,0 1 0 0 0,1 0 1 0 0,0 0-1 0 0,-1-1 0 0 0,1 1 0 0 0,0 0 0 0 0,1 0 0 0 0,-1 0 0 0 0,0 0-5 0 0,53 49 4 0 0,31 37 391 0 0,-82-86-322 0 0,0 0 0 0 0,0 0 0 0 0,0 1 1 0 0,0-1-1 0 0,-1 1 0 0 0,0-1 0 0 0,1 1 0 0 0,-1-1 0 0 0,0 1 0 0 0,0 0 0 0 0,-1 0 1 0 0,1-1-1 0 0,-1 1 0 0 0,0 0 0 0 0,0 0 0 0 0,0 0 0 0 0,-1-1 0 0 0,1 1 0 0 0,-1 0 1 0 0,0 0-1 0 0,0-1 0 0 0,0 1 0 0 0,-1-1 0 0 0,1 1 0 0 0,-1-1 0 0 0,0 1 0 0 0,1-1 1 0 0,-2 0-1 0 0,1 0 0 0 0,-1 1-73 0 0,-1 0 41 0 0,0 0 1 0 0,0 0-1 0 0,-1-1 1 0 0,1 0-1 0 0,-1 0 0 0 0,0 0 1 0 0,0 0-1 0 0,0-1 1 0 0,-1 1-1 0 0,1-2 0 0 0,0 1 1 0 0,-1 0-1 0 0,1-1 1 0 0,-1 0-1 0 0,0 0 1 0 0,1-1-1 0 0,-1 0 0 0 0,0 1 1 0 0,-2-2-42 0 0,-32-3-2303 0 0,5-6-3476 0 0,22 6-657 0 0,5 0-2390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2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2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2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6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7">865 240 5521 0 0,'0'0'1232'0'0,"0"0"-855"0"0,0 0-465 0 0,0 0-201 0 0,0 0-119 0 0,0 0-200 0 0,0 0-432 0 0,0 0-712 0 0,0 0-897 0 0,0 0 2353 0 0</inkml:trace>
  <inkml:trace contextRef="#ctx0" brushRef="#br0" timeOffset="1066.354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2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4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4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7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165 770 2008 0 0,'0'0'1187'0'0,"0"0"7"0"0,0 0 134 0 0,0 0 163 0 0,0 0 102 0 0,0 0-98 0 0,0 0-267 0 0,0 0-271 0 0,0 0-207 0 0,0 0-167 0 0,0 0-133 0 0,0 0-107 0 0,-27 30-72 0 0,-80 96-42 0 0,104-123-215 0 0,0-1 0 0 0,1 1-1 0 0,0 0 1 0 0,-1-1-1 0 0,1 1 1 0 0,0 0 0 0 0,0 1-1 0 0,0-1 1 0 0,1 0 0 0 0,-1 0-1 0 0,1 1 1 0 0,0-1 0 0 0,0 1-1 0 0,0-1 1 0 0,0 1 0 0 0,1 0-1 0 0,-1-1 1 0 0,1 1 0 0 0,0 0-1 0 0,0-1 1 0 0,0 3-14 0 0,2 7 73 0 0,-3-9-39 0 0,1 1 0 0 0,0-1 0 0 0,1 0 0 0 0,-1 1 0 0 0,1-1 0 0 0,-1 1 0 0 0,2-1 0 0 0,-1 0 0 0 0,0 0 0 0 0,1 1 0 0 0,-1-1 0 0 0,1 0 0 0 0,1 0 0 0 0,-1-1 0 0 0,0 1 0 0 0,1 0 0 0 0,0-1 0 0 0,0 0 0 0 0,0 1 0 0 0,0-1 0 0 0,0 0 0 0 0,1 0 0 0 0,-1-1 0 0 0,1 1-1 0 0,0-1 1 0 0,-1 0 0 0 0,1 0 0 0 0,0 0 0 0 0,1 0 0 0 0,-1-1 0 0 0,0 0 0 0 0,0 0 0 0 0,1 0 0 0 0,1 0-34 0 0,2-2 139 0 0,-1-1 1 0 0,1-1-1 0 0,-1 1 0 0 0,1-1 0 0 0,-1 0 0 0 0,0-1 0 0 0,0 0 1 0 0,-1 0-1 0 0,1 0 0 0 0,-1-1 0 0 0,0 0 0 0 0,0 0 1 0 0,-1 0-1 0 0,1-1 0 0 0,-1 0 0 0 0,0 0 0 0 0,-1 0 0 0 0,1-1 1 0 0,-1 0-1 0 0,-1 0 0 0 0,1 0 0 0 0,1-4-139 0 0,8-13-60 0 0,0 0 0 0 0,-2-1 0 0 0,-1 0 0 0 0,-1 0 0 0 0,0-1 0 0 0,0-10 60 0 0,-4-95-3898 0 0,-6 126 3648 0 0,0 0-1 0 0,0 0 1 0 0,-1 0 0 0 0,1 1 0 0 0,-1-1-1 0 0,0 1 1 0 0,0-1 0 0 0,0 1-1 0 0,-1 0 1 0 0,0 0 0 0 0,0 0-1 0 0,0 0 1 0 0,0 0 0 0 0,0 1 0 0 0,-1-1-1 0 0,1 1 1 0 0,-1 0 0 0 0,0 0-1 0 0,0 0 1 0 0,0 1 0 0 0,-1-1 0 0 0,1 1-1 0 0,-1 0 1 0 0,1 0 0 0 0,-1 1-1 0 0,0 0 1 0 0,1-1 0 0 0,-5 1 250 0 0,-59-2-606 0 0,68 3 968 0 0,8-8 1237 0 0,35-28 875 0 0,-1-1-1 0 0,-2-3 1 0 0,33-42-2474 0 0,-51 54 195 0 0,-1-1-1 0 0,-1-1 0 0 0,-2-1 0 0 0,-1 0 0 0 0,-2-2 1 0 0,0 0-1 0 0,-3 0 0 0 0,4-16-194 0 0,1-44 181 0 0,-17 93-223 0 0,0 0-128 0 0,0 8-484 0 0,-1 77 304 0 0,0 39 106 0 0,5-1 0 0 0,15 79 244 0 0,8-35-109 0 0,35 304-1418 0 0,-60-442 1426 0 0,2-7 130 0 0,-1 1-1 0 0,-2 0 1 0 0,0 0 0 0 0,-1 0 0 0 0,-1 0 0 0 0,-2 0 0 0 0,0 0-1 0 0,-1 0 1 0 0,-1-1 0 0 0,-2 0 0 0 0,0 0 0 0 0,-1 0 0 0 0,-1-1-1 0 0,-7 11-28 0 0,15-30 40 0 0,0 0 0 0 0,0 0 0 0 0,0 0 0 0 0,0-1 0 0 0,-1 1 0 0 0,1 0 0 0 0,-1-1 0 0 0,1 1 0 0 0,-1-1 0 0 0,1 0 0 0 0,-1 1 0 0 0,0-1 0 0 0,0 0 1 0 0,0 0-1 0 0,0 0 0 0 0,1 0 0 0 0,-1 0 0 0 0,0-1 0 0 0,-1 1 0 0 0,1 0 0 0 0,0-1 0 0 0,0 0 0 0 0,0 1 0 0 0,0-1 0 0 0,0 0 0 0 0,0 0 0 0 0,-1 0 0 0 0,1-1 0 0 0,0 1 0 0 0,0 0 0 0 0,0-1 0 0 0,0 1 0 0 0,0-1 0 0 0,0 0 0 0 0,0 0 0 0 0,0 0 0 0 0,0 0 0 0 0,0 0 0 0 0,0 0 0 0 0,1 0 0 0 0,-1 0 0 0 0,0-1 0 0 0,1 1 0 0 0,-1-1 0 0 0,1 1 0 0 0,0-1 0 0 0,-1 0 0 0 0,1 0 0 0 0,0 1 0 0 0,0-1 0 0 0,0 0 0 0 0,0 0 0 0 0,0 0 0 0 0,1 0 0 0 0,-1 0 0 0 0,0 0 0 0 0,1 0 0 0 0,-1-2-40 0 0,-5-22 238 0 0,0 0 0 0 0,1-1 0 0 0,2 0 0 0 0,1 0 0 0 0,1 0 0 0 0,1-1 0 0 0,1 1 0 0 0,3-8-238 0 0,0-1-56 0 0,3 1-1 0 0,0 0 0 0 0,2 0 0 0 0,2 1 0 0 0,1 0 1 0 0,2 1-1 0 0,1 1 0 0 0,16-26 57 0 0,52-64-8370 0 0,-67 103 2958 0 0,-6 7-468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0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39 292 2593 0 0,'0'0'2707'0'0,"0"0"-929"0"0,0 0-378 0 0,0 0 29 0 0,0 0-36 0 0,0 0-196 0 0,0 0-351 0 0,0 0-337 0 0,0 0-191 0 0,0 0-61 0 0,0 0 34 0 0,0 0 68 0 0,4 31 94 0 0,9 95 96 0 0,1-91 620 0 0,-12-36-921 0 0,3 1 11 0 0,-1 0-1 0 0,1-1 1 0 0,-1 0 0 0 0,0 0 0 0 0,1 0-1 0 0,-1 0 1 0 0,0 0 0 0 0,0-1 0 0 0,0 0 0 0 0,0 0-1 0 0,0 0 1 0 0,0 0 0 0 0,-1-1 0 0 0,1 0 0 0 0,-1 1-1 0 0,1-1 1 0 0,-1 0 0 0 0,0-1 0 0 0,0 1 0 0 0,0-1-259 0 0,5-7 119 0 0,0 1 1 0 0,0-1-1 0 0,-1-1 1 0 0,-1 0 0 0 0,0 0-1 0 0,0 0 1 0 0,-1-1 0 0 0,-1 1-1 0 0,0-1 1 0 0,-1 0 0 0 0,0 0-1 0 0,-1-1 1 0 0,-1 1 0 0 0,0 0-1 0 0,-1-1 1 0 0,0 1 0 0 0,-1-1-1 0 0,0 1-119 0 0,0 8-113 0 0,0 1-1 0 0,0 0 0 0 0,0-1 1 0 0,-1 1-1 0 0,1 0 0 0 0,-1 0 0 0 0,0 0 1 0 0,0 0-1 0 0,-1 0 0 0 0,1 0 1 0 0,-1 0-1 0 0,1 1 0 0 0,-1 0 1 0 0,-1-1-1 0 0,1 1 0 0 0,0 0 1 0 0,-1 0-1 0 0,1 1 0 0 0,-1-1 0 0 0,0 1 1 0 0,0 0-1 0 0,0 0 0 0 0,0 0 1 0 0,0 0-1 0 0,0 1 0 0 0,-1-1 1 0 0,1 1-1 0 0,-5 0 114 0 0,-46 9-4941 0 0,18 6-2710 0 0,22-7-1399 0 0</inkml:trace>
  <inkml:trace contextRef="#ctx0" brushRef="#br0" timeOffset="520.337">454 439 808 0 0,'0'0'2599'0'0,"0"0"-986"0"0,0 0-293 0 0,0 0 139 0 0,0 0 133 0 0,0 0 58 0 0,0 0-92 0 0,0 0-186 0 0,0 0-157 0 0,0 0-148 0 0,0 0-143 0 0,0 0-149 0 0,0 0-127 0 0,-2-8-113 0 0,3-77 1417 0 0,97-128-698 0 0,-83 277-4575 0 0,-13-56 3339 0 0,0 0-1 0 0,0 1 1 0 0,1-1-1 0 0,-1-1 1 0 0,2 1-1 0 0,-1 0 1 0 0,1-1-1 0 0,1 0 1 0 0,-1 0-1 0 0,1 0 1 0 0,0 0-1 0 0,1-1 1 0 0,-1 0-1 0 0,1 0 1 0 0,1 0-1 0 0,-1-1 1 0 0,1 0-1 0 0,0 0 1 0 0,0-1-1 0 0,0 0 1 0 0,0 0 0 0 0,1 0-1 0 0,0-1 1 0 0,0 0-1 0 0,0-1 1 0 0,0 0-1 0 0,0 0 1 0 0,0-1-1 0 0,9 1-17 0 0,-10-2 272 0 0,1 1-1 0 0,0-2 1 0 0,-1 1-1 0 0,1-1 1 0 0,0 0 0 0 0,-1 0-1 0 0,1-1 1 0 0,-1 0-1 0 0,0-1 1 0 0,0 0-1 0 0,1 0 1 0 0,-2 0 0 0 0,1-1-1 0 0,0 0 1 0 0,-1 0-1 0 0,0 0 1 0 0,0-1-1 0 0,0 0 1 0 0,1-2-272 0 0,9-10 273 0 0,0-2 0 0 0,-1 0 0 0 0,-1 0 0 0 0,-1-2 0 0 0,-1 1 0 0 0,10-23-273 0 0,5-82-5802 0 0,-27 111 812 0 0,0 6-4111 0 0</inkml:trace>
  <inkml:trace contextRef="#ctx0" brushRef="#br0" timeOffset="1186.488">58 100 0 0 0,'-2'6'437'0'0,"-1"2"-162"0"0,-8 18 2668 0 0,-4-2 4707 0 0,-11 41-6078 0 0,45 20-2601 0 0,22-42-7604 0 0,-33-38 5418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2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6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2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1053 2160 0 0,'0'0'831'0'0,"0"0"-177"0"0,0 0 111 0 0,0 0 432 0 0,0 0 462 0 0,0 0 225 0 0,0 0-94 0 0,0 0-281 0 0,0 0-251 0 0,0 0-193 0 0,0 0-132 0 0,0 0-78 0 0,0 0-73 0 0,32-21-79 0 0,101-70-81 0 0,-36 11 442 0 0,129-158 620 0 0,-225 237-1680 0 0,9-9 33 0 0,0-1 0 0 0,-1-1 0 0 0,0 1 0 0 0,-1-1-1 0 0,0 0 1 0 0,0-1 0 0 0,-2 0 0 0 0,1 0 0 0 0,-2-1-1 0 0,0 0 1 0 0,-1 0 0 0 0,0 0 0 0 0,-1 0 0 0 0,0-1-1 0 0,-1-6-36 0 0,-3 19-37 0 0,-1 0-1 0 0,1 0 0 0 0,-1 0 0 0 0,0 0 0 0 0,0 1 1 0 0,0-1-1 0 0,0 0 0 0 0,0 1 0 0 0,0 0 1 0 0,0 0-1 0 0,0-1 0 0 0,-1 1 0 0 0,1 0 0 0 0,0 1 1 0 0,-1-1-1 0 0,1 0 0 0 0,-1 1 0 0 0,1-1 0 0 0,-1 1 1 0 0,1 0-1 0 0,-1 0 0 0 0,1 0 0 0 0,-1 0 1 0 0,1 0-1 0 0,-1 1 0 0 0,1-1 0 0 0,-1 1 0 0 0,1-1 1 0 0,-1 1-1 0 0,1 0 0 0 0,0 0 0 0 0,-1 0 0 0 0,1 0 1 0 0,0 1-1 0 0,0-1 0 0 0,0 1 0 0 0,0-1 1 0 0,0 1-1 0 0,-1 1 38 0 0,-10 4-102 0 0,2 1 1 0 0,-1 1 0 0 0,1 0-1 0 0,0 0 1 0 0,1 1 0 0 0,0 0-1 0 0,1 1 1 0 0,-8 12 101 0 0,16-22-11 0 0,0-1 1 0 0,0 1 0 0 0,0 0-1 0 0,1 0 1 0 0,-1 0-1 0 0,1 0 1 0 0,-1 0 0 0 0,0 0-1 0 0,1 0 1 0 0,0 0-1 0 0,-1 0 1 0 0,1 0-1 0 0,0 0 1 0 0,-1 0 0 0 0,1 0-1 0 0,0 0 1 0 0,0 1-1 0 0,0-1 1 0 0,0 0-1 0 0,0 0 1 0 0,0 0 0 0 0,0 0-1 0 0,0 0 1 0 0,1 0-1 0 0,-1 0 1 0 0,0 1 0 0 0,1-1-1 0 0,-1 0 1 0 0,0 0-1 0 0,1 0 1 0 0,0 0-1 0 0,-1 0 1 0 0,1 0 0 0 0,-1-1-1 0 0,1 1 1 0 0,0 0-1 0 0,0 0 1 0 0,0 0 0 0 0,-1-1-1 0 0,1 1 1 0 0,0 0-1 0 0,0-1 1 0 0,0 1-1 0 0,0-1 1 0 0,0 1 0 0 0,0-1-1 0 0,0 1 1 0 0,0-1-1 0 0,1 0 1 0 0,-1 1-1 0 0,0-1 1 0 0,0 0 0 0 0,0 0-1 0 0,0 0 1 0 0,1 0 10 0 0,69 2 167 0 0,-69-3-147 0 0,172-38 458 0 0,-93 27-311 0 0,-66 50 431 0 0,-40 285 453 0 0,25-320-1050 0 0,0 0 1 0 0,1 1-1 0 0,0-1 0 0 0,-1 0 0 0 0,1 0 0 0 0,0 1 0 0 0,1-1 1 0 0,-1 0-1 0 0,0 0 0 0 0,1 0 0 0 0,0-1 0 0 0,0 1 0 0 0,0 0 1 0 0,0 0-1 0 0,0-1 0 0 0,0 0 0 0 0,1 1 0 0 0,-1-1 1 0 0,1 0-1 0 0,-1 0 0 0 0,1 0 0 0 0,0 0 0 0 0,0-1 0 0 0,0 1 1 0 0,2 0-2 0 0,31 6-2393 0 0,-9-9-2932 0 0,-2-7-4378 0 0,-19 4 5499 0 0</inkml:trace>
  <inkml:trace contextRef="#ctx0" brushRef="#br0" timeOffset="244.624">1137 597 1848 0 0,'0'0'954'0'0,"0"0"-94"0"0,0 0 155 0 0,0 0 341 0 0,0 0 225 0 0,0 0-22 0 0,0 0-242 0 0,0 0-310 0 0,-14 32-257 0 0,-43 102-204 0 0,44-62 263 0 0,14-68-679 0 0,1 0 0 0 0,0 0 0 0 0,1 0 0 0 0,-1 0 0 0 0,1 0 1 0 0,0 0-1 0 0,0-1 0 0 0,0 1 0 0 0,0-1 0 0 0,0 0 1 0 0,1 0-1 0 0,0 0 0 0 0,-1 0 0 0 0,1-1 0 0 0,0 0 0 0 0,0 1 1 0 0,0-1-1 0 0,1-1 0 0 0,-1 1 0 0 0,0-1 0 0 0,1 1 1 0 0,-1-1-1 0 0,1-1 0 0 0,0 1 0 0 0,-1-1 0 0 0,1 1 0 0 0,-1-1 1 0 0,1 0-1 0 0,0-1 0 0 0,-1 1 0 0 0,1-1 0 0 0,-1 0 1 0 0,1 0-1 0 0,-1-1 0 0 0,0 1 0 0 0,1-1 0 0 0,-1 0 0 0 0,0 0 1 0 0,0-1-131 0 0,3-1 96 0 0,0-1 1 0 0,-1-1 0 0 0,0 1 0 0 0,0-1 0 0 0,0 0 0 0 0,-1 0 0 0 0,1-1-1 0 0,-2 0 1 0 0,1 1 0 0 0,-1-2 0 0 0,0 1 0 0 0,0 0 0 0 0,-1-1-1 0 0,0 0 1 0 0,-1 0 0 0 0,1 0 0 0 0,-1 0 0 0 0,-1 0 0 0 0,0 0-1 0 0,0-1 1 0 0,-1 1 0 0 0,1 0 0 0 0,-2 0 0 0 0,1-1 0 0 0,-1 1 0 0 0,-1-4-97 0 0,0 6-204 0 0,1 0 1 0 0,-1-1 0 0 0,-1 1 0 0 0,1 0-1 0 0,-1 1 1 0 0,0-1 0 0 0,0 0 0 0 0,-1 1-1 0 0,1-1 1 0 0,-1 1 0 0 0,0 0 0 0 0,-1 0-1 0 0,1 1 1 0 0,-1-1 0 0 0,0 1 0 0 0,-1 0 203 0 0,-26-16-4192 0 0,-1 10-3276 0 0,21 9 1183 0 0</inkml:trace>
  <inkml:trace contextRef="#ctx0" brushRef="#br0" timeOffset="581.482">1689 181 9834 0 0,'0'0'1583'0'0,"0"0"-237"0"0,0 0-225 0 0,0 0-104 0 0,0 0-65 0 0,0 0-115 0 0,0 0-102 0 0,0 0-67 0 0,0 0-50 0 0,0 0-82 0 0,0 0-112 0 0,-10 34-88 0 0,-32 108-77 0 0,30-50 114 0 0,12-62-244 0 0,15 232 244 0 0,21-47-628 0 0,-36-170-2150 0 0,-19-49-6681 0 0,11-1 4373 0 0,2 4 31 0 0</inkml:trace>
  <inkml:trace contextRef="#ctx0" brushRef="#br0" timeOffset="777.683">1347 593 7186 0 0,'0'0'1226'0'0,"0"0"-465"0"0,0 0-76 0 0,0 0 146 0 0,0 0 81 0 0,0 0-56 0 0,0 0-178 0 0,0 0-193 0 0,0 0-113 0 0,34-1-105 0 0,108-4-90 0 0,32 11-114 0 0,-63-4-2152 0 0,-2 0-7911 0 0,-90-2 7590 0 0</inkml:trace>
  <inkml:trace contextRef="#ctx0" brushRef="#br0" timeOffset="1462.044">2227 578 6033 0 0,'0'0'2073'0'0,"0"0"-173"0"0,0 0-90 0 0,0 0-46 0 0,0 0-153 0 0,0 0-306 0 0,0 0-272 0 0,0 0-211 0 0,0 0-170 0 0,-32 17-125 0 0,-97 53-142 0 0,58-13 84 0 0,65-51-482 0 0,0 0-1 0 0,0 0 0 0 0,1 1 1 0 0,-1-1-1 0 0,1 2 0 0 0,1-1 0 0 0,0 0 1 0 0,0 1-1 0 0,0 0 0 0 0,1 0 1 0 0,0 0-1 0 0,0 0 0 0 0,1 0 0 0 0,0 1 1 0 0,1-1-1 0 0,0 1 0 0 0,0-1 1 0 0,1 7 13 0 0,2-13 9 0 0,0 0 0 0 0,0 0 1 0 0,0 0-1 0 0,1 0 0 0 0,-1-1 1 0 0,1 1-1 0 0,-1-1 0 0 0,1 1 1 0 0,0-1-1 0 0,0 0 0 0 0,-1 0 1 0 0,1 0-1 0 0,0-1 0 0 0,0 1 1 0 0,0-1-1 0 0,0 1 0 0 0,0-1 1 0 0,0 0-1 0 0,0 0 0 0 0,0 0 1 0 0,0-1-1 0 0,0 1 0 0 0,-1-1 1 0 0,1 0-1 0 0,0 1 0 0 0,0-1 1 0 0,0 0-1 0 0,-1-1 0 0 0,1 1 1 0 0,0 0-1 0 0,-1-1 0 0 0,2-1-9 0 0,205-154 503 0 0,-156 134-816 0 0,-39 75-62 0 0,-14-45 337 0 0,1 0 0 0 0,0 0 0 0 0,0 0 0 0 0,1 0 0 0 0,-1-1 0 0 0,1 1 0 0 0,1 0 0 0 0,-1-1 0 0 0,1 1 0 0 0,0-1 0 0 0,1 0 0 0 0,0 0 0 0 0,0 0 0 0 0,0-1 0 0 0,0 1 0 0 0,1-1 0 0 0,0 0 0 0 0,0 0 0 0 0,1-1 0 0 0,-1 1 0 0 0,1-1 0 0 0,0 0 0 0 0,0-1 0 0 0,0 0 0 0 0,0 0 0 0 0,1 0 0 0 0,-1 0 0 0 0,1-1 0 0 0,3 0 38 0 0,-2 0 36 0 0,0-1-1 0 0,0 0 0 0 0,0-1 0 0 0,0 0 0 0 0,-1 0 0 0 0,1-1 0 0 0,0 1 1 0 0,0-2-1 0 0,0 1 0 0 0,0-1 0 0 0,-1-1 0 0 0,1 1 0 0 0,-1-1 1 0 0,4-2-36 0 0,18-16 267 0 0,0 0 1 0 0,-2-2 0 0 0,-1-1 0 0 0,0-1 0 0 0,-2-2 0 0 0,-1 0 0 0 0,-2-1 0 0 0,19-31-268 0 0,-19 26-38 0 0,-2-1 1 0 0,-1 0-1 0 0,-1-2 0 0 0,-2 0 1 0 0,-2 0-1 0 0,-1-1 1 0 0,-2-1-1 0 0,-2 0 1 0 0,-1 0-1 0 0,-2-1 1 0 0,-1 0-1 0 0,-3 0 1 0 0,-1-9 37 0 0,1 44 2 0 0,-1 0 0 0 0,0 0 1 0 0,0 0-1 0 0,0-1 1 0 0,0 1-1 0 0,0 0 1 0 0,-1 0-1 0 0,0 0 1 0 0,0 0-1 0 0,0 0 1 0 0,-1 0-1 0 0,1 0 0 0 0,-1 0 1 0 0,0 0-1 0 0,0 1 1 0 0,0-1-1 0 0,-1 1 1 0 0,1-1-1 0 0,-1 1 1 0 0,0 0-1 0 0,1 0 0 0 0,-2 0 1 0 0,1 1-1 0 0,0-1 1 0 0,0 1-1 0 0,-1-1 1 0 0,1 1-1 0 0,-1 0 1 0 0,0 0-1 0 0,0 1 1 0 0,0-1-1 0 0,0 1 0 0 0,0 0 1 0 0,0 0-1 0 0,0 0 1 0 0,0 1-1 0 0,-1-1-2 0 0,-1 2-5 0 0,1-1 1 0 0,0 1-1 0 0,0 0 0 0 0,0 1 0 0 0,0-1 1 0 0,0 1-1 0 0,0 0 0 0 0,0 0 0 0 0,0 1 0 0 0,1-1 1 0 0,-1 1-1 0 0,1 0 0 0 0,0 0 0 0 0,0 1 1 0 0,0-1-1 0 0,0 1 0 0 0,0 0 0 0 0,1 0 1 0 0,0 0-1 0 0,0 1 0 0 0,0-1 0 0 0,0 1 0 0 0,-1 2 5 0 0,-39 118 142 0 0,37-88-68 0 0,2 0 0 0 0,1 0 0 0 0,2 0 0 0 0,2 0 0 0 0,1-1 0 0 0,2 1 0 0 0,2 0 0 0 0,1-1 0 0 0,2 0 0 0 0,1 0 0 0 0,2-1 0 0 0,12 25-74 0 0,103 185 207 0 0,-105-211-388 0 0,-22-34 69 0 0,2-20-1023 0 0,-25-70-3974 0 0,-22 6-6014 0 0,34 68 6269 0 0</inkml:trace>
  <inkml:trace contextRef="#ctx0" brushRef="#br0" timeOffset="1715">2420 431 2545 0 0,'0'0'2527'0'0,"0"0"-1075"0"0,0 0-550 0 0,0 0 8 0 0,0 0 299 0 0,0 0 355 0 0,0 0 107 0 0,0 0-172 0 0,0 0-228 0 0,0 0-259 0 0,0 0-233 0 0,0 0-152 0 0,0 0-112 0 0,28 8-66 0 0,89 27-50 0 0,12-16 485 0 0,196-19-153 0 0,-177-13-1111 0 0,-85 3-6059 0 0,-52 8 4376 0 0,-2 2-2967 0 0,-5 0-2004 0 0</inkml:trace>
  <inkml:trace contextRef="#ctx0" brushRef="#br0" timeOffset="1877.937">3344 571 2481 0 0,'0'0'3108'0'0,"0"0"-857"0"0,0 0-234 0 0,0 0 43 0 0,0 0-45 0 0,0 0-238 0 0,0 0-429 0 0,0 0-428 0 0,-2 33-317 0 0,-7 103-240 0 0,18-33-11 0 0,0-74-339 0 0,3 11-286 0 0,-1-21-3033 0 0,-10-18 95 0 0,1-1 1528 0 0,-2 0-4292 0 0,0 0 5965 0 0,0 0-4840 0 0</inkml:trace>
  <inkml:trace contextRef="#ctx0" brushRef="#br0" timeOffset="2048.036">3331 309 2280 0 0,'0'0'1193'0'0,"0"0"-545"0"0,0 0-408 0 0,0 0-448 0 0,0 0-272 0 0,0 0-232 0 0,0 0-473 0 0,0 0-575 0 0,0 0 1744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3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1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361 228 0 0 0,'0'0'548'0'0,"0"0"155"0"0,0 0 96 0 0,0 0 77 0 0,0 0 21 0 0,-3-3 64 0 0,2 2-785 0 0,0 0 0 0 0,-1 0 0 0 0,1 0 0 0 0,0-1 0 0 0,-1 1 0 0 0,1 0 0 0 0,0 0 0 0 0,-1 1 0 0 0,1-1 0 0 0,-1 0 1 0 0,1 0-1 0 0,-1 1 0 0 0,0-1 0 0 0,1 1 0 0 0,-1 0 0 0 0,0-1 0 0 0,1 1 0 0 0,-1 0 0 0 0,0 0 0 0 0,1 0 0 0 0,-1 0 0 0 0,0 0 1 0 0,0 0-1 0 0,1 1 0 0 0,-1-1 0 0 0,0 0 0 0 0,1 1 0 0 0,-1-1 0 0 0,1 1 0 0 0,-1 0 0 0 0,1 0 0 0 0,-1 0-176 0 0,-148 114 4548 0 0,138-107-4479 0 0,0 1 1 0 0,0 0-1 0 0,1 1 1 0 0,0 1-1 0 0,1-1 0 0 0,0 2 1 0 0,1-1-1 0 0,0 1 1 0 0,1 1-1 0 0,0 0 0 0 0,1 0 1 0 0,0 0-1 0 0,1 1 1 0 0,1 0-1 0 0,0 0 1 0 0,1 0-1 0 0,1 1 0 0 0,0 0 1 0 0,1 0-1 0 0,-1 8-69 0 0,5-20 44 0 0,1 1-1 0 0,-1 0 0 0 0,1-1 1 0 0,-1 0-1 0 0,1 0 1 0 0,0 0-1 0 0,0 0 1 0 0,0 0-1 0 0,0 0 0 0 0,1-1 1 0 0,-1 1-1 0 0,1-1 1 0 0,0 0-1 0 0,0 0 1 0 0,-1-1-1 0 0,1 1 1 0 0,0-1-1 0 0,0 0 0 0 0,1 0 1 0 0,-1 0-1 0 0,0 0 1 0 0,0-1-1 0 0,0 0 1 0 0,1 0-1 0 0,-1 0 0 0 0,0 0 1 0 0,0-1-1 0 0,0 1 1 0 0,0-1-1 0 0,4-1-43 0 0,12-5 186 0 0,1-1-1 0 0,-1-1 1 0 0,-1 0-1 0 0,0-2 1 0 0,0 0-1 0 0,-1-1 1 0 0,-1-1 0 0 0,0-1-1 0 0,0 0 1 0 0,-2-1-1 0 0,1-1 1 0 0,-2 0-1 0 0,-1-1 1 0 0,0-1-1 0 0,7-12-185 0 0,128-189 218 0 0,-148 217-188 0 0,0 2 10 0 0,0 0-24 0 0,-21 62-482 0 0,16-42 476 0 0,1 1 0 0 0,1-1 1 0 0,0 1-1 0 0,2-1 0 0 0,0 1 0 0 0,2 0 1 0 0,0 2-11 0 0,1-16 9 0 0,-1-1 0 0 0,1 1 0 0 0,1 0 0 0 0,0-1 0 0 0,-1 0 0 0 0,2 1 0 0 0,-1-1 0 0 0,1 0 0 0 0,0-1 0 0 0,0 1 0 0 0,1-1 0 0 0,-1 0 0 0 0,1 0 0 0 0,1 0 0 0 0,-1 0 0 0 0,0-1 0 0 0,1 0 0 0 0,0 0 0 0 0,0-1 0 0 0,0 0 0 0 0,1 0 0 0 0,-1 0 0 0 0,1-1 0 0 0,-1 0 0 0 0,1 0 0 0 0,0 0 0 0 0,0-1 0 0 0,6 1-9 0 0,-1-3 59 0 0,-1-1-1 0 0,1 1 1 0 0,-1-2 0 0 0,0 0 0 0 0,0 0 0 0 0,0-1 0 0 0,0 0-1 0 0,0-1 1 0 0,-1 0 0 0 0,0-1 0 0 0,0 0 0 0 0,0 0 0 0 0,-1-1 0 0 0,0 0-1 0 0,-1-1 1 0 0,6-6-59 0 0,9-10 74 0 0,-1-1 0 0 0,-2-1 0 0 0,0 0 0 0 0,-2-2 0 0 0,4-9-74 0 0,0-6 9 0 0,38-49-64 0 0,-57 90 34 0 0,0 0-1 0 0,1 0 1 0 0,-1 1-1 0 0,0 0 1 0 0,1 0-1 0 0,-1 0 1 0 0,0 0 0 0 0,1 0-1 0 0,-1 1 1 0 0,1-1-1 0 0,0 1 1 0 0,-1 0-1 0 0,1 0 1 0 0,-1 0-1 0 0,1 1 1 0 0,-1-1-1 0 0,1 1 1 0 0,-1 0-1 0 0,1 0 1 0 0,-1 0-1 0 0,0 0 1 0 0,1 1-1 0 0,-1-1 1 0 0,0 1-1 0 0,0 0 1 0 0,0 0 0 0 0,0 0-1 0 0,0 0 1 0 0,1 2 21 0 0,110 89 26 0 0,-20-39 36 0 0,-88-49-38 0 0,1 0 0 0 0,-1 0 1 0 0,0 1-1 0 0,0 0 1 0 0,-1 0-1 0 0,0 0 1 0 0,0 1-1 0 0,0 0 1 0 0,-1 0-1 0 0,0 0 0 0 0,0 0 1 0 0,0 2-25 0 0,32 48 0 0 0,-3-36-517 0 0,-17-34-3519 0 0,-7-21-9323 0 0,-8 27 9645 0 0</inkml:trace>
  <inkml:trace contextRef="#ctx0" brushRef="#br0" timeOffset="247.975">1497 96 3273 0 0,'0'0'1464'0'0,"0"0"-160"0"0,0 0 119 0 0,0 0 223 0 0,0 0 168 0 0,0 0-75 0 0,0 0-276 0 0,0 0-314 0 0,0 0-279 0 0,0 0-214 0 0,0 0-151 0 0,-34 28-69 0 0,-105 86-35 0 0,46-39 300 0 0,77-61-557 0 0,-35 29 200 0 0,2 2 0 0 0,2 3 0 0 0,-24 31-344 0 0,34-12-326 0 0,31-17-3162 0 0,30-46-9745 0 0,-17-4 10260 0 0</inkml:trace>
  <inkml:trace contextRef="#ctx0" brushRef="#br0" timeOffset="569.453">1765 287 6457 0 0,'0'0'2824'0'0,"0"0"-1413"0"0,0 0-557 0 0,0 0 107 0 0,0 0 211 0 0,0 0 102 0 0,0 0-121 0 0,0 0-323 0 0,0 0-264 0 0,0 0-142 0 0,0 0-86 0 0,0 0-74 0 0,0 0-64 0 0,0 32-40 0 0,-4 100-57 0 0,1 11 531 0 0,3-120-3742 0 0,0 2-3690 0 0,0-12 2104 0 0,0-12-331 0 0</inkml:trace>
  <inkml:trace contextRef="#ctx0" brushRef="#br0" timeOffset="719.965">1710 0 6801 0 0,'0'0'785'0'0,"0"0"-441"0"0,0 0-368 0 0,0 0-328 0 0,0 0-257 0 0,0 0-55 0 0,0 0-232 0 0,0 0-512 0 0,0 0-953 0 0,0 0 745 0 0</inkml:trace>
  <inkml:trace contextRef="#ctx0" brushRef="#br0" timeOffset="1144.084">2277 236 9698 0 0,'0'0'1395'0'0,"0"0"-297"0"0,0 0-7 0 0,0 0 117 0 0,0 0 64 0 0,0 0-101 0 0,0 0-247 0 0,0 0-253 0 0,0 0-216 0 0,0 0-175 0 0,0 0-128 0 0,0 0-79 0 0,0 0-30 0 0,-24 9-11 0 0,-77 30-8 0 0,42-6-55 0 0,57-32-5 0 0,0 0 0 0 0,1 0 0 0 0,0 0 0 0 0,-1 0-1 0 0,1 0 1 0 0,0 0 0 0 0,-1 0 0 0 0,1 0 0 0 0,0 1 0 0 0,0-1 0 0 0,0 1-1 0 0,0-1 1 0 0,0 1 0 0 0,0-1 0 0 0,1 1 0 0 0,-1-1 0 0 0,0 1 0 0 0,1 0-1 0 0,-1 0 1 0 0,1-1 0 0 0,0 1 0 0 0,-1 0 0 0 0,1-1 0 0 0,0 1 0 0 0,0 0 0 0 0,0 0-1 0 0,1-1 1 0 0,-1 1 0 0 0,0 0 0 0 0,0 0 0 0 0,1-1 0 0 0,-1 1 0 0 0,1 0-1 0 0,0-1 1 0 0,0 1 0 0 0,-1-1 0 0 0,1 1 0 0 0,0-1 0 0 0,0 1 0 0 0,1 0 36 0 0,76 39-679 0 0,-71-38 719 0 0,-1 0 1 0 0,1 0 0 0 0,0 0 0 0 0,-1 1-1 0 0,1 0 1 0 0,-1 1 0 0 0,0-1-1 0 0,-1 1 1 0 0,1 0 0 0 0,-1 1-1 0 0,0-1 1 0 0,0 1 0 0 0,-1 0 0 0 0,0 0-1 0 0,0 1 1 0 0,0-1 0 0 0,0 1-1 0 0,-1 0 1 0 0,-1 0 0 0 0,1 0-1 0 0,-1 0 1 0 0,0 0 0 0 0,-1 1 0 0 0,1-1-1 0 0,-1 2-40 0 0,-3-4 97 0 0,1-1-1 0 0,-1 1 0 0 0,0-1 0 0 0,0 1 1 0 0,-1-1-1 0 0,1 0 0 0 0,-1 0 0 0 0,0 0 1 0 0,0 0-1 0 0,0-1 0 0 0,-1 1 0 0 0,1-1 1 0 0,-1 0-1 0 0,0 0 0 0 0,0 0 0 0 0,0 0 1 0 0,0-1-1 0 0,-1 0 0 0 0,1 0 0 0 0,0 0 1 0 0,-1 0-1 0 0,0 0 0 0 0,1-1 0 0 0,-1 0 1 0 0,0 0-1 0 0,0-1 0 0 0,0 1 1 0 0,-4-1-97 0 0,-7 0-352 0 0,-72-6-186 0 0,61-4-3129 0 0,1-7-3975 0 0,19 10-1304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5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6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7">865 240 5521 0 0,'0'0'1232'0'0,"0"0"-855"0"0,0 0-465 0 0,0 0-201 0 0,0 0-119 0 0,0 0-200 0 0,0 0-432 0 0,0 0-712 0 0,0 0-897 0 0,0 0 2353 0 0</inkml:trace>
  <inkml:trace contextRef="#ctx0" brushRef="#br0" timeOffset="1066.354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2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4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4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2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0 0 0 0,'0'0'1238'0'0,"0"0"-71"0"0,0 0 31 0 0,0 0 197 0 0,0 0 288 0 0,0 0 195 0 0,0 0-95 0 0,0 0-324 0 0,0 0-372 0 0,0 0-297 0 0,0 0-181 0 0,0 0-78 0 0,-3 8-12 0 0,-27 118 2533 0 0,21 371-595 0 0,10-318-2457 0 0,-1-177-104 0 0,0-1 1 0 0,0 0-1 0 0,0 1 0 0 0,0-1 1 0 0,-1 0-1 0 0,1 0 1 0 0,-1 0-1 0 0,1 1 0 0 0,-1-1 1 0 0,1 0-1 0 0,-1 0 1 0 0,0 0-1 0 0,1 0 0 0 0,-1 0 1 0 0,0 0-1 0 0,0 0 1 0 0,0 0-1 0 0,0 0 1 0 0,0 0-1 0 0,0-1 0 0 0,0 1 1 0 0,0 0-1 0 0,0-1 1 0 0,0 1-1 0 0,0-1 0 0 0,0 1 1 0 0,0-1-1 0 0,-1 1 1 0 0,1-1-1 0 0,0 0 0 0 0,-1 1 104 0 0,-12 0-4817 0 0,1-4-4118 0 0,10 2 5053 0 0</inkml:trace>
  <inkml:trace contextRef="#ctx0" brushRef="#br0" timeOffset="249.275">1 523 2088 0 0,'0'0'709'0'0,"0"0"-35"0"0,0 0 255 0 0,0 0 464 0 0,0 0 384 0 0,0 0 67 0 0,0 0-181 0 0,0 0-251 0 0,0 0-199 0 0,0 0-139 0 0,0 0-112 0 0,0 0-100 0 0,0 0-80 0 0,32-2-77 0 0,104-9-91 0 0,41-28 739 0 0,-148 32-1486 0 0,119-30 293 0 0,-54 4-4767 0 0,-74 21-824 0 0,-12 6-51 0 0,-2 2 921 0 0</inkml:trace>
  <inkml:trace contextRef="#ctx0" brushRef="#br0" timeOffset="651.984">691 59 4233 0 0,'0'0'2556'0'0,"0"0"-1602"0"0,0 0-407 0 0,0 0 325 0 0,0 0 479 0 0,0 0 343 0 0,0 0 30 0 0,0 0-244 0 0,0 33-329 0 0,0 104-321 0 0,1 226 1521 0 0,-2-354-2339 0 0,2-1 1 0 0,-1 1 0 0 0,1-1-1 0 0,1 0 1 0 0,-1 1-1 0 0,1-1 1 0 0,1 0-1 0 0,0 0 1 0 0,0 0 0 0 0,0 0-1 0 0,1-1 1 0 0,0 1-1 0 0,1-1 1 0 0,-1 0-1 0 0,1 0 1 0 0,1 0-1 0 0,-1-1 1 0 0,1 0 0 0 0,5 4-13 0 0,-6-8 32 0 0,1-1 0 0 0,-1 0 1 0 0,1 0-1 0 0,-1 0 0 0 0,1 0 1 0 0,-1-1-1 0 0,1 0 0 0 0,-1 0 1 0 0,1 0-1 0 0,-1-1 1 0 0,1 0-1 0 0,-1 0 0 0 0,1 0 1 0 0,-1-1-1 0 0,0 0 0 0 0,0 0 1 0 0,1 0-1 0 0,-1-1 0 0 0,-1 1 1 0 0,1-1-1 0 0,0 0 0 0 0,-1-1 1 0 0,4-3-33 0 0,185-105 540 0 0,-192 111-533 0 0,0 0 0 0 0,0 0 0 0 0,0 1 0 0 0,1-1 0 0 0,-1 1-1 0 0,0-1 1 0 0,0 1 0 0 0,1-1 0 0 0,-1 1 0 0 0,1 0 0 0 0,-1 0 0 0 0,0-1 0 0 0,1 1 0 0 0,-1 0 0 0 0,1 0 0 0 0,-1 1 0 0 0,0-1 0 0 0,1 0 0 0 0,-1 0-1 0 0,0 1 1 0 0,1-1 0 0 0,-1 1 0 0 0,0-1 0 0 0,1 1 0 0 0,-1-1 0 0 0,0 1 0 0 0,0 0 0 0 0,0 0 0 0 0,0 0 0 0 0,1-1 0 0 0,-1 1 0 0 0,0 0 0 0 0,-1 0-1 0 0,1 0 1 0 0,0 1 0 0 0,0-1 0 0 0,0 0 0 0 0,-1 0 0 0 0,1 0 0 0 0,0 1 0 0 0,-1-1 0 0 0,1 0 0 0 0,-1 1 0 0 0,0-1 0 0 0,1 0 0 0 0,-1 2-7 0 0,16 99 425 0 0,-16-100-487 0 0,0 0 1 0 0,0 1-1 0 0,1-1 1 0 0,-1 0-1 0 0,1 0 1 0 0,0 1-1 0 0,-1-1 1 0 0,1 0-1 0 0,0 0 1 0 0,0 0-1 0 0,1 0 0 0 0,-1 0 1 0 0,0 0-1 0 0,1 0 1 0 0,-1 0-1 0 0,1-1 1 0 0,-1 1-1 0 0,1 0 1 0 0,0-1-1 0 0,0 1 1 0 0,0-1-1 0 0,0 0 0 0 0,0 0 1 0 0,0 1-1 0 0,0-2 1 0 0,0 1-1 0 0,2 1 62 0 0,18-2-4288 0 0,1-9-4516 0 0,-16 5 1548 0 0</inkml:trace>
  <inkml:trace contextRef="#ctx0" brushRef="#br0" timeOffset="1033.582">1389 700 0 0 0,'0'0'313'0'0,"0"0"1120"0"0,0 0 527 0 0,0 0 195 0 0,0 0 19 0 0,0 0-163 0 0,0 0-253 0 0,0 0-274 0 0,0 0-244 0 0,0 0-178 0 0,0 0-166 0 0,0 0-124 0 0,0 0-81 0 0,23-5-115 0 0,72-17-98 0 0,-94 22-459 0 0,1 0 0 0 0,0 0 1 0 0,-1-1-1 0 0,1 1 0 0 0,0 0 1 0 0,-1-1-1 0 0,1 1 0 0 0,-1-1 1 0 0,1 0-1 0 0,-1 1 0 0 0,1-1 1 0 0,-1 0-1 0 0,0 0 0 0 0,1 0 1 0 0,-1 0-1 0 0,0 0 0 0 0,0 0 1 0 0,0 0-1 0 0,1-1 0 0 0,-1 1 1 0 0,0 0-1 0 0,-1-1 0 0 0,1 1 1 0 0,0 0-1 0 0,0-1 0 0 0,-1 1 1 0 0,1-1-1 0 0,0 1 1 0 0,-1-1-20 0 0,2-5 94 0 0,3-2-54 0 0,-1 0 1 0 0,0 0 0 0 0,-1-1 0 0 0,0 0 0 0 0,-1 1 0 0 0,0-1-1 0 0,0 0 1 0 0,-1 0 0 0 0,0 0 0 0 0,-1 0 0 0 0,0 0-1 0 0,0 0 1 0 0,-2-5-41 0 0,1 13-50 0 0,-1-1-1 0 0,0 1 0 0 0,0-1 0 0 0,0 1 0 0 0,-1 0 1 0 0,1 0-1 0 0,0-1 0 0 0,-1 2 0 0 0,0-1 1 0 0,1 0-1 0 0,-1 0 0 0 0,0 1 0 0 0,0 0 0 0 0,0-1 1 0 0,0 1-1 0 0,0 0 0 0 0,0 1 0 0 0,0-1 1 0 0,0 0-1 0 0,0 1 0 0 0,0 0 0 0 0,-1-1 0 0 0,1 1 1 0 0,0 1-1 0 0,0-1 0 0 0,0 0 0 0 0,0 1 1 0 0,0 0-1 0 0,-1-1 0 0 0,1 1 0 0 0,0 0 0 0 0,1 1 1 0 0,-1-1-1 0 0,0 1 0 0 0,0-1 0 0 0,0 1 1 0 0,1 0-1 0 0,-1 0 0 0 0,1 0 0 0 0,-1 0 1 0 0,-1 2 50 0 0,-6 6 13 0 0,-1 1 0 0 0,1 0 1 0 0,1 1-1 0 0,0 0 0 0 0,1 0 1 0 0,0 1-1 0 0,1 0 0 0 0,0 0 1 0 0,1 0-1 0 0,0 1 0 0 0,1 0 1 0 0,1 1-1 0 0,0-1 0 0 0,1 1 1 0 0,1-1-1 0 0,0 1 0 0 0,1 0 1 0 0,1 0-1 0 0,1 13-13 0 0,-1-22 40 0 0,2 0 0 0 0,-1 0 0 0 0,0 0 0 0 0,1 0 0 0 0,0 0 0 0 0,1-1 0 0 0,-1 1 1 0 0,1-1-1 0 0,0 1 0 0 0,0-1 0 0 0,1 0 0 0 0,0 0 0 0 0,-1-1 0 0 0,2 1 0 0 0,-1-1 0 0 0,0 0 0 0 0,1 0 0 0 0,0 0 0 0 0,0-1 0 0 0,0 1 0 0 0,0-1 1 0 0,1 0-1 0 0,2 0-40 0 0,5 4 26 0 0,1-2 1 0 0,0 0 0 0 0,0-1 0 0 0,1 0 0 0 0,-1-1-1 0 0,1-1 1 0 0,-1 0 0 0 0,1-1 0 0 0,4 0-27 0 0,-15-1-119 0 0,55-2-1385 0 0,-21-3-5470 0 0,-22 4-3680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2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286 106 0 0 0,'0'0'1054'0'0,"0"0"180"0"0,0 0 37 0 0,0 0-56 0 0,0 0-104 0 0,-8-12-103 0 0,-47-60 1978 0 0,19 59 1119 0 0,-20 30-2359 0 0,44-6-1713 0 0,0 1 0 0 0,1 0 0 0 0,0 1 0 0 0,1 1 0 0 0,0 0 0 0 0,1 0-1 0 0,0 1 1 0 0,2 0 0 0 0,0 0 0 0 0,0 1 0 0 0,1-1 0 0 0,1 2 0 0 0,1-1 0 0 0,0 0 0 0 0,1 1 0 0 0,1 0 0 0 0,1 0 0 0 0,0-1-1 0 0,2 17-32 0 0,-1-26 29 0 0,0 1 0 0 0,1-1 0 0 0,0 0-1 0 0,0 1 1 0 0,1-1 0 0 0,0 0-1 0 0,0 0 1 0 0,1 0 0 0 0,0-1-1 0 0,0 1 1 0 0,0 0 0 0 0,1-1-1 0 0,0 0 1 0 0,0 0 0 0 0,1 0 0 0 0,-1 0-1 0 0,1-1 1 0 0,1 0 0 0 0,-1 0-1 0 0,1 0 1 0 0,0-1 0 0 0,0 0-1 0 0,0 0 1 0 0,0 0 0 0 0,1-1-1 0 0,0 0 1 0 0,-1 0 0 0 0,1-1 0 0 0,0 1-1 0 0,0-2 1 0 0,1 1 0 0 0,-1-1-1 0 0,0 0 1 0 0,1 0 0 0 0,-1-1-1 0 0,0 0 1 0 0,6-1-29 0 0,7-2 137 0 0,-1 0 0 0 0,0-1-1 0 0,-1-1 1 0 0,1-1 0 0 0,-1 0-1 0 0,0-2 1 0 0,0 0 0 0 0,-1-1 0 0 0,0-1-1 0 0,-1 0 1 0 0,0-1 0 0 0,-1-1 0 0 0,0 0-1 0 0,0-1 1 0 0,-2-1 0 0 0,1 0-1 0 0,-2-1 1 0 0,0-1 0 0 0,5-8-137 0 0,-12 18 29 0 0,0 0-1 0 0,0 0 1 0 0,0 0 0 0 0,-1-1 0 0 0,0 0-1 0 0,0 1 1 0 0,0-2 0 0 0,-1 1 0 0 0,0 0-1 0 0,-1-1 1 0 0,1 1 0 0 0,-1-1 0 0 0,-1 0-1 0 0,0 1 1 0 0,0-1 0 0 0,0 0-1 0 0,-1 0 1 0 0,0 0 0 0 0,-1 0 0 0 0,0 0-1 0 0,0 0 1 0 0,0 1 0 0 0,-1-1 0 0 0,0 0-1 0 0,-1 1 1 0 0,0 0 0 0 0,0-1 0 0 0,0 1-1 0 0,-1 0 1 0 0,0 1 0 0 0,-5-7-29 0 0,-1 5-209 0 0,-1 0 0 0 0,0 1 1 0 0,0 0-1 0 0,-1 1 1 0 0,0 0-1 0 0,0 1 0 0 0,-1 0 1 0 0,1 1-1 0 0,-1 1 0 0 0,0 0 1 0 0,0 0-1 0 0,0 1 0 0 0,0 1 1 0 0,-1 0-1 0 0,-4 1 209 0 0,7 0-555 0 0,-1 1-1 0 0,0 0 1 0 0,1 1-1 0 0,0 0 1 0 0,-1 0 0 0 0,1 2-1 0 0,0-1 1 0 0,0 1-1 0 0,1 1 1 0 0,-1 0-1 0 0,-1 2 556 0 0,-39 32-7233 0 0,37-24 2800 0 0</inkml:trace>
  <inkml:trace contextRef="#ctx0" brushRef="#br0" timeOffset="484.309">619 577 7050 0 0,'0'0'1049'0'0,"0"0"-385"0"0,0 0-49 0 0,0 0 351 0 0,0 0 375 0 0,0 0 142 0 0,0 0-168 0 0,0 0-300 0 0,0 0-246 0 0,0 0-150 0 0,23-32-83 0 0,70-103-40 0 0,24-18 1042 0 0,-52 73-1056 0 0,-64 79-384 0 0,-1 1 6 0 0,0 0-21 0 0,-1 12-359 0 0,-4 24 57 0 0,3-29 231 0 0,0 0 0 0 0,1 0 0 0 0,0 0 1 0 0,0 0-1 0 0,1 0 0 0 0,-1 0 1 0 0,2 0-1 0 0,-1 0 0 0 0,1 1 1 0 0,0-1-1 0 0,0 0 0 0 0,1 0 0 0 0,0-1 1 0 0,1 1-1 0 0,-1 0 0 0 0,3 2-12 0 0,-2-3 83 0 0,1-1 0 0 0,0 1 0 0 0,0-1 0 0 0,1 0 0 0 0,0 0-1 0 0,0-1 1 0 0,0 0 0 0 0,0 1 0 0 0,1-2 0 0 0,-1 1 0 0 0,1-1 0 0 0,0 0-1 0 0,0 0 1 0 0,1 0 0 0 0,-1-1 0 0 0,0 0 0 0 0,1 0 0 0 0,-1-1 0 0 0,1 0-1 0 0,0 0 1 0 0,-1 0 0 0 0,1-1 0 0 0,5 0-83 0 0,-3 0 191 0 0,0-1 0 0 0,0-1-1 0 0,0 1 1 0 0,0-1 0 0 0,-1 0 0 0 0,1-1-1 0 0,-1 0 1 0 0,0-1 0 0 0,1 0 0 0 0,-2 0-1 0 0,1 0 1 0 0,0-1 0 0 0,-1 0 0 0 0,0-1-1 0 0,0 0 1 0 0,0 0 0 0 0,-1 0 0 0 0,0-1-1 0 0,0 0 1 0 0,-1 0 0 0 0,5-7-191 0 0,41-79-279 0 0,-13-2-3852 0 0,-33 79 1863 0 0,2-4-5730 0 0,0 8-3162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6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2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3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1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9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481 354 0 0 0,'61'-26'51'0'0,"-57"-1"8236"0"0,-22 14-6420 0 0,-17 8-1080 0 0,0 2 0 0 0,0 1-1 0 0,-1 2 1 0 0,1 1 0 0 0,0 2 0 0 0,-12 3-787 0 0,-57 27 993 0 0,104-33-990 0 0,-1 0-1 0 0,0 0 1 0 0,1 0-1 0 0,-1 0 1 0 0,1 0-1 0 0,-1 1 1 0 0,0-1-1 0 0,1 0 1 0 0,-1 0-1 0 0,1 1 1 0 0,-1-1-1 0 0,1 0 0 0 0,-1 1 1 0 0,1-1-1 0 0,-1 0 1 0 0,1 1-1 0 0,-1-1 1 0 0,1 1-1 0 0,-1-1 1 0 0,1 1-1 0 0,0-1 1 0 0,-1 1-1 0 0,1-1 1 0 0,0 1-1 0 0,-1 0 0 0 0,1-1 1 0 0,0 1-1 0 0,0-1 1 0 0,0 1-1 0 0,-1 0 1 0 0,1-1-1 0 0,0 1 1 0 0,0-1-1 0 0,0 1 1 0 0,0 0-1 0 0,0-1 1 0 0,0 1-1 0 0,0 0 1 0 0,0-1-1 0 0,1 1 0 0 0,-1-1 1 0 0,0 1-1 0 0,0 0 1 0 0,0-1-1 0 0,1 1 1 0 0,-1-1-1 0 0,0 1 1 0 0,1-1-1 0 0,-1 1 1 0 0,0-1-1 0 0,1 1 1 0 0,-1-1-1 0 0,1 1 0 0 0,-1-1 1 0 0,1 1-1 0 0,-1-1 1 0 0,1 0-1 0 0,-1 1 1 0 0,1-1-1 0 0,-1 0-2 0 0,38 23-105 0 0,-36-22 121 0 0,196 53-156 0 0,-141-37 79 0 0,-69 9 343 0 0,-125 47-23 0 0,-108 59 344 0 0,192-80-243 0 0,52-51-355 0 0,0 0 0 0 0,1 1 0 0 0,-1-1 0 0 0,0 1-1 0 0,0 0 1 0 0,1-1 0 0 0,-1 1 0 0 0,1-1 0 0 0,-1 1 0 0 0,1 0 0 0 0,0 0 0 0 0,0-1 0 0 0,0 1 0 0 0,0 0 0 0 0,0-1 0 0 0,0 1 0 0 0,0 0 0 0 0,0-1 0 0 0,1 1 0 0 0,-1 0 0 0 0,1-1 0 0 0,-1 1 0 0 0,1 0 0 0 0,0-1 0 0 0,-1 1 0 0 0,1-1 0 0 0,0 1 0 0 0,0-1 0 0 0,0 0 0 0 0,0 1 0 0 0,0-1 0 0 0,1 0 0 0 0,-1 0 0 0 0,0 1 0 0 0,1-1 0 0 0,-1 0-1 0 0,0 0 1 0 0,1-1 0 0 0,1 2-5 0 0,12 5 78 0 0,1 0-1 0 0,0-1 1 0 0,1 0-1 0 0,0-1 1 0 0,0-1-1 0 0,0-1 1 0 0,0-1 0 0 0,9 1-78 0 0,7 0-121 0 0,0 0 0 0 0,1-3 1 0 0,-1 0-1 0 0,0-3 1 0 0,0 0-1 0 0,0-2 1 0 0,0-2-1 0 0,15-5 121 0 0,-21-3-3810 0 0,-20-14-7247 0 0,-7 21 8794 0 0</inkml:trace>
  <inkml:trace contextRef="#ctx0" brushRef="#br0" timeOffset="370.169">411 1 0 0 0,'0'0'487'0'0,"0"0"206"0"0,0 0 150 0 0,0 0 128 0 0,0 0 96 0 0,0 0 25 0 0,0 0-38 0 0,0 0-58 0 0,0 0-47 0 0,0 0-46 0 0,-10 11-27 0 0,-31 35-35 0 0,30 3 1032 0 0,12-38-1333 0 0,30 192 3763 0 0,-27-143-4062 0 0,-3 0 1 0 0,-2 0 0 0 0,-3-1-1 0 0,-2 1 1 0 0,-4-1-1 0 0,-7 24-241 0 0,-65 234 74 0 0,47-155-2636 0 0,37-150-600 0 0,12-5-5707 0 0,-8-7 4451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1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1 631 0 0 0,'0'0'504'0'0,"0"0"646"0"0,0 0 455 0 0,0 0 190 0 0,0 0-81 0 0,0 0-227 0 0,0 0-239 0 0,34-7-166 0 0,109-19-114 0 0,19-22 1542 0 0,-129 37-2204 0 0,-21 8-152 0 0,0-1 0 0 0,0 1-1 0 0,0-2 1 0 0,-1 0 0 0 0,0 0 0 0 0,0-1-1 0 0,0-1 1 0 0,0 0 0 0 0,8-7-154 0 0,-17 11 35 0 0,0 1-1 0 0,0-1 1 0 0,-1 1 0 0 0,1-1 0 0 0,-1 0 0 0 0,1 1-1 0 0,-1-1 1 0 0,0 0 0 0 0,0 0 0 0 0,-1 0 0 0 0,1 0 0 0 0,0 0-1 0 0,-1 0 1 0 0,0 0 0 0 0,0 0 0 0 0,0 0 0 0 0,0 0-1 0 0,0 0 1 0 0,0 0 0 0 0,-1 0 0 0 0,0 0 0 0 0,1 0 0 0 0,-1 0-1 0 0,0 0 1 0 0,-1 0 0 0 0,1 0 0 0 0,0 1 0 0 0,-1-1 0 0 0,1 0-1 0 0,-1 1 1 0 0,0-1 0 0 0,0 1 0 0 0,0 0 0 0 0,0 0-1 0 0,-1 0 1 0 0,1 0 0 0 0,0 0 0 0 0,-1 0 0 0 0,1 0 0 0 0,-1 1-1 0 0,0-1 1 0 0,0 1 0 0 0,1 0 0 0 0,-1 0 0 0 0,-2 0-35 0 0,-9-4-191 0 0,-1 0 1 0 0,1 2-1 0 0,-1 0 1 0 0,0 0-1 0 0,0 2 1 0 0,0 0 0 0 0,0 0-1 0 0,0 1 1 0 0,0 1-1 0 0,-11 2 191 0 0,14 0-56 0 0,-1 1-1 0 0,0-1 0 0 0,1 2 1 0 0,0 0-1 0 0,0 0 0 0 0,0 1 1 0 0,1 1-1 0 0,0 0 0 0 0,0 0 1 0 0,1 1-1 0 0,0 1 0 0 0,0 0 0 0 0,1 0 1 0 0,0 1-1 0 0,0 0 0 0 0,1 0 1 0 0,1 1-1 0 0,-1 0 0 0 0,2 0 1 0 0,-2 4 56 0 0,2-6 53 0 0,1 1 0 0 0,-1-1 0 0 0,2 1 0 0 0,-1-1 0 0 0,2 1 0 0 0,-1 1 1 0 0,1-1-1 0 0,1 0 0 0 0,0 1 0 0 0,0-1 0 0 0,1 1 0 0 0,0 0 0 0 0,1-1 0 0 0,1 1 0 0 0,-1 0 1 0 0,2-1-1 0 0,-1 1 0 0 0,1-1 0 0 0,1 1 0 0 0,0-1 0 0 0,1 0 0 0 0,-1 0 0 0 0,2 0 1 0 0,0 0-1 0 0,0-1 0 0 0,0 0 0 0 0,1 0 0 0 0,1-1 0 0 0,0 1 0 0 0,0-1 0 0 0,0-1 0 0 0,1 1 1 0 0,0-1-1 0 0,0 0 0 0 0,7 3-53 0 0,-3-3 60 0 0,0-1 0 0 0,0 0 1 0 0,1 0-1 0 0,0-2 0 0 0,0 1 1 0 0,0-2-1 0 0,0 0 0 0 0,1 0 1 0 0,-1-1-1 0 0,1-1 0 0 0,0 0 1 0 0,-1-1-1 0 0,1 0 0 0 0,0-1 1 0 0,-1-1-1 0 0,1 0 0 0 0,-1-1 1 0 0,1-1-1 0 0,-1 0 0 0 0,0 0 1 0 0,0-2-61 0 0,124-89-4290 0 0,-86 55-4400 0 0,-40 29 4262 0 0</inkml:trace>
  <inkml:trace contextRef="#ctx0" brushRef="#br0" timeOffset="431.017">662 881 0 0 0,'0'0'329'0'0,"0"0"593"0"0,0 0 501 0 0,0 0 416 0 0,0 0 260 0 0,0 0-14 0 0,0 0-224 0 0,0 0-304 0 0,0 0-321 0 0,0 0-269 0 0,0 0-211 0 0,0 0-125 0 0,0 0-110 0 0,32-22-98 0 0,101-71-80 0 0,-63 23 81 0 0,71-117 48 0 0,-128 168-893 0 0,-17 34-1011 0 0,-13 25 1227 0 0,7-21 228 0 0,1-1 1 0 0,1 2 0 0 0,1-1 0 0 0,1 1-1 0 0,0 0 1 0 0,2 1 0 0 0,0-1 0 0 0,1 1-1 0 0,1 4-23 0 0,2-22 31 0 0,1-1 0 0 0,-1 1 0 0 0,1-1-1 0 0,-1 0 1 0 0,1 1 0 0 0,0-1 0 0 0,0 0-1 0 0,0 0 1 0 0,0 1 0 0 0,0-1 0 0 0,0 0-1 0 0,1 0 1 0 0,-1 0 0 0 0,1-1 0 0 0,0 1-1 0 0,-1 0 1 0 0,1 0 0 0 0,0-1 0 0 0,0 1-1 0 0,0-1 1 0 0,0 0 0 0 0,0 0 0 0 0,0 1-1 0 0,0-1 1 0 0,1 0 0 0 0,-1-1 0 0 0,0 1-1 0 0,1 0 1 0 0,-1-1 0 0 0,0 1 0 0 0,2-1-31 0 0,80 7 2149 0 0,-83-7-2128 0 0,19-4 267 0 0,0-1 0 0 0,0-1 0 0 0,0-1 1 0 0,-1-1-1 0 0,0-1 0 0 0,0 0 0 0 0,-1-2 1 0 0,0 0-1 0 0,-1-1 0 0 0,0 0 0 0 0,-1-2 1 0 0,-1 0-1 0 0,0 0 0 0 0,0-2 0 0 0,11-16-288 0 0,43-67-634 0 0,-62 74-949 0 0,-7 14-6830 0 0,0 7 2380 0 0,0 3-794 0 0</inkml:trace>
  <inkml:trace contextRef="#ctx0" brushRef="#br0" timeOffset="918.161">1788 539 4609 0 0,'0'0'2666'0'0,"0"0"-1543"0"0,0 0-647 0 0,0 0 45 0 0,0 0 143 0 0,0 0 91 0 0,0 0-36 0 0,0 0-184 0 0,0 0-180 0 0,0 0-129 0 0,0 0-100 0 0,-32 9-61 0 0,-101 31 4 0 0,130-40-65 0 0,0 0-1 0 0,1 1 0 0 0,-1-1 0 0 0,0 1 0 0 0,0 0 1 0 0,1 0-1 0 0,-1 0 0 0 0,1 0 0 0 0,-1 0 0 0 0,1 1 1 0 0,-1-1-1 0 0,1 1 0 0 0,0-1 0 0 0,-1 1 0 0 0,1 0 0 0 0,0 0 1 0 0,0 0-1 0 0,1 0 0 0 0,-1 1 0 0 0,0-1 0 0 0,1 0 1 0 0,-1 1-1 0 0,0 2-3 0 0,-2 4 13 0 0,-1-2-8 0 0,1 1 0 0 0,0-1 0 0 0,1 1-1 0 0,0 0 1 0 0,0 0 0 0 0,1 0 0 0 0,0 0 0 0 0,0 0 0 0 0,1 1-1 0 0,0-1 1 0 0,0 1 0 0 0,1-1 0 0 0,0 1 0 0 0,0-1-1 0 0,1 0 1 0 0,0 1 0 0 0,1-1 0 0 0,0 0 0 0 0,0 1 0 0 0,1-1-1 0 0,0-1 1 0 0,0 1 0 0 0,1 0 0 0 0,0-1 0 0 0,0 1-1 0 0,2 0-4 0 0,-1-3 208 0 0,1 0 0 0 0,0 0-1 0 0,0-1 1 0 0,1 1-1 0 0,0-1 1 0 0,-1-1-1 0 0,1 1 1 0 0,0-1-1 0 0,1-1 1 0 0,-1 1-1 0 0,0-1 1 0 0,1 0-1 0 0,-1-1 1 0 0,1 0-1 0 0,0 0 1 0 0,-1 0-1 0 0,1-1 1 0 0,0 0-1 0 0,0-1 1 0 0,-1 0-1 0 0,1 0 1 0 0,-1 0-1 0 0,1-1 1 0 0,-1-1-1 0 0,1 1 1 0 0,-1-1-1 0 0,0 0 1 0 0,0 0 0 0 0,-1-1-1 0 0,1 0 1 0 0,-1-1-1 0 0,1 1 1 0 0,2-4-208 0 0,30-31 446 0 0,-2-1 0 0 0,-1-3 1 0 0,-2 0-1 0 0,-3-3 1 0 0,-1 0-1 0 0,13-30-446 0 0,-31 56-3 0 0,2-3-185 0 0,-1 0 1 0 0,0-1 0 0 0,-2 0-1 0 0,-1-1 1 0 0,-1 0 0 0 0,-1-1-1 0 0,-1 0 1 0 0,-1 0-1 0 0,-2-1 1 0 0,0 1 0 0 0,-2-1-1 0 0,-1 0 1 0 0,-1 0 0 0 0,-2-1 187 0 0,2 22-30 0 0,-1 0 1 0 0,0 1 0 0 0,0-1 0 0 0,-1 1 0 0 0,1 0-1 0 0,-1-1 1 0 0,0 1 0 0 0,-1 0 0 0 0,1 0-1 0 0,-1 0 1 0 0,0 0 0 0 0,-1 1 0 0 0,1-1 0 0 0,-1 1-1 0 0,0 0 1 0 0,0 0 0 0 0,0 0 0 0 0,0 1-1 0 0,-1-1 1 0 0,1 1 0 0 0,-1 0 0 0 0,0 0 0 0 0,0 1-1 0 0,0-1 1 0 0,0 1 0 0 0,-1 0 0 0 0,1 0-1 0 0,0 1 1 0 0,-1 0 0 0 0,0 0 0 0 0,1 0 0 0 0,-1 1-1 0 0,1 0 1 0 0,-1 0 0 0 0,0 0 0 0 0,1 0-1 0 0,-1 1 1 0 0,1 0 0 0 0,-1 0 0 0 0,1 1 0 0 0,-1 0-1 0 0,1 0 1 0 0,0 0 0 0 0,0 0 0 0 0,-2 2 29 0 0,-11 7 35 0 0,1 2 1 0 0,0 0 0 0 0,0 1 0 0 0,2 1 0 0 0,0 0-1 0 0,0 2 1 0 0,2-1 0 0 0,0 1 0 0 0,0 1 0 0 0,2 1-1 0 0,1-1 1 0 0,0 2 0 0 0,1-1 0 0 0,1 1-1 0 0,1 1 1 0 0,0-1 0 0 0,2 1 0 0 0,1 0 0 0 0,0 0-1 0 0,2 1 1 0 0,0-1 0 0 0,1 1 0 0 0,2-1 0 0 0,0 9-36 0 0,1-16 55 0 0,0 0 1 0 0,1-1 0 0 0,0 1 0 0 0,1-1-1 0 0,0 1 1 0 0,2-1 0 0 0,-1 0 0 0 0,1-1-1 0 0,1 1 1 0 0,0-1 0 0 0,1-1 0 0 0,0 1-1 0 0,1-1 1 0 0,0-1 0 0 0,1 0 0 0 0,0 0-1 0 0,1-1 1 0 0,0 0 0 0 0,0-1 0 0 0,1 0-1 0 0,0-1 1 0 0,0 0 0 0 0,0-1 0 0 0,1 0-1 0 0,0-1 1 0 0,1 0-56 0 0,95 0-660 0 0,-32-29-3315 0 0,-33-6-5649 0 0,-31 21 2868 0 0</inkml:trace>
  <inkml:trace contextRef="#ctx0" brushRef="#br0" timeOffset="1297.346">2585 435 11682 0 0,'0'0'1157'0'0,"0"0"-352"0"0,0 0 131 0 0,0 0 194 0 0,0 0 34 0 0,0 0-218 0 0,0 0-329 0 0,0 0-201 0 0,0 0-94 0 0,0 0-45 0 0,0 0-42 0 0,0 0-36 0 0,0 0-34 0 0,-14 10-20 0 0,-47 28-33 0 0,-28 18 262 0 0,88-54-393 0 0,0 0 0 0 0,1 0 0 0 0,-1 0 0 0 0,1 0 0 0 0,-1 0 0 0 0,1 1 0 0 0,0-1 0 0 0,0 0 0 0 0,0 0 0 0 0,0 0 0 0 0,0 0 0 0 0,0 0 0 0 0,1 0 0 0 0,-1 0 1 0 0,1 0-1 0 0,-1 0 0 0 0,1 0 0 0 0,0 0 0 0 0,0 0 0 0 0,0 0 0 0 0,0 0 0 0 0,0 0 0 0 0,0 0 0 0 0,0-1 0 0 0,1 1 0 0 0,-1-1 0 0 0,1 1 0 0 0,-1-1 0 0 0,1 1 19 0 0,97 55-112 0 0,-94-55 176 0 0,0 0 1 0 0,-1 1-1 0 0,1-1 0 0 0,0 1 0 0 0,-1 0 1 0 0,1 0-1 0 0,-1 1 0 0 0,0-1 0 0 0,0 1 0 0 0,0 0 1 0 0,-1 0-1 0 0,0 0 0 0 0,1 1 0 0 0,-1-1 0 0 0,-1 1 1 0 0,1 0-1 0 0,-1-1 0 0 0,1 1 0 0 0,-2 0 0 0 0,1 1 1 0 0,0-1-1 0 0,-1 0 0 0 0,0 0 0 0 0,0 1 0 0 0,-1-1 1 0 0,1 1-1 0 0,-1-1 0 0 0,-1 6-64 0 0,-3-6 92 0 0,0 0 1 0 0,-1 0-1 0 0,0 0 1 0 0,0-1-1 0 0,0 1 0 0 0,-1-1 1 0 0,0 0-1 0 0,1-1 1 0 0,-1 1-1 0 0,0-1 0 0 0,-1-1 1 0 0,1 1-1 0 0,-1-1 0 0 0,1 0 1 0 0,-1 0-1 0 0,1-1 1 0 0,-1 0-1 0 0,-6 1-92 0 0,-221 13-1044 0 0,212-23-1607 0 0,20 3-1705 0 0,1-1-3551 0 0,1 3 384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5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9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7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3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6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6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4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2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5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309 608 1712 0 0,'0'0'1146'0'0,"0"0"-471"0"0,0 0-195 0 0,0 0 132 0 0,0 0 268 0 0,0 0 248 0 0,0 0 53 0 0,0 0-148 0 0,0 0-237 0 0,-34 13-223 0 0,-106 40-159 0 0,136-52-383 0 0,0 0-1 0 0,0 1 1 0 0,0-1-1 0 0,0 1 1 0 0,0 0-1 0 0,0 0 1 0 0,0 1-1 0 0,1-1 1 0 0,-1 1-1 0 0,1-1 1 0 0,0 1-1 0 0,0 0 1 0 0,0 0-1 0 0,0 1 0 0 0,0-1 1 0 0,1 1-1 0 0,-1-1 1 0 0,-1 4-31 0 0,-2 5 127 0 0,-2-1 1 0 0,1 0 0 0 0,0 0 1 0 0,1 1-1 0 0,0 0 0 0 0,0 0 0 0 0,1 0 0 0 0,1 1 0 0 0,0 0 0 0 0,1 0 0 0 0,1 0 0 0 0,0 0 0 0 0,0 0 0 0 0,1 0 0 0 0,1 1 0 0 0,1 6-128 0 0,1-16 68 0 0,0-1 0 0 0,0 0 1 0 0,0 1-1 0 0,0-1 0 0 0,1 0 1 0 0,0-1-1 0 0,-1 1 0 0 0,1 0 1 0 0,0-1-1 0 0,0 0 0 0 0,0 1 1 0 0,1-1-1 0 0,-1 0 0 0 0,1-1 1 0 0,-1 1-1 0 0,1-1 0 0 0,-1 1 1 0 0,1-1-1 0 0,0 0 0 0 0,0 0 1 0 0,-1-1-1 0 0,1 1 0 0 0,0-1 1 0 0,0 0-1 0 0,0 0 0 0 0,0 0 1 0 0,0-1-1 0 0,-1 1 0 0 0,1-1 1 0 0,0 0-1 0 0,0 0 0 0 0,-1 0 1 0 0,1 0-1 0 0,0-1 0 0 0,-1 1 1 0 0,1-1-1 0 0,-1 0 0 0 0,1-1-68 0 0,25-11 132 0 0,-1-2-1 0 0,0 0 1 0 0,-2-2-1 0 0,0-1 1 0 0,-1-1-1 0 0,-1-1 1 0 0,0-1-1 0 0,-2-1 1 0 0,-1-1-1 0 0,-1-1 1 0 0,-1-1-1 0 0,11-19-131 0 0,-12 17-1 0 0,-14 22-1 0 0,0 1 0 0 0,0-1-1 0 0,-1 0 1 0 0,1 0-1 0 0,-1 0 1 0 0,-1 0 0 0 0,1-1-1 0 0,-1 1 1 0 0,0-1 0 0 0,0 0-1 0 0,-1 1 1 0 0,0-3 2 0 0,-1 8-34 0 0,-20 32-1166 0 0,15-19 1221 0 0,1 0-1 0 0,0 0 1 0 0,1 0 0 0 0,0 0-1 0 0,1 1 1 0 0,0-1 0 0 0,1 0-1 0 0,1 1 1 0 0,0 0 0 0 0,1 2-21 0 0,1-8 55 0 0,0-1-1 0 0,1 0 1 0 0,-1 1 0 0 0,2-1-1 0 0,-1 0 1 0 0,1 0 0 0 0,0-1-1 0 0,0 1 1 0 0,0-1 0 0 0,1 0-1 0 0,0 0 1 0 0,0 0 0 0 0,0-1-1 0 0,1 1 1 0 0,-1-1 0 0 0,1-1-1 0 0,0 1 1 0 0,0-1 0 0 0,1 0-1 0 0,-1 0 1 0 0,0-1 0 0 0,1 0-1 0 0,0 0 1 0 0,-1 0 0 0 0,1-1-1 0 0,0 0 1 0 0,0-1 0 0 0,0 1-1 0 0,3-1-53 0 0,109-18 1564 0 0,-94 4-1441 0 0,-1 0-1 0 0,-1-2 1 0 0,-1 0-1 0 0,0-2 0 0 0,-1 0 1 0 0,-1-1-1 0 0,-1-1 1 0 0,0-1-1 0 0,-2-1 1 0 0,0-1-1 0 0,-2 0 1 0 0,0-1-1 0 0,-2 0 1 0 0,-1-1-1 0 0,0-1 1 0 0,-2 0-1 0 0,-1 0 1 0 0,-2-1-1 0 0,1-6-123 0 0,1-12-62 0 0,-1-1 1 0 0,-3 1-1 0 0,-2-1 1 0 0,-2 0-1 0 0,-2-2 62 0 0,2 38 2 0 0,-2 0 1 0 0,1 0 0 0 0,-1-1-1 0 0,-1 1 1 0 0,1 0-1 0 0,-2 0 1 0 0,0 0-1 0 0,0 1 1 0 0,0-1-1 0 0,-1 1 1 0 0,-2-3-3 0 0,6 12-10 0 0,0-1-1 0 0,0 1 1 0 0,0 0 0 0 0,0-1 0 0 0,-1 1 0 0 0,1-1-1 0 0,0 1 1 0 0,0-1 0 0 0,-1 1 0 0 0,1 0-1 0 0,0-1 1 0 0,0 1 0 0 0,-1 0 0 0 0,1-1-1 0 0,0 1 1 0 0,-1 0 0 0 0,1-1 0 0 0,-1 1-1 0 0,1 0 1 0 0,0 0 0 0 0,-1-1 0 0 0,1 1-1 0 0,-1 0 1 0 0,1 0 0 0 0,-1 0 0 0 0,1-1-1 0 0,-1 1 1 0 0,1 0 0 0 0,0 0 0 0 0,-1 0 0 0 0,1 0-1 0 0,-1 0 1 0 0,1 0 0 0 0,-1 0 0 0 0,1 0-1 0 0,-1 0 1 0 0,1 0 0 0 0,-1 1 0 0 0,1-1-1 0 0,-1 0 1 0 0,1 0 0 0 0,0 0 0 0 0,-1 0-1 0 0,1 1 1 0 0,-1-1 0 0 0,1 0 0 0 0,0 1-1 0 0,-1-1 1 0 0,1 0 0 0 0,-1 1 0 0 0,1-1-1 0 0,0 0 1 0 0,0 1 0 0 0,-1-1 0 0 0,1 0 0 0 0,0 1-1 0 0,0-1 1 0 0,-1 1 0 0 0,1-1 0 0 0,0 1-1 0 0,0-1 1 0 0,0 0 0 0 0,0 1 0 0 0,0-1-1 0 0,-1 1 11 0 0,-8 32-433 0 0,-1 43 555 0 0,4 1 0 0 0,2 0 0 0 0,7 59-122 0 0,-2-107 33 0 0,16 160 323 0 0,13 68-1802 0 0,-50-279-4346 0 0,-11-28-5948 0 0,24 41 9500 0 0</inkml:trace>
  <inkml:trace contextRef="#ctx0" brushRef="#br0" timeOffset="244.89">604 468 8378 0 0,'0'0'1412'0'0,"0"0"-500"0"0,0 0-45 0 0,0 0 425 0 0,0 0 297 0 0,0 0-22 0 0,0 0-324 0 0,0 0-332 0 0,37 3-243 0 0,121 10-144 0 0,19-10 467 0 0,-86-8-1087 0 0,-1-3 1 0 0,77-19 95 0 0,-27 4-9973 0 0,-117 20-217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39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3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9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6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7">865 240 5521 0 0,'0'0'1232'0'0,"0"0"-855"0"0,0 0-465 0 0,0 0-201 0 0,0 0-119 0 0,0 0-200 0 0,0 0-432 0 0,0 0-712 0 0,0 0-897 0 0,0 0 2353 0 0</inkml:trace>
  <inkml:trace contextRef="#ctx0" brushRef="#br0" timeOffset="1066.354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2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4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4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1 3625 0 0,'0'0'1055'0'0,"0"0"1"0"0,0 0 334 0 0,0 0 393 0 0,0 0 254 0 0,0 0-100 0 0,0 0-460 0 0,0 0-522 0 0,0 0-409 0 0,0 0-201 0 0,0 0-34 0 0,0 0 80 0 0,0 0 87 0 0,0 10 42 0 0,-11 187 2030 0 0,2-65-1828 0 0,6 0-1 0 0,6 25-721 0 0,-2-153 3 0 0,7 140 144 0 0,0 33-1054 0 0,-9-176 694 0 0,1-1 1 0 0,0 0-1 0 0,-1 1 1 0 0,1-1-1 0 0,0 0 1 0 0,-1 1-1 0 0,1-1 1 0 0,-1 0-1 0 0,1 0 1 0 0,-1 0-1 0 0,1 1 1 0 0,0-1-1 0 0,-1 0 1 0 0,1 0-1 0 0,-1 0 1 0 0,1 0-1 0 0,-1 0 0 0 0,1 0 1 0 0,-1 0-1 0 0,1 0 1 0 0,-1 0-1 0 0,1 0 1 0 0,-1 0-1 0 0,1 0 1 0 0,-1 0-1 0 0,1-1 1 0 0,-1 1-1 0 0,1 0 1 0 0,0 0-1 0 0,-1 0 1 0 0,1-1-1 0 0,-1 1 1 0 0,1 0-1 0 0,0 0 1 0 0,-1-1-1 0 0,1 1 1 0 0,-1 0-1 0 0,1-1 1 0 0,0 1-1 0 0,0-1 0 0 0,-1 1 1 0 0,1 0-1 0 0,0-1 1 0 0,0 1-1 0 0,-1-1 1 0 0,1 1-1 0 0,0-1 1 0 0,0 1-1 0 0,0-1 1 0 0,0 1-1 0 0,0 0 1 0 0,0-1-1 0 0,0 1 1 0 0,0-1-1 0 0,0 1 1 0 0,0-1-1 0 0,0 1 1 0 0,0-1-1 0 0,0 1 1 0 0,0-1-1 0 0,0 1 1 0 0,0-1-1 0 0,0 1 0 0 0,1-1 1 0 0,-1 1-1 0 0,0 0 1 0 0,0-1-1 0 0,0 1 1 0 0,1-1-1 0 0,-1 1 213 0 0,-1-7-3419 0 0,0 3 573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2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1 254 1952 0 0,'0'0'1282'0'0,"0"0"94"0"0,0 0 414 0 0,0 0 312 0 0,0 0 38 0 0,0 0-195 0 0,0 0-377 0 0,0 0-330 0 0,36-6-231 0 0,114-19-197 0 0,73-17 1445 0 0,-199 38-2263 0 0,0-1 0 0 0,0-1 0 0 0,0-1 0 0 0,-1-1 0 0 0,0-1 0 0 0,0-1 0 0 0,11-7 8 0 0,10-42-4051 0 0,-35 11-8268 0 0,-9 40 9280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6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2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3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1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5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4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 1536 0 0,'0'0'827'0'0,"0"0"-141"0"0,0 0 347 0 0,0 0 616 0 0,0 0 494 0 0,0 0 108 0 0,0 0-361 0 0,0 0-443 0 0,0 0-363 0 0,-5 33-241 0 0,-18 103-110 0 0,6-38 408 0 0,5-1-1 0 0,4 2 1 0 0,3 45-1141 0 0,5-125 33 0 0,0-1-1 0 0,2 1 0 0 0,0 0 1 0 0,0-1-1 0 0,2 1 0 0 0,0-1 1 0 0,2 0-1 0 0,0 0 1 0 0,0 0-1 0 0,2-1 0 0 0,4 7-32 0 0,-11-22 19 0 0,1 1 0 0 0,-1-1 0 0 0,1 0 0 0 0,-1 0 0 0 0,1 0 0 0 0,0-1-1 0 0,0 1 1 0 0,0 0 0 0 0,0-1 0 0 0,0 1 0 0 0,0-1 0 0 0,0 1 0 0 0,1-1 0 0 0,-1 0 0 0 0,0 0-1 0 0,1 0 1 0 0,-1 0 0 0 0,1-1 0 0 0,-1 1 0 0 0,1-1 0 0 0,-1 1 0 0 0,1-1 0 0 0,-1 0-1 0 0,1 0 1 0 0,0 0 0 0 0,-1 0 0 0 0,1 0 0 0 0,-1-1 0 0 0,1 1 0 0 0,-1-1 0 0 0,1 0 0 0 0,0 0-19 0 0,76-43 828 0 0,-65 35-756 0 0,100-64 396 0 0,-107 70-457 0 0,-6 1-10 0 0,1 1 0 0 0,-1 0 0 0 0,0 0 0 0 0,0 0 0 0 0,1 0 0 0 0,-1 0 0 0 0,1 0 0 0 0,-1 0 0 0 0,1 1-1 0 0,-1-1 1 0 0,1 0 0 0 0,0 1 0 0 0,-1 0 0 0 0,1-1 0 0 0,0 1 0 0 0,-1 0 0 0 0,1 0 0 0 0,0-1 0 0 0,-1 1 0 0 0,1 1 0 0 0,0-1 0 0 0,0 0 0 0 0,-1 0 0 0 0,1 1 0 0 0,0-1 0 0 0,-1 1 0 0 0,1-1 0 0 0,-1 1 0 0 0,1 0 0 0 0,-1-1-1 0 0,1 1 1 0 0,-1 0 0 0 0,1 0 0 0 0,-1 0 0 0 0,0 0 0 0 0,1 0 0 0 0,-1 1 0 0 0,0-1 0 0 0,0 0 0 0 0,0 1-1 0 0,2 18 10 0 0,-1-7-28 0 0,-1 0 1 0 0,2-1 0 0 0,0 1 0 0 0,0-1-1 0 0,1 1 1 0 0,0-1 0 0 0,1-1 0 0 0,1 1 0 0 0,0-1-1 0 0,1 1 18 0 0,-6-10-151 0 0,0-1 0 0 0,0 0-1 0 0,0 1 1 0 0,1-1-1 0 0,-1 0 1 0 0,0 0-1 0 0,1 0 1 0 0,-1 0 0 0 0,1 0-1 0 0,-1-1 1 0 0,1 1-1 0 0,-1 0 1 0 0,1-1 0 0 0,0 1-1 0 0,-1-1 1 0 0,1 1-1 0 0,0-1 1 0 0,-1 0 0 0 0,1 0-1 0 0,0 1 1 0 0,0-1-1 0 0,-1-1 1 0 0,1 1 0 0 0,0 0-1 0 0,0 0 1 0 0,-1-1-1 0 0,1 1 1 0 0,0-1 0 0 0,-1 1-1 0 0,1-1 1 0 0,-1 0-1 0 0,1 1 1 0 0,-1-1 0 0 0,1 0-1 0 0,-1 0 1 0 0,1 0-1 0 0,-1 0 1 0 0,0-1 151 0 0,31-28-13167 0 0,-27 22 10328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5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8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1 260 0 0 0,'0'0'729'0'0,"0"0"797"0"0,0 0 283 0 0,0 0-5 0 0,0 0-104 0 0,0 0-111 0 0,0 0-120 0 0,0 0-104 0 0,0 0-128 0 0,31-2-165 0 0,98-6-149 0 0,-58-11 487 0 0,-63 15-1199 0 0,0 0 0 0 0,0-1 0 0 0,-1 1 0 0 0,1-1 1 0 0,-1-1-1 0 0,-1 1 0 0 0,1-1 0 0 0,-1-1 0 0 0,0 1 0 0 0,0-1 1 0 0,-1 0-1 0 0,0 0 0 0 0,4-8-211 0 0,-7 11 75 0 0,0-1 1 0 0,0 0 0 0 0,-1 1-1 0 0,0-1 1 0 0,1 0 0 0 0,-2 0-1 0 0,1 0 1 0 0,0 0 0 0 0,-1 0-1 0 0,0 0 1 0 0,0 0 0 0 0,-1 0-1 0 0,1 0 1 0 0,-1 0 0 0 0,0 0-1 0 0,-1-2-75 0 0,0 3-1 0 0,0 0 0 0 0,0 1 1 0 0,0-1-1 0 0,0 1 0 0 0,0 0 0 0 0,-1 0 0 0 0,1 0 0 0 0,-1 0 0 0 0,0 0 0 0 0,0 0 0 0 0,0 1 0 0 0,0 0 0 0 0,-1-1 0 0 0,1 1 0 0 0,-1 0 0 0 0,1 1 0 0 0,-1-1 0 0 0,0 0 0 0 0,1 1 0 0 0,-1 0 0 0 0,0 0 0 0 0,0 0 0 0 0,0 1 0 0 0,0-1 0 0 0,0 1 0 0 0,0 0 1 0 0,-1 0 0 0 0,-4 0-33 0 0,0-1 1 0 0,1 2-1 0 0,-1-1 1 0 0,1 1-1 0 0,-1 1 1 0 0,1 0 0 0 0,-1 0-1 0 0,1 0 1 0 0,0 1-1 0 0,0 0 1 0 0,0 1 0 0 0,-3 1 32 0 0,4 0-8 0 0,0-1 0 0 0,0 1 0 0 0,0 1-1 0 0,1-1 1 0 0,0 1 0 0 0,0 0 0 0 0,0 1 0 0 0,1 0 0 0 0,0-1 0 0 0,0 2 0 0 0,0-1 0 0 0,1 0 0 0 0,1 1 0 0 0,-1 0 0 0 0,1 0 0 0 0,0 0 0 0 0,1 0 0 0 0,0 1 0 0 0,0-1 0 0 0,1 0 0 0 0,0 1 0 0 0,0-1 0 0 0,1 1 0 0 0,0 0 0 0 0,1-1 0 0 0,0 1-1 0 0,0-1 1 0 0,1 1 0 0 0,0-1 0 0 0,0 0 0 0 0,1 0 0 0 0,0 0 0 0 0,2 4 8 0 0,7 5-43 0 0,1-1-1 0 0,1 0 1 0 0,0-1-1 0 0,1 0 1 0 0,1-1-1 0 0,0-1 1 0 0,0 0-1 0 0,2-1 1 0 0,-1-1 0 0 0,2-1-1 0 0,-1 0 1 0 0,1-2-1 0 0,1 0 1 0 0,-1-1-1 0 0,4 0 44 0 0,80 24-1149 0 0,-33-22-6522 0 0,-53-9-1381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9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7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3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6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6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4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2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4865 0 0,'0'0'791'0'0,"0"0"-578"0"0,0 0-213 0 0,0 0 202 0 0,0 0 463 0 0,0 0 453 0 0,0 0 131 0 0,0 0-172 0 0,0 0-301 0 0,0 0-264 0 0,0 0-141 0 0,1 32-34 0 0,5 105 35 0 0,9 355 2651 0 0,-27-433-2483 0 0,9-51 975 0 0,4-18-975 0 0,3-20-407 0 0,19-33-189 0 0,2 1 0 0 0,3 1 0 0 0,2 2 0 0 0,3 1 1 0 0,3 2-1 0 0,7-7 56 0 0,-4 4-95 0 0,-22 28 116 0 0,1 2 0 0 0,1 0 1 0 0,2 1-1 0 0,1 1 0 0 0,1 1 0 0 0,1 1 0 0 0,1 1 0 0 0,1 2 0 0 0,2 0 1 0 0,0 2-1 0 0,1 0 0 0 0,0 3 0 0 0,2 0 0 0 0,4 0-21 0 0,-32 16 24 0 0,-1-1 0 0 0,1 1 0 0 0,-1 0-1 0 0,1 0 1 0 0,-1 0 0 0 0,1 0 0 0 0,0 0 0 0 0,-1 1-1 0 0,1 0 1 0 0,0-1 0 0 0,0 1 0 0 0,0 0 0 0 0,-1 0-1 0 0,1 0 1 0 0,0 0 0 0 0,0 1 0 0 0,0-1-1 0 0,-1 1 1 0 0,1 0 0 0 0,0 0 0 0 0,-1 0 0 0 0,1 0-1 0 0,-1 0 1 0 0,1 1 0 0 0,-1-1 0 0 0,1 1 0 0 0,-1-1-1 0 0,0 1 1 0 0,0 0 0 0 0,0 0 0 0 0,0 0 0 0 0,0 0-1 0 0,0 0 1 0 0,-1 0 0 0 0,1 1 0 0 0,-1-1 0 0 0,1 0-1 0 0,-1 1 1 0 0,0 0 0 0 0,0-1 0 0 0,0 1-1 0 0,0-1 1 0 0,-1 1 0 0 0,1 2-24 0 0,1 14 144 0 0,-1 0 0 0 0,0 0 0 0 0,-2 0 0 0 0,0 0 0 0 0,-1 0-1 0 0,-2 0 1 0 0,1 0 0 0 0,-2-1 0 0 0,-1 1 0 0 0,0-1 0 0 0,-1 0 0 0 0,-1-1 0 0 0,0 0 0 0 0,-2 0-1 0 0,0-1 1 0 0,0 0 0 0 0,-2-1 0 0 0,0 0 0 0 0,-9 8-144 0 0,9-11-24 0 0,1 0-1 0 0,-2-1 1 0 0,0-1 0 0 0,0 0 0 0 0,-1 0-1 0 0,0-2 1 0 0,-1 0 0 0 0,1 0-1 0 0,-2-1 1 0 0,1-1 0 0 0,-1-1-1 0 0,0 0 1 0 0,0-1 0 0 0,-10 1 24 0 0,-144 9-4969 0 0,130-26-286 0 0,22-9-2958 0 0,14 13 5044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39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3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9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7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6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7">865 240 5521 0 0,'0'0'1232'0'0,"0"0"-855"0"0,0 0-465 0 0,0 0-201 0 0,0 0-119 0 0,0 0-200 0 0,0 0-432 0 0,0 0-712 0 0,0 0-897 0 0,0 0 2353 0 0</inkml:trace>
  <inkml:trace contextRef="#ctx0" brushRef="#br0" timeOffset="1066.354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2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4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4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71 5697 0 0,'0'0'1443'0'0,"0"0"47"0"0,0 0 176 0 0,0 0 157 0 0,0 0 1 0 0,0 0-232 0 0,0 0-335 0 0,-34 15-301 0 0,-104 50-213 0 0,74-20 52 0 0,56-34-640 0 0,1-3-123 0 0,1 1-1 0 0,0 0 0 0 0,1 1 0 0 0,0-1 0 0 0,0 1 1 0 0,1 0-1 0 0,1 0 0 0 0,-1 0 0 0 0,2 0 0 0 0,-1 1 1 0 0,1-1-1 0 0,1 1 0 0 0,0-1 0 0 0,1 1 0 0 0,0 0 1 0 0,0-1-1 0 0,1 1 0 0 0,1 4-31 0 0,1-8 17 0 0,0-1 1 0 0,0 0-1 0 0,1 0 0 0 0,0 0 1 0 0,0-1-1 0 0,1 1 0 0 0,-1-1 1 0 0,1 0-1 0 0,0 0 0 0 0,0 0 1 0 0,1-1-1 0 0,0 0 0 0 0,-1 0 1 0 0,1 0-1 0 0,1-1 0 0 0,-1 0 1 0 0,0 0-1 0 0,1-1 0 0 0,-1 1 1 0 0,1-1-1 0 0,0-1 0 0 0,0 1 1 0 0,0-1-1 0 0,0-1 0 0 0,0 1 1 0 0,0-1-1 0 0,0 0 0 0 0,0-1 1 0 0,0 1-1 0 0,0-1 0 0 0,0-1 1 0 0,-1 1-1 0 0,1-1 0 0 0,0-1 1 0 0,-1 1-1 0 0,1-1 0 0 0,-1 0 1 0 0,2-2-18 0 0,6-3 68 0 0,-1-1 1 0 0,0 0-1 0 0,-1-1 0 0 0,0 0 1 0 0,0-1-1 0 0,-1-1 1 0 0,-1 1-1 0 0,0-2 1 0 0,-1 1-1 0 0,0-2 0 0 0,0 1 1 0 0,-2-1-1 0 0,0 0 1 0 0,0-1-1 0 0,-1 1 0 0 0,-1-1 1 0 0,-1 0-1 0 0,0-1 1 0 0,-1 1-1 0 0,0-1 1 0 0,-2 0-1 0 0,1 1 0 0 0,-2-7-68 0 0,-1 15-148 0 0,1 0 0 0 0,-2 0 0 0 0,1 0 0 0 0,-1 0 0 0 0,0 0 0 0 0,0 1 0 0 0,-1-1 0 0 0,0 0 0 0 0,0 1 0 0 0,-1 0 0 0 0,1 0 0 0 0,-1 0 0 0 0,-1 0 0 0 0,1 1 0 0 0,-5-5 148 0 0,-22-16-3747 0 0,-3 6-3823 0 0,20 15-1128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2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0 100 0 0 0,'0'0'339'0'0,"0"0"474"0"0,0 0 357 0 0,0 0 305 0 0,0 0 146 0 0,0 0-136 0 0,0 0-390 0 0,0 0-382 0 0,0 0-206 0 0,0 0-32 0 0,0 0 24 0 0,0 0 54 0 0,0 0-5 0 0,2 7-62 0 0,8 58 551 0 0,-9-51-956 0 0,-1 0 1 0 0,2-1-1 0 0,0 1 0 0 0,1-1 0 0 0,0 1 0 0 0,1-1 1 0 0,0 0-1 0 0,1-1 0 0 0,1 1 0 0 0,0-1 0 0 0,0 0 0 0 0,1 0 1 0 0,1-1-1 0 0,0 0 0 0 0,1 0 0 0 0,0-1 0 0 0,4 4-81 0 0,-9-12 135 0 0,1 0-1 0 0,0 1 0 0 0,-1-1 1 0 0,1-1-1 0 0,0 1 1 0 0,1-1-1 0 0,-1 0 0 0 0,0 0 1 0 0,0 0-1 0 0,0-1 0 0 0,1 0 1 0 0,-1 0-1 0 0,0 0 0 0 0,0-1 1 0 0,1 0-1 0 0,1 0-134 0 0,6-6 246 0 0,-1 0 0 0 0,1-1 0 0 0,-1 0 0 0 0,-1-1 0 0 0,0-1 0 0 0,0 0 0 0 0,0 0 0 0 0,-2-1 0 0 0,1 0 0 0 0,-1-1 0 0 0,-1 0 0 0 0,0 0 0 0 0,1-4-246 0 0,25-38 321 0 0,-19 26-261 0 0,2 2 1 0 0,0 0-1 0 0,2 1 0 0 0,1 1 0 0 0,21-20-60 0 0,-30 34-5 0 0,-9 7-2 0 0,0 1-1 0 0,1-1 0 0 0,0 1 1 0 0,-1-1-1 0 0,1 1 0 0 0,0 0 1 0 0,0 0-1 0 0,0 0 0 0 0,0 1 1 0 0,1-1-1 0 0,-1 1 0 0 0,0 0 1 0 0,1 0-1 0 0,-1 0 0 0 0,1 0 1 0 0,-1 0-1 0 0,2 1 8 0 0,8 44 129 0 0,-24 66 319 0 0,-4 40-294 0 0,16-148-152 0 0,0 0 1 0 0,1-1 0 0 0,-1 1-1 0 0,0-1 1 0 0,1 0 0 0 0,-1 1-1 0 0,1-1 1 0 0,-1 0-1 0 0,1 0 1 0 0,0 0 0 0 0,-1 0-1 0 0,1 0 1 0 0,0 0 0 0 0,0-1-1 0 0,0 1 1 0 0,-1-1-1 0 0,1 1 1 0 0,0-1 0 0 0,0 0-1 0 0,0 1 1 0 0,0-1 0 0 0,0 0-1 0 0,0 0 1 0 0,0 0 0 0 0,0-1-1 0 0,0 1 1 0 0,0 0-1 0 0,0-1 1 0 0,-1 1 0 0 0,1-1-1 0 0,0 0 1 0 0,0 0 0 0 0,0 1-1 0 0,-1-1 1 0 0,1 0-1 0 0,1-1-2 0 0,173-127 227 0 0,-159 116-232 0 0,0 0 0 0 0,1 1 0 0 0,0 0 0 0 0,1 2-1 0 0,1 0 1 0 0,-1 2 0 0 0,13-5 5 0 0,-30 13 10 0 0,0 0 0 0 0,-1 0 0 0 0,1 0-1 0 0,0 0 1 0 0,0 0 0 0 0,-1 0 0 0 0,1 1 0 0 0,0-1 0 0 0,-1 0-1 0 0,1 1 1 0 0,0-1 0 0 0,-1 1 0 0 0,1 0 0 0 0,0 0-1 0 0,-1-1 1 0 0,1 1 0 0 0,-1 0 0 0 0,0 0 0 0 0,1 1 0 0 0,-1-1-1 0 0,0 0 1 0 0,1 0 0 0 0,-1 1 0 0 0,0-1 0 0 0,0 0 0 0 0,0 1-1 0 0,0-1 1 0 0,-1 1 0 0 0,1-1 0 0 0,0 1 0 0 0,-1 0-1 0 0,1-1 1 0 0,0 1 0 0 0,-1 0 0 0 0,0-1 0 0 0,0 1 0 0 0,1 0-1 0 0,-1 0 1 0 0,0-1 0 0 0,0 1 0 0 0,0 0 0 0 0,-1 0 0 0 0,1-1-1 0 0,0 1 1 0 0,-1 0 0 0 0,1-1 0 0 0,-1 1 0 0 0,1 0-1 0 0,-1-1 1 0 0,0 1 0 0 0,0-1 0 0 0,0 1-10 0 0,1 27 241 0 0,0-18-213 0 0,1-1 0 0 0,0 0 0 0 0,1 1-1 0 0,0-1 1 0 0,1 0 0 0 0,0 0 0 0 0,0-1 0 0 0,1 1-1 0 0,0 0 1 0 0,1-1 0 0 0,0 0 0 0 0,1 0-28 0 0,12 5-2749 0 0,32-15-10651 0 0,-47 0 7416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6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2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3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1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7282 0 0,'0'0'2469'0'0,"0"0"-412"0"0,0 0-194 0 0,0 0-125 0 0,0 0-177 0 0,0 0-298 0 0,0 0-401 0 0,0 0-311 0 0,0 0-142 0 0,0 0-10 0 0,0 0 3 0 0,0 0-12 0 0,0 0-5 0 0,0 25-25 0 0,0 160 550 0 0,35 275-289 0 0,-35-317-2520 0 0,-15-153-16371 0 0,11 6 14917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5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4113 0 0,'0'0'2672'0'0,"0"0"-1245"0"0,0 0-232 0 0,0 0 314 0 0,0 0 187 0 0,0 0-81 0 0,0 0-291 0 0,0 0-294 0 0,0 0-205 0 0,31 0-167 0 0,102 0-129 0 0,124 8 1073 0 0,-170-2-1981 0 0,-50 3-3494 0 0,-37-9 3378 0 0,4 2-330 0 0,-3 0-5774 0 0,-1 1-1425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9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7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3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6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6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4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2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1 5257 0 0,'0'0'2586'0'0,"0"0"-328"0"0,0 0-7 0 0,0 0 21 0 0,0 0-130 0 0,0 0-359 0 0,0 0-512 0 0,0 0-419 0 0,0 0-249 0 0,0 0-191 0 0,0 0-137 0 0,0 0-114 0 0,0 0-82 0 0,-3 4 4 0 0,-32 36 413 0 0,35-40-499 0 0,0 0-23 0 0,0 0-32 0 0,0 0-37 0 0,0 0-34 0 0,0 0-36 0 0,0 0-33 0 0,0 0-51 0 0,17 6-3466 0 0,-6-5-3492 0 0,-8-1-1745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39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3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9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7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8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0,'0'0'537'0'0,"0"0"1046"0"0,0 0 450 0 0,0 0 47 0 0,0 0-173 0 0,0 0-296 0 0,0 0-292 0 0,0 0-220 0 0,4-2-148 0 0,17-14 770 0 0,22 16 2831 0 0,97 34-1620 0 0,-95-31-2622 0 0,0-2 0 0 0,-1-2 0 0 0,1-2-1 0 0,0-1 1 0 0,6-4-310 0 0,101-29-248 0 0,-178 38-14703 0 0,15 5 10256 0 0,4-2 715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5841 0 0,'0'0'1255'0'0,"0"0"-324"0"0,0 0 28 0 0,0 0 492 0 0,0 0 419 0 0,0 0 98 0 0,0 0-212 0 0,0 0-357 0 0,0 0-285 0 0,0 0-221 0 0,34 0-182 0 0,111-4-143 0 0,49-28 851 0 0,-185 30-1877 0 0,84-8 963 0 0,-62 8-4713 0 0,0 1-6075 0 0,-23 1 2592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26 116 0 0 0,'0'0'1210'0'0,"0"0"522"0"0,0 0 268 0 0,0 0 13 0 0,0 0-105 0 0,0 0-225 0 0,0 0-241 0 0,0 0-226 0 0,0 0-193 0 0,0 0-181 0 0,-5-7-138 0 0,-15-23-98 0 0,20 28-547 0 0,0 1-1 0 0,0 0 1 0 0,0 0-1 0 0,1 0 1 0 0,-1 0-1 0 0,1 0 0 0 0,-1-1 1 0 0,1 1-1 0 0,-1 0 1 0 0,1 0-1 0 0,-1 0 1 0 0,1 0-1 0 0,0 0 0 0 0,0 0 1 0 0,0 1-1 0 0,-1-1 1 0 0,1 0-1 0 0,0 0 1 0 0,0 1-1 0 0,0-1 0 0 0,0 0 1 0 0,0 1-1 0 0,0-1 1 0 0,1 1-1 0 0,-1-1 1 0 0,0 1-1 0 0,0 0 0 0 0,0-1 1 0 0,0 1-1 0 0,1 0 1 0 0,-1 0-1 0 0,0 0 0 0 0,0 0-58 0 0,2-1 141 0 0,31-11 284 0 0,1 2 0 0 0,0 1 0 0 0,1 1 0 0 0,0 3 0 0 0,0 0 0 0 0,1 3 1 0 0,-1 1-1 0 0,22 3-425 0 0,-56-3 14 0 0,1 2 0 0 0,0-1 0 0 0,-1 0 1 0 0,1 0-1 0 0,-1 1 0 0 0,1-1 0 0 0,0 1 1 0 0,-1 0-1 0 0,0 0 0 0 0,1 0 0 0 0,-1 0 1 0 0,1 0-1 0 0,-1 1 0 0 0,0-1 0 0 0,0 1 1 0 0,0-1-1 0 0,0 1 0 0 0,0 0 0 0 0,0 0 1 0 0,0 0-1 0 0,-1 0 0 0 0,1 0 0 0 0,0 0 1 0 0,-1 0-1 0 0,0 1 0 0 0,0-1 1 0 0,0 0-1 0 0,0 1 0 0 0,0-1 0 0 0,0 1 1 0 0,0-1-1 0 0,0 2-14 0 0,-3 10 38 0 0,0-2 0 0 0,-1 1 0 0 0,0 0 0 0 0,0 0 1 0 0,-2-1-1 0 0,1 0 0 0 0,-2 0 0 0 0,0 0 0 0 0,0-1 1 0 0,-1 1-1 0 0,0-2 0 0 0,-3 3-38 0 0,1 2 5 0 0,-223 282-32 0 0,228-291 27 0 0,0 0 0 0 0,0 0 1 0 0,0 1-1 0 0,1 0 0 0 0,0 0 0 0 0,1 0 1 0 0,-1 0-1 0 0,1 0 0 0 0,0 0 1 0 0,1 1-1 0 0,0-1 0 0 0,0 0 0 0 0,1 1 1 0 0,0-1-1 0 0,0 3 0 0 0,2-6 11 0 0,-1 0 1 0 0,1 0 0 0 0,0 0-1 0 0,0-1 1 0 0,1 1 0 0 0,-1-1-1 0 0,1 0 1 0 0,0 0-1 0 0,-1 1 1 0 0,1-2 0 0 0,1 1-1 0 0,-1 0 1 0 0,0-1-1 0 0,1 1 1 0 0,-1-1 0 0 0,1 0-1 0 0,0 0 1 0 0,0 0 0 0 0,0-1-1 0 0,-1 0 1 0 0,2 1-1 0 0,-1-1 1 0 0,0-1 0 0 0,3 1-12 0 0,9 2 72 0 0,0-1 0 0 0,0-1 0 0 0,0 0 0 0 0,0-1 1 0 0,1-1-1 0 0,-1-1 0 0 0,0 0 0 0 0,0-1 1 0 0,-1-1-1 0 0,1 0 0 0 0,-1-1 0 0 0,0-1 0 0 0,8-4-72 0 0,4-1-604 0 0,69-33-1717 0 0,-65 27-2410 0 0,-1-1-4000 0 0,-22 13 1156 0 0</inkml:trace>
  <inkml:trace contextRef="#ctx0" brushRef="#br0" timeOffset="532.392">781 377 3513 0 0,'0'0'1251'0'0,"0"0"-208"0"0,0 0 34 0 0,0 0 327 0 0,0 0 289 0 0,0 0 7 0 0,0 0-292 0 0,0 0-370 0 0,0 0-310 0 0,0 0-217 0 0,0 0-123 0 0,0 0-37 0 0,0 0-50 0 0,-2 34-33 0 0,-4 104-24 0 0,5-47 232 0 0,-1 10 1003 0 0,2-100-1228 0 0,0-1 52 0 0,0 0 82 0 0,0 0 95 0 0,0 0 86 0 0,0-12 1006 0 0,25-153 27 0 0,-9 114-1458 0 0,3 2 0 0 0,1 0 0 0 0,23-37-141 0 0,-35 71 26 0 0,1 0 1 0 0,1 0 0 0 0,0 1-1 0 0,0 1 1 0 0,1 0-1 0 0,1 1 1 0 0,0 0-1 0 0,1 0 1 0 0,0 1-1 0 0,8-4-26 0 0,-20 14-2 0 0,1 1 0 0 0,-1-1 0 0 0,0 0 0 0 0,0 1 0 0 0,1-1 0 0 0,-1 1-1 0 0,0 0 1 0 0,0-1 0 0 0,1 1 0 0 0,-1 0 0 0 0,0 0 0 0 0,1 0 0 0 0,-1 0-1 0 0,1 0 1 0 0,-1 0 0 0 0,0 0 0 0 0,1 0 0 0 0,-1 0 0 0 0,0 1 0 0 0,0-1 0 0 0,1 1-1 0 0,-1-1 1 0 0,0 1 0 0 0,0-1 0 0 0,1 1 0 0 0,-1 0 0 0 0,0 0 0 0 0,0-1 0 0 0,0 1-1 0 0,0 0 1 0 0,0 0 0 0 0,0 0 0 0 0,0 0 0 0 0,0 0 0 0 0,-1 0 0 0 0,1 0 0 0 0,0 1-1 0 0,-1-1 1 0 0,1 0 0 0 0,0 0 0 0 0,-1 1 0 0 0,0-1 0 0 0,1 0 0 0 0,-1 0-1 0 0,0 1 1 0 0,1-1 0 0 0,-1 1 2 0 0,14 65-6 0 0,-3-20-1810 0 0,5-20-4295 0 0,-9-13-2734 0 0,-6-10 1006 0 0</inkml:trace>
  <inkml:trace contextRef="#ctx0" brushRef="#br0" timeOffset="1448.372">1245 661 1808 0 0,'0'0'641'0'0,"0"0"37"0"0,0 0 355 0 0,0 0 438 0 0,0 0 305 0 0,0 0 68 0 0,0 0-185 0 0,0 0-248 0 0,0 0-197 0 0,0 0-123 0 0,0 0-63 0 0,0 0-36 0 0,12 1-46 0 0,40 0-106 0 0,8-29 1082 0 0,146-142 720 0 0,-126 97-2340 0 0,-66 60-283 0 0,-1 0 0 0 0,0-1 0 0 0,0-1 0 0 0,-2 0 0 0 0,0 0-1 0 0,0-1 1 0 0,0-3-19 0 0,-10 18-17 0 0,0 0 0 0 0,0 0 0 0 0,0 0 0 0 0,0-1 0 0 0,0 1 0 0 0,0 0 0 0 0,0 0 0 0 0,0-1 0 0 0,-1 1 0 0 0,1-1 0 0 0,0 1 0 0 0,-1-1 0 0 0,1 1 0 0 0,-1-1 0 0 0,0 1-1 0 0,1-1 1 0 0,-1 1 0 0 0,0-1 0 0 0,0 1 0 0 0,0-1 0 0 0,0 1 0 0 0,0-1 0 0 0,0 0 0 0 0,-1 1 0 0 0,1-1 0 0 0,0 1 0 0 0,-1-1 0 0 0,1 1 0 0 0,-1-1 0 0 0,0 1 0 0 0,1 0 0 0 0,-1-1 0 0 0,0 1 0 0 0,0 0-1 0 0,0-1 1 0 0,0 1 0 0 0,0 0 0 0 0,0 0 0 0 0,0 0 0 0 0,0 0 0 0 0,0 0 0 0 0,-1 0 0 0 0,1 0 0 0 0,0 0 0 0 0,-1 1 0 0 0,1-1 0 0 0,-1 0 0 0 0,1 1 0 0 0,-1-1 0 0 0,1 1 0 0 0,-1 0 0 0 0,0-1 16 0 0,-9 3-75 0 0,1 1 0 0 0,-1 0 0 0 0,1 1 0 0 0,0 0 0 0 0,0 0 0 0 0,0 1-1 0 0,1 0 1 0 0,-1 1 0 0 0,1 0 0 0 0,1 1 0 0 0,-1 0 0 0 0,1 0 0 0 0,0 0-1 0 0,1 1 1 0 0,0 1 0 0 0,0-1 0 0 0,0 1 0 0 0,1 0 0 0 0,1 0-1 0 0,-3 6 77 0 0,4-9-3 0 0,1 0-1 0 0,0 1 0 0 0,0-1 1 0 0,0 1-1 0 0,0 0 0 0 0,1-1 0 0 0,1 1 1 0 0,-1 0-1 0 0,1 0 0 0 0,0 0 1 0 0,0 1-1 0 0,1-1 0 0 0,0 0 0 0 0,0 0 1 0 0,1 0-1 0 0,0 0 0 0 0,0 0 1 0 0,1 0-1 0 0,0 0 0 0 0,0 0 0 0 0,0 0 1 0 0,1-1-1 0 0,0 1 0 0 0,1-1 1 0 0,-1 0-1 0 0,1 0 0 0 0,0 0 0 0 0,4 4 4 0 0,7 2 68 0 0,0-1-1 0 0,1-1 0 0 0,0 0 1 0 0,1-1-1 0 0,0-1 0 0 0,0 0 0 0 0,1-1 1 0 0,0-1-1 0 0,0-1 0 0 0,0-1 0 0 0,1 0 1 0 0,0-1-1 0 0,-1-1 0 0 0,1-1 1 0 0,0-1-1 0 0,0 0 0 0 0,0-2 0 0 0,9-1-67 0 0,-6-2 131 0 0,0 0 0 0 0,-1-1-1 0 0,0-2 1 0 0,0 0-1 0 0,-1-1 1 0 0,0-1 0 0 0,-1-1-1 0 0,0 0 1 0 0,0-2-1 0 0,-1 0 1 0 0,-1-1-1 0 0,0-1 1 0 0,5-7-131 0 0,-10 12 31 0 0,-1-1 1 0 0,-1 0-1 0 0,0 0 0 0 0,0-1 0 0 0,-1 0 0 0 0,0-1 1 0 0,-2 0-1 0 0,1 0 0 0 0,-1-1 0 0 0,-1 0 1 0 0,-1 0-1 0 0,0-1 0 0 0,0 1 0 0 0,-2-1 0 0 0,0 0 1 0 0,-1 0-1 0 0,0-2-31 0 0,-2 15-26 0 0,-1-1 0 0 0,1 0 0 0 0,-1 0 0 0 0,0 1 0 0 0,0-1 0 0 0,0 1 0 0 0,0-1 0 0 0,-1 1 0 0 0,1-1 0 0 0,-1 1 0 0 0,1 0 0 0 0,-1 0 0 0 0,0 0 0 0 0,0 0 0 0 0,0 0 0 0 0,0 0 0 0 0,0 0 0 0 0,0 1 1 0 0,0-1-1 0 0,-1 1 0 0 0,1-1 0 0 0,-1 1 0 0 0,1 0 0 0 0,-1 0 0 0 0,1 0 0 0 0,-1 0 0 0 0,0 1 0 0 0,1-1 0 0 0,-1 1 0 0 0,0-1 0 0 0,0 1 0 0 0,1 0 0 0 0,-1 0 0 0 0,0 0 0 0 0,0 1 0 0 0,1-1 0 0 0,-1 1 0 0 0,0-1 0 0 0,1 1 0 0 0,-1 0 0 0 0,0 0 0 0 0,1 0 0 0 0,-1 0 0 0 0,1 0 0 0 0,0 1 0 0 0,-1-1 0 0 0,1 1 1 0 0,0 0-1 0 0,0 0 0 0 0,0 0 0 0 0,-1 1 26 0 0,-5 3-37 0 0,1-1 0 0 0,1 1 0 0 0,-1 1 0 0 0,1-1 0 0 0,0 1 0 0 0,1 0 0 0 0,-1 0 0 0 0,1 1 0 0 0,1 0 0 0 0,-1 0 0 0 0,2 0 0 0 0,-1 0 0 0 0,1 1 1 0 0,0-1-1 0 0,1 1 0 0 0,0 0 0 0 0,0-1 0 0 0,1 1 0 0 0,0 0 0 0 0,0 0 0 0 0,1 0 0 0 0,0 0 0 0 0,1 0 0 0 0,0 0 0 0 0,1 0 0 0 0,0 0 0 0 0,0 0 0 0 0,0-1 0 0 0,1 1 1 0 0,1-1-1 0 0,-1 1 0 0 0,1-1 0 0 0,1-1 0 0 0,0 1 0 0 0,0 0 0 0 0,5 4 37 0 0,0-4 63 0 0,1 0-1 0 0,0-1 1 0 0,1-1-1 0 0,0 0 1 0 0,0 0-1 0 0,0-1 1 0 0,0-1-1 0 0,1 0 1 0 0,0-1 0 0 0,0 0-1 0 0,0-1 1 0 0,0 0-1 0 0,0-1 1 0 0,0-1-1 0 0,0 0 1 0 0,1-1-1 0 0,-1 0 1 0 0,0-1 0 0 0,0 0-1 0 0,0-1 1 0 0,-1-1-1 0 0,11-3-62 0 0,17-10 182 0 0,-1 0-1 0 0,-1-3 1 0 0,-1-1-1 0 0,0-2 1 0 0,-2-1 0 0 0,-1-2-1 0 0,-1-2 1 0 0,25-25-182 0 0,107-115 24 0 0,-162 165-27 0 0,0-1 1 0 0,-1 1 0 0 0,0 0 0 0 0,1-1 0 0 0,-1 1 0 0 0,-1-1-1 0 0,1 0 1 0 0,0 1 0 0 0,-1-1 0 0 0,0 0 0 0 0,0 0-1 0 0,0 0 1 0 0,-1 0 0 0 0,1 0 0 0 0,-1 0 0 0 0,0 0 0 0 0,0 0-1 0 0,0 0 1 0 0,-1-2 2 0 0,-1 4-28 0 0,0 0-1 0 0,-1 1 1 0 0,1 0 0 0 0,-1-1-1 0 0,1 1 1 0 0,-1 0-1 0 0,0 0 1 0 0,1 0-1 0 0,-1 0 1 0 0,0 1-1 0 0,0-1 1 0 0,1 1 0 0 0,-1 0-1 0 0,0-1 1 0 0,0 1-1 0 0,0 1 1 0 0,0-1-1 0 0,1 0 1 0 0,-1 1 0 0 0,0-1-1 0 0,0 1 1 0 0,-1 0 28 0 0,-8 4-56 0 0,0 1 1 0 0,0 0 0 0 0,1 0-1 0 0,0 1 1 0 0,0 1 0 0 0,0 0-1 0 0,1 0 1 0 0,0 1 0 0 0,1 0-1 0 0,0 1 1 0 0,0 0 0 0 0,-2 4 55 0 0,2-3 2 0 0,1 0 0 0 0,-1 0 0 0 0,2 1 0 0 0,0 0 1 0 0,0 0-1 0 0,1 1 0 0 0,1 0 0 0 0,0 0 0 0 0,0 0 1 0 0,1 1-1 0 0,1 0 0 0 0,1-1 0 0 0,0 1 0 0 0,0 0 1 0 0,2 0-1 0 0,0 0 0 0 0,0 0 0 0 0,1 0 0 0 0,1 0 1 0 0,2 9-3 0 0,3-8 66 0 0,2 1 0 0 0,0-1 1 0 0,0-1-1 0 0,2 0 0 0 0,-1 0 1 0 0,2-1-1 0 0,0-1 0 0 0,0 0 0 0 0,1 0 1 0 0,1-1-1 0 0,0-1 0 0 0,0 0 1 0 0,1-1-1 0 0,0-1 0 0 0,1 0 1 0 0,0-1-1 0 0,0-1 0 0 0,0 0 1 0 0,1-1-1 0 0,0-1 0 0 0,0-1 1 0 0,4 1-67 0 0,16 2-183 0 0,0-1 0 0 0,1-1 1 0 0,-1-2-1 0 0,0-2 0 0 0,26-3 183 0 0,-10-11-3085 0 0,-21 0-4389 0 0,-25 10 4861 0 0,11-4-8028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6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7">865 240 5521 0 0,'0'0'1232'0'0,"0"0"-855"0"0,0 0-465 0 0,0 0-201 0 0,0 0-119 0 0,0 0-200 0 0,0 0-432 0 0,0 0-712 0 0,0 0-897 0 0,0 0 2353 0 0</inkml:trace>
  <inkml:trace contextRef="#ctx0" brushRef="#br0" timeOffset="1066.354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2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4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4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196 689 40 0 0,'0'0'1379'0'0,"0"0"-33"0"0,0 0 81 0 0,0 0 97 0 0,0 0 67 0 0,0 0-108 0 0,0 0-210 0 0,0 0-248 0 0,0 0-240 0 0,0 0-166 0 0,0 0-127 0 0,-23 12-70 0 0,-68 39-36 0 0,87-49-335 0 0,0 1 0 0 0,-1 0-1 0 0,1 0 1 0 0,0 0 0 0 0,0 1-1 0 0,1-1 1 0 0,-1 1 0 0 0,1 0 0 0 0,0 0-1 0 0,0 0 1 0 0,0 0 0 0 0,1 1-1 0 0,-1-1 1 0 0,1 1 0 0 0,0 0-1 0 0,0-1 1 0 0,0 5-51 0 0,-4 6 154 0 0,2-5-61 0 0,1 0-1 0 0,0-1 0 0 0,0 2 1 0 0,1-1-1 0 0,0 0 0 0 0,1 0 1 0 0,0 1-1 0 0,1-1 0 0 0,0 0 0 0 0,1 6-92 0 0,1-13 62 0 0,-1 1 0 0 0,1-2 0 0 0,-1 1 0 0 0,1 0-1 0 0,0 0 1 0 0,0 0 0 0 0,0-1 0 0 0,0 1-1 0 0,1-1 1 0 0,-1 0 0 0 0,1 1 0 0 0,-1-1 0 0 0,1 0-1 0 0,0-1 1 0 0,0 1 0 0 0,0 0 0 0 0,0-1 0 0 0,0 0-1 0 0,0 1 1 0 0,0-1 0 0 0,1-1 0 0 0,-1 1 0 0 0,0 0-1 0 0,0-1 1 0 0,1 1 0 0 0,-1-1 0 0 0,1 0 0 0 0,-1 0-1 0 0,0-1 1 0 0,1 1 0 0 0,-1-1 0 0 0,0 1-1 0 0,0-1 1 0 0,1 0 0 0 0,-1 0 0 0 0,0-1 0 0 0,0 1-1 0 0,0-1 1 0 0,2 0-62 0 0,9-7 57 0 0,-1 0 1 0 0,1-1-1 0 0,-1-1 0 0 0,-1 0 1 0 0,0-1-1 0 0,0 0 0 0 0,-2-1 1 0 0,1 0-1 0 0,-1 0 0 0 0,-1-1 0 0 0,-1-1 1 0 0,0 0-1 0 0,-1 0 0 0 0,0 0 1 0 0,-1-1-1 0 0,-1 1 0 0 0,-1-2 0 0 0,0 1 1 0 0,-1 0-1 0 0,0-1 0 0 0,-2 1 1 0 0,0-1-1 0 0,-1-9-57 0 0,-13-42-2942 0 0,-17 30-3640 0 0,-9 29-1813 0 0,4 29 6952 0 0,35-20 1564 0 0,-1 1 1 0 0,1 0-1 0 0,0 0 0 0 0,0 0 0 0 0,0 0 0 0 0,0-1 0 0 0,-1 1 0 0 0,1 0 0 0 0,0 0 0 0 0,0 0 1 0 0,1 0-1 0 0,-1-1 0 0 0,0 1 0 0 0,0 0 0 0 0,0 0 0 0 0,0 0 0 0 0,1 0 0 0 0,-1-1 0 0 0,0 1 0 0 0,1 0 1 0 0,-1 0-1 0 0,1-1 0 0 0,-1 1 0 0 0,1 0 0 0 0,-1-1 0 0 0,1 1 0 0 0,-1 0 0 0 0,1-1 0 0 0,0 1 1 0 0,-1-1-1 0 0,1 1 0 0 0,0-1 0 0 0,-1 1 0 0 0,1-1 0 0 0,0 0 0 0 0,0 1 0 0 0,0-1 0 0 0,-1 0 1 0 0,1 0-1 0 0,0 1 0 0 0,0-1 0 0 0,0 0 0 0 0,0 0 0 0 0,-1 0 0 0 0,1 0 0 0 0,0 0 0 0 0,0 0-121 0 0,43 1 5428 0 0,35-57-751 0 0,-65 43-4216 0 0,9-14-275 0 0,-2 0 0 0 0,0-1 0 0 0,-2-1 0 0 0,-2-1 0 0 0,0 0-1 0 0,-2-2 1 0 0,-2 1 0 0 0,0-2 0 0 0,-2 0 0 0 0,-2 0-1 0 0,-1-1 1 0 0,-2 0-186 0 0,13-80-321 0 0,-19 114 169 0 0,0 0-127 0 0,2 19-1485 0 0,59 164 1500 0 0,-36-123 189 0 0,-20-47 57 0 0,36 90-294 0 0,-4 1 0 0 0,-4 1 0 0 0,10 70 312 0 0,-27-59-423 0 0,-5 0 0 0 0,-5 1 0 0 0,-6 5 423 0 0,2-89 105 0 0,-2 0 0 0 0,-2 0 0 0 0,-1 0 0 0 0,-1 0-1 0 0,-2-1 1 0 0,-1 0 0 0 0,-1 0 0 0 0,-2 0 0 0 0,-1-1 0 0 0,-2-1 0 0 0,-1 0 0 0 0,-1-1 0 0 0,-2 0 0 0 0,0-1 0 0 0,-2-1-1 0 0,-1-1 1 0 0,-1-1 0 0 0,-10 8-105 0 0,30-31 43 0 0,-1 0 1 0 0,1-1-1 0 0,0 1 0 0 0,-1-1 0 0 0,1 1 1 0 0,-1-1-1 0 0,0 1 0 0 0,1-1 0 0 0,-1 0 0 0 0,0 0 1 0 0,0 0-1 0 0,0 0 0 0 0,0 0 0 0 0,0 0 0 0 0,0-1 1 0 0,0 1-1 0 0,0-1 0 0 0,0 1 0 0 0,0-1 0 0 0,0 0 1 0 0,0 0-1 0 0,0 1 0 0 0,0-2 0 0 0,0 1 0 0 0,0 0 1 0 0,-1 0-1 0 0,1-1 0 0 0,0 1 0 0 0,0-1 0 0 0,0 1 1 0 0,0-1-1 0 0,0 0 0 0 0,1 0 0 0 0,-1 0 0 0 0,0 0 1 0 0,0 0-1 0 0,0-1 0 0 0,1 1 0 0 0,-1 0 0 0 0,1-1 1 0 0,-1 1-1 0 0,1-1 0 0 0,-1 0-43 0 0,-2-13 111 0 0,0 0-1 0 0,1-1 1 0 0,1 1-1 0 0,0-1 1 0 0,1 1-1 0 0,1-1 1 0 0,0 1-1 0 0,1-1 1 0 0,3-9-111 0 0,9-57 103 0 0,4 0-1 0 0,3 1 1 0 0,4 1 0 0 0,15-30-103 0 0,55-120-4130 0 0,-59 150-3596 0 0,-21 48 923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47 678 4417 0 0,'0'0'1916'0'0,"0"0"-606"0"0,0 0-171 0 0,0 0 170 0 0,0 0 206 0 0,0 0 15 0 0,0 0-235 0 0,0 0-367 0 0,0 0-306 0 0,-7 34-195 0 0,-21 108-126 0 0,17-10 230 0 0,18-109-2041 0 0,-7-23-48 0 0,2-15-9996 0 0,-2 8 8936 0 0</inkml:trace>
  <inkml:trace contextRef="#ctx0" brushRef="#br0" timeOffset="148.264">89 188 6577 0 0,'0'0'1321'0'0,"0"0"-193"0"0,0 0-144 0 0,0 0-152 0 0,0 0-232 0 0,0 0-600 0 0,0 0-592 0 0,0 0-328 0 0,0 0-328 0 0,0 0-408 0 0,0 0-929 0 0,0 0-1856 0 0</inkml:trace>
  <inkml:trace contextRef="#ctx0" brushRef="#br0" timeOffset="584.178">242 983 1120 0 0,'0'0'2258'0'0,"0"0"-420"0"0,0 0-130 0 0,0 0 13 0 0,0 0-112 0 0,0 0-235 0 0,0 0-378 0 0,0 0-320 0 0,0 0-114 0 0,0 0 6 0 0,0 0 45 0 0,0 0 9 0 0,0 0-16 0 0,12-21-39 0 0,63-106 299 0 0,46-78 146 0 0,-117 198-800 0 0,-4 7-288 0 0,1 1 1 0 0,-1-1 0 0 0,0 0 0 0 0,1 0 0 0 0,-1 0-1 0 0,0 0 1 0 0,1 0 0 0 0,-1 0 0 0 0,0 1 0 0 0,1-1-1 0 0,-1 0 1 0 0,0 0 0 0 0,1 0 0 0 0,-1 0 0 0 0,0 0 0 0 0,1 0-1 0 0,-1 0 1 0 0,0 0 0 0 0,1 0 0 0 0,-1 0 0 0 0,0-1-1 0 0,1 1 1 0 0,-1 0 0 0 0,0 0 0 0 0,1 0 0 0 0,-1 0-1 0 0,0 0 1 0 0,0-1 0 0 0,1 1 0 0 0,-1 0 0 0 0,0 0-1 0 0,0 0 1 0 0,1-1 0 0 0,-1 1 0 0 0,0 0 0 0 0,0 0-1 0 0,1-1 1 0 0,-1 1 0 0 0,0 0 0 0 0,0-1 0 0 0,0 1 75 0 0,-9 178-447 0 0,9-173 500 0 0,0 0 1 0 0,0 0-1 0 0,0-1 1 0 0,1 1-1 0 0,0 0 1 0 0,0-1-1 0 0,0 1 1 0 0,0-1-1 0 0,1 1 1 0 0,0-1-1 0 0,0 0 1 0 0,0 1-1 0 0,0-1 1 0 0,1 0-1 0 0,0 0 1 0 0,-1-1-1 0 0,1 1 1 0 0,1-1-1 0 0,-1 1 1 0 0,0-1-1 0 0,1 0 1 0 0,0 0-1 0 0,0 0 1 0 0,0-1-1 0 0,0 1 1 0 0,0-1-1 0 0,0 0 1 0 0,1 0-1 0 0,-1-1 1 0 0,0 1-1 0 0,1-1 1 0 0,0 0-1 0 0,-1 0 1 0 0,1-1-1 0 0,0 1 1 0 0,-1-1-1 0 0,1 0 1 0 0,0 0-1 0 0,0-1 1 0 0,-1 1-1 0 0,1-1 1 0 0,0 0-1 0 0,-1 0 1 0 0,1-1-1 0 0,3-1-53 0 0,6-6 218 0 0,-1 0 0 0 0,1-1 0 0 0,-2-1 0 0 0,0 0 0 0 0,0 0 0 0 0,-1-2 0 0 0,0 1 0 0 0,-1-1 0 0 0,-1-1 0 0 0,0 0 0 0 0,-1 0 0 0 0,7-15-218 0 0,-7 12-858 0 0,-2 0-1 0 0,0-1 0 0 0,0 1 0 0 0,-2-1 0 0 0,0 0 1 0 0,-1 0-1 0 0,0-4 859 0 0,-1 0-5245 0 0,1 6-3920 0 0</inkml:trace>
  <inkml:trace contextRef="#ctx0" brushRef="#br0" timeOffset="7114.464">1280 0 2457 0 0,'0'0'1016'0'0,"0"0"-215"0"0,0 0 59 0 0,0 0 397 0 0,0 0 408 0 0,0 0 126 0 0,0 0-213 0 0,0 0-359 0 0,0 0-308 0 0,0 0-155 0 0,0 0-45 0 0,-3 14-28 0 0,-23 94 1142 0 0,14 153 285 0 0,-10 206-2358 0 0,24-514-15957 0 0,-2 39 13018 0 0</inkml:trace>
  <inkml:trace contextRef="#ctx0" brushRef="#br0" timeOffset="7352.401">903 479 6233 0 0,'0'0'862'0'0,"0"0"-197"0"0,0 0 198 0 0,0 0 493 0 0,0 0 297 0 0,0 0-11 0 0,0 0-249 0 0,0 0-274 0 0,0 0-201 0 0,0 0-126 0 0,0 0-84 0 0,36 8-92 0 0,117 27-101 0 0,-58-29 73 0 0,-79-8-503 0 0,131-25-92 0 0,-53 1-4975 0 0,-75 21 6 0 0,-5 1-4435 0 0</inkml:trace>
  <inkml:trace contextRef="#ctx0" brushRef="#br0" timeOffset="8197.59">1479 747 0 0 0,'0'0'1231'0'0,"0"0"653"0"0,0 0 77 0 0,0 0-197 0 0,0 0-200 0 0,0 0-181 0 0,0 0-168 0 0,31 4-106 0 0,100 10-83 0 0,-63-20 406 0 0,-55 1-1083 0 0,8-1-7 0 0,0 0-1 0 0,0-2 1 0 0,-1 0 0 0 0,0-2 0 0 0,0 0-1 0 0,-1-1 1 0 0,0-1 0 0 0,-1-1 0 0 0,-1 0-1 0 0,0-2 1 0 0,0 0 0 0 0,-1-1-342 0 0,-14 14-25 0 0,0-1 1 0 0,0 1 0 0 0,0 0-1 0 0,-1 0 1 0 0,1-1 0 0 0,-1 1-1 0 0,0-1 1 0 0,1 0 0 0 0,-1 1-1 0 0,0-1 1 0 0,-1 0 0 0 0,1 1 0 0 0,0-1-1 0 0,-1 0 1 0 0,1 0 0 0 0,-1 0-1 0 0,0 0 1 0 0,0 0 0 0 0,0 1-1 0 0,-1-1 1 0 0,1 0 0 0 0,-1 0-1 0 0,1 0 1 0 0,-1 0 0 0 0,0 1-1 0 0,0-1 1 0 0,0 0 0 0 0,0 1-1 0 0,-1-1 1 0 0,1 1 0 0 0,-1-1-1 0 0,1 1 1 0 0,-1 0 0 0 0,0 0-1 0 0,0 0 1 0 0,0 0 0 0 0,0 0-1 0 0,0 0 1 0 0,-1 0 0 0 0,1 0-1 0 0,0 1 1 0 0,-1 0 0 0 0,0-1 0 0 0,1 1-1 0 0,-1 0 1 0 0,0 0 24 0 0,-9-2-725 0 0,0 0 0 0 0,-1 1 0 0 0,1 1 0 0 0,0 0 0 0 0,-1 1 0 0 0,1 0 0 0 0,-1 0 0 0 0,1 2 0 0 0,0-1 0 0 0,0 2 0 0 0,0 0 0 0 0,0 0 0 0 0,0 1 0 0 0,0 0 0 0 0,-7 5 726 0 0,2 0-271 0 0,1 1 1 0 0,0 1-1 0 0,1 0 1 0 0,0 1-1 0 0,1 1 1 0 0,0 0-1 0 0,1 1 1 0 0,-7 9 269 0 0,15-17 131 0 0,0 0 0 0 0,1 1 0 0 0,0 0 0 0 0,0 0 0 0 0,0 0 0 0 0,1 0 1 0 0,0 0-1 0 0,0 1 0 0 0,0 0 0 0 0,1-1 0 0 0,1 1 0 0 0,-1 0 0 0 0,1 0 0 0 0,1 0 0 0 0,-1 0 0 0 0,1 0 1 0 0,1 0-1 0 0,-1 0 0 0 0,2 0 0 0 0,-1 0 0 0 0,2 4-131 0 0,2-3 245 0 0,0-1 1 0 0,1 1-1 0 0,0-1 0 0 0,1-1 0 0 0,-1 1 1 0 0,1-1-1 0 0,1 0 0 0 0,0-1 1 0 0,-1 1-1 0 0,2-2 0 0 0,-1 1 0 0 0,1-1 1 0 0,0 0-1 0 0,0-1 0 0 0,0 0 0 0 0,1-1 1 0 0,-1 0-1 0 0,1 0 0 0 0,0-1 1 0 0,0 0-1 0 0,0-1 0 0 0,0 0 0 0 0,0 0 1 0 0,0-1-1 0 0,0-1 0 0 0,2 0-245 0 0,114-10 2285 0 0,-82-4-1897 0 0,-2-1 0 0 0,0-2-1 0 0,0-2 1 0 0,-2-1 0 0 0,-1-3 0 0 0,-1-1 0 0 0,-1-1 0 0 0,-1-3 0 0 0,-1-1-1 0 0,-2-1 1 0 0,-1-2 0 0 0,16-21-388 0 0,-40 45 5 0 0,0 0 1 0 0,-1-1-1 0 0,0 1 0 0 0,0-1 1 0 0,-1-1-1 0 0,0 1 0 0 0,-1-1 1 0 0,0 0-1 0 0,-1 0 0 0 0,0-1 1 0 0,0 1-1 0 0,-2-1 0 0 0,1 0 1 0 0,-1 0-1 0 0,-1-1-5 0 0,-3 11-67 0 0,0-1-1 0 0,0 1 1 0 0,0-1 0 0 0,0 1-1 0 0,-1 0 1 0 0,1 0-1 0 0,-1 0 1 0 0,0 0 0 0 0,1 0-1 0 0,-1 0 1 0 0,0 1 0 0 0,0-1-1 0 0,0 1 1 0 0,0 0-1 0 0,0 0 1 0 0,0 0 0 0 0,0 0-1 0 0,-1 1 1 0 0,1-1-1 0 0,0 1 1 0 0,0 0 0 0 0,0 0-1 0 0,-1 0 1 0 0,1 0 0 0 0,0 1-1 0 0,0-1 1 0 0,0 1-1 0 0,-1 0 1 0 0,1 0 0 0 0,0 0-1 0 0,0 0 1 0 0,0 0-1 0 0,0 1 1 0 0,1 0 0 0 0,-1-1-1 0 0,-1 2 68 0 0,-7 2-60 0 0,-1 0 0 0 0,2 1 0 0 0,-1 0-1 0 0,1 1 1 0 0,-1 0 0 0 0,2 1 0 0 0,-1 0 0 0 0,1 1-1 0 0,1 0 1 0 0,-1 0 0 0 0,1 0 0 0 0,1 1-1 0 0,-3 5 61 0 0,10-14 0 0 0,-1 1 0 0 0,1-1-1 0 0,-1 1 1 0 0,1-1-1 0 0,-1 1 1 0 0,1-1-1 0 0,0 1 1 0 0,0-1 0 0 0,0 1-1 0 0,0-1 1 0 0,0 1-1 0 0,0-1 1 0 0,0 1-1 0 0,0 0 1 0 0,1-1-1 0 0,-1 1 1 0 0,1-1 0 0 0,-1 1-1 0 0,1-1 1 0 0,-1 0-1 0 0,1 1 1 0 0,0-1-1 0 0,0 0 1 0 0,0 1-1 0 0,0-1 1 0 0,0 0 0 0 0,0 0-1 0 0,0 0 1 0 0,0 0-1 0 0,0 0 1 0 0,0 0-1 0 0,1 0 1 0 0,-1 0-1 0 0,0 0 1 0 0,1 0 0 0 0,-1-1-1 0 0,0 1 1 0 0,1-1-1 0 0,-1 1 1 0 0,1-1 0 0 0,66 16 121 0 0,-61-15-106 0 0,7 1-17 0 0,121 30 163 0 0,-130-30-115 0 0,0 0 0 0 0,-1 1-1 0 0,1 0 1 0 0,-1 0 0 0 0,0 0-1 0 0,0 0 1 0 0,0 0 0 0 0,0 1 0 0 0,-1 0-1 0 0,1 0 1 0 0,-1 0 0 0 0,0 0-1 0 0,0 0 1 0 0,0 1 0 0 0,-1-1-1 0 0,0 1 1 0 0,0 0 0 0 0,0 0 0 0 0,0 0-1 0 0,-1 0 1 0 0,0 0 0 0 0,0 0-1 0 0,0 0 1 0 0,0 0 0 0 0,-1 4-46 0 0,-3 97 1405 0 0,0-65-4178 0 0,2 0-7400 0 0,1-37 2483 0 0</inkml:trace>
  <inkml:trace contextRef="#ctx0" brushRef="#br0" timeOffset="9658.329">2854 722 1664 0 0,'0'0'1762'0'0,"0"0"-75"0"0,0 0 79 0 0,0 0 165 0 0,0 0-20 0 0,0 0-309 0 0,0 0-446 0 0,0 0-388 0 0,0 0-228 0 0,0 0-100 0 0,0 0-9 0 0,0 0 30 0 0,0 0 24 0 0,9 0-1 0 0,116 26 1748 0 0,-97-19-1791 0 0,0-2 0 0 0,0 0 1 0 0,0-2-1 0 0,1-2 0 0 0,16 0-441 0 0,-39-2 53 0 0,0-1-1 0 0,1 1 1 0 0,-1-1-1 0 0,0 0 1 0 0,0-1-1 0 0,-1 1 1 0 0,1-1 0 0 0,0 0-1 0 0,-1-1 1 0 0,0 1-1 0 0,0-1 1 0 0,0 0 0 0 0,0 0-1 0 0,0-1 1 0 0,-1 1-1 0 0,0-1 1 0 0,0 0 0 0 0,0 0-1 0 0,-1-1 1 0 0,1 1-1 0 0,-1-1 1 0 0,-1 0 0 0 0,1 0-1 0 0,-1 1 1 0 0,0-2-1 0 0,0 1 1 0 0,-1 0 0 0 0,0 0-1 0 0,0 0 1 0 0,0-1-1 0 0,-1 1 1 0 0,0-1-53 0 0,0 4-46 0 0,0 0 1 0 0,-1 0-1 0 0,1 0 0 0 0,-1-1 1 0 0,0 1-1 0 0,0 0 0 0 0,0 1 1 0 0,0-1-1 0 0,0 0 0 0 0,-1 0 1 0 0,0 0-1 0 0,1 1 1 0 0,-1-1-1 0 0,0 1 0 0 0,0-1 1 0 0,0 1-1 0 0,-1 0 0 0 0,1 0 1 0 0,0 0-1 0 0,-1 0 0 0 0,1 0 1 0 0,-1 1-1 0 0,0-1 0 0 0,0 1 1 0 0,0 0-1 0 0,1-1 0 0 0,-1 1 1 0 0,0 0-1 0 0,0 1 0 0 0,-3-1 46 0 0,-95-3-2312 0 0,88 6 2214 0 0,1 1-1 0 0,-1 1 1 0 0,1 0 0 0 0,-1 0 0 0 0,1 2 0 0 0,0-1 0 0 0,1 2-1 0 0,-1-1 1 0 0,1 1 0 0 0,1 1 0 0 0,-1 0 0 0 0,1 1 0 0 0,1 0-1 0 0,0 0 1 0 0,0 1 0 0 0,1 0 0 0 0,0 1 0 0 0,0 0 0 0 0,1 0-1 0 0,1 0 1 0 0,0 1 0 0 0,1 0 0 0 0,0 0 0 0 0,1 1-1 0 0,0-1 1 0 0,-2 13 98 0 0,4-18 33 0 0,1 0-1 0 0,0 0 1 0 0,0 0 0 0 0,1 0-1 0 0,0 0 1 0 0,0 0-1 0 0,1 1 1 0 0,0-1 0 0 0,0 0-1 0 0,0 0 1 0 0,1-1-1 0 0,0 1 1 0 0,0 0 0 0 0,1-1-1 0 0,0 1 1 0 0,0-1-1 0 0,1 0 1 0 0,-1 0 0 0 0,1 0-1 0 0,1 0 1 0 0,-1-1-1 0 0,1 1 1 0 0,0-1 0 0 0,0 0-1 0 0,0-1 1 0 0,1 1-1 0 0,1-1-32 0 0,7 3 186 0 0,0 0-1 0 0,1-2 0 0 0,-1 1 0 0 0,2-2 1 0 0,-1 0-1 0 0,0-1 0 0 0,1-1 0 0 0,-1 0 1 0 0,1-1-1 0 0,0 0 0 0 0,-1-1 0 0 0,1-1 1 0 0,0-1-1 0 0,-1 0 0 0 0,15-5-185 0 0,20-6 360 0 0,0-3-1 0 0,-2-1 1 0 0,0-3-1 0 0,7-6-359 0 0,20-15 222 0 0,-2-2 0 0 0,-2-5-1 0 0,-2-2 1 0 0,-2-3 0 0 0,54-57-222 0 0,-102 92 74 0 0,-19 17-51 0 0,0 1-7 0 0,0 0-33 0 0,0 0-25 0 0,0 0-47 0 0,0 16-164 0 0,35 259 149 0 0,-35-268 98 0 0,0 0 1 0 0,0 1-1 0 0,-1-1 1 0 0,0 1-1 0 0,0-1 1 0 0,0 0-1 0 0,-1 0 1 0 0,-1 0 0 0 0,1 0-1 0 0,-1 0 1 0 0,0 0-1 0 0,-1 0 1 0 0,1-1-1 0 0,-1 0 1 0 0,-1 0-1 0 0,1 0 1 0 0,-1 0 0 0 0,0 0-1 0 0,0-1 1 0 0,-1 0-1 0 0,1 0 1 0 0,-1-1-1 0 0,0 0 1 0 0,-1 0 0 0 0,-3 2 5 0 0,6-4-71 0 0,1 0 1 0 0,-1 0 0 0 0,1-1 0 0 0,-1 0-1 0 0,0 1 1 0 0,1-1 0 0 0,-1 0 0 0 0,0-1-1 0 0,0 1 1 0 0,0-1 0 0 0,0 0 0 0 0,0 0 0 0 0,0 0-1 0 0,0 0 1 0 0,1-1 0 0 0,-1 1 0 0 0,0-1-1 0 0,0 0 1 0 0,0 0 0 0 0,1-1 0 0 0,-1 1 0 0 0,0-1-1 0 0,1 0 1 0 0,0 0 0 0 0,-1 0 0 0 0,1 0-1 0 0,0 0 1 0 0,0-1 0 0 0,0 0 0 0 0,0 1 0 0 0,1-1-1 0 0,-1 0 1 0 0,1 0 0 0 0,-1-1 0 0 0,0-1 70 0 0,3 3-37 0 0,1 0 0 0 0,-1 1 0 0 0,1-1 0 0 0,0 1 0 0 0,0-1 0 0 0,0 1 0 0 0,-1-1 0 0 0,1 1 0 0 0,0 0 0 0 0,1-1 0 0 0,-1 1 0 0 0,0 0 0 0 0,0 0 0 0 0,1 0 0 0 0,-1 0 0 0 0,0 0 0 0 0,1 0 0 0 0,-1 0 0 0 0,1 0 0 0 0,-1 1 0 0 0,1-1 0 0 0,-1 1 0 0 0,1-1 0 0 0,0 1 0 0 0,-1-1 0 0 0,1 1 0 0 0,0 0 0 0 0,-1 0 0 0 0,1 0 0 0 0,0 0 0 0 0,-1 0 0 0 0,1 0 0 0 0,0 0 0 0 0,-1 0 0 0 0,1 1 0 0 0,0-1 0 0 0,-1 1 0 0 0,1-1 0 0 0,-1 1 0 0 0,1 0 0 0 0,1 0 37 0 0,9 0-77 0 0,137 22 216 0 0,-132-22-82 0 0,8 2 335 0 0,-1-1 0 0 0,1-1 1 0 0,0-2-1 0 0,0 0 0 0 0,-1-1 1 0 0,1-2-1 0 0,18-5-392 0 0,-9 0 178 0 0,-1-3 0 0 0,0 0 0 0 0,0-2 1 0 0,-1-2-1 0 0,-1-1 0 0 0,-1-1 0 0 0,0-1 0 0 0,-1-2 0 0 0,-2-1 0 0 0,0-2 1 0 0,-1 0-1 0 0,-2-1 0 0 0,0-2 0 0 0,-2 0 0 0 0,-1-2 0 0 0,-1 0 1 0 0,12-26-179 0 0,-23 33-29 0 0,-2 0 1 0 0,0-1-1 0 0,-2 0 1 0 0,0-1-1 0 0,-2 1 1 0 0,0-1-1 0 0,-2 1 1 0 0,0-1 0 0 0,-3-14 28 0 0,2 32-26 0 0,0-1 0 0 0,-1 1 0 0 0,1 0 0 0 0,-2-1 0 0 0,1 1 1 0 0,-1 0-1 0 0,0 0 0 0 0,0 0 0 0 0,0 0 0 0 0,-1 0 1 0 0,0 0-1 0 0,0 1 0 0 0,-1-1 0 0 0,1 1 0 0 0,-1 0 1 0 0,0 0-1 0 0,-1 0 0 0 0,1 1 0 0 0,-1-1 0 0 0,0 1 0 0 0,0 0 1 0 0,0 0-1 0 0,-1 1 0 0 0,1 0 0 0 0,-1 0 0 0 0,0 0 1 0 0,0 1-1 0 0,0-1 0 0 0,0 2 0 0 0,0-1 0 0 0,-1 0 26 0 0,2 2-17 0 0,0 0 0 0 0,0 1-1 0 0,0-1 1 0 0,0 1 0 0 0,0 0-1 0 0,0 0 1 0 0,0 0 0 0 0,0 1-1 0 0,0 0 1 0 0,1 0 0 0 0,-1 0-1 0 0,0 0 1 0 0,1 1 0 0 0,0 0-1 0 0,0 0 1 0 0,0 0 0 0 0,0 0-1 0 0,0 1 1 0 0,0-1 0 0 0,1 1-1 0 0,0 0 1 0 0,0 0 0 0 0,0 0-1 0 0,0 1 1 0 0,0 1 17 0 0,-2 9 22 0 0,2 0 1 0 0,-1 1-1 0 0,2-1 0 0 0,0 1 1 0 0,1 0-1 0 0,0-1 1 0 0,1 1-1 0 0,1 0 0 0 0,1 0 1 0 0,0-1-1 0 0,1 1 1 0 0,0-1-1 0 0,2 1 0 0 0,1 2-22 0 0,-4-11 11 0 0,100 291 289 0 0,-99-288-306 0 0,10 22-26 0 0,-1 1 0 0 0,-2 0 1 0 0,-2 0-1 0 0,0 1 0 0 0,-3 0 1 0 0,0 1-1 0 0,-3-1 32 0 0,-2-33-141 0 0,0-1-89 0 0,-4-1-658 0 0,0 0-1 0 0,1-1 0 0 0,-1 1 0 0 0,0-1 1 0 0,0 0-1 0 0,1 0 0 0 0,-1-1 1 0 0,1 1-1 0 0,0-1 0 0 0,0 1 0 0 0,0-1 1 0 0,0 0-1 0 0,0 0 0 0 0,0 0 1 0 0,1-1-1 0 0,-1 1 889 0 0,-7-8-6156 0 0,3 3 3425 0 0</inkml:trace>
  <inkml:trace contextRef="#ctx0" brushRef="#br0" timeOffset="9913.244">4207 508 6969 0 0,'0'0'2546'0'0,"0"0"-832"0"0,0 0-182 0 0,0 0 215 0 0,0 0 142 0 0,0 0-209 0 0,0 0-449 0 0,32 0-377 0 0,105 0-226 0 0,368-18 1879 0 0,-192 10-4176 0 0,-247 2-2840 0 0,0-2-3731 0 0,-46 4-639 0 0</inkml:trace>
  <inkml:trace contextRef="#ctx0" brushRef="#br0" timeOffset="14553.252">5245 1123 17724 0 0,'0'0'360'0'0,"0"0"-232"0"0,0 0-400 0 0,0 0-352 0 0,0 0-160 0 0,0 0-73 0 0,0 0-55 0 0,0 0-576 0 0,0 0-1945 0 0,0 0-6409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2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6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2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3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1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5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4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5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9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7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3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6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6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4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2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39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3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9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7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8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0,'0'0'537'0'0,"0"0"1046"0"0,0 0 450 0 0,0 0 47 0 0,0 0-173 0 0,0 0-296 0 0,0 0-292 0 0,0 0-220 0 0,4-2-148 0 0,17-14 770 0 0,22 16 2831 0 0,97 34-1620 0 0,-95-31-2622 0 0,0-2 0 0 0,-1-2 0 0 0,1-2-1 0 0,0-1 1 0 0,6-4-310 0 0,101-29-248 0 0,-178 38-14703 0 0,15 5 10256 0 0,4-2 715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5841 0 0,'0'0'1255'0'0,"0"0"-324"0"0,0 0 28 0 0,0 0 492 0 0,0 0 419 0 0,0 0 98 0 0,0 0-212 0 0,0 0-357 0 0,0 0-285 0 0,0 0-221 0 0,34 0-182 0 0,111-4-143 0 0,49-28 851 0 0,-185 30-1877 0 0,84-8 963 0 0,-62 8-4713 0 0,0 1-6075 0 0,-23 1 2592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26 116 0 0 0,'0'0'1210'0'0,"0"0"522"0"0,0 0 268 0 0,0 0 13 0 0,0 0-105 0 0,0 0-225 0 0,0 0-241 0 0,0 0-226 0 0,0 0-193 0 0,0 0-181 0 0,-5-7-138 0 0,-15-23-98 0 0,20 28-547 0 0,0 1-1 0 0,0 0 1 0 0,0 0-1 0 0,1 0 1 0 0,-1 0-1 0 0,1 0 0 0 0,-1-1 1 0 0,1 1-1 0 0,-1 0 1 0 0,1 0-1 0 0,-1 0 1 0 0,1 0-1 0 0,0 0 0 0 0,0 0 1 0 0,0 1-1 0 0,-1-1 1 0 0,1 0-1 0 0,0 0 1 0 0,0 1-1 0 0,0-1 0 0 0,0 0 1 0 0,0 1-1 0 0,0-1 1 0 0,1 1-1 0 0,-1-1 1 0 0,0 1-1 0 0,0 0 0 0 0,0-1 1 0 0,0 1-1 0 0,1 0 1 0 0,-1 0-1 0 0,0 0 0 0 0,0 0-58 0 0,2-1 141 0 0,31-11 284 0 0,1 2 0 0 0,0 1 0 0 0,1 1 0 0 0,0 3 0 0 0,0 0 0 0 0,1 3 1 0 0,-1 1-1 0 0,22 3-425 0 0,-56-3 14 0 0,1 2 0 0 0,0-1 0 0 0,-1 0 1 0 0,1 0-1 0 0,-1 1 0 0 0,1-1 0 0 0,0 1 1 0 0,-1 0-1 0 0,0 0 0 0 0,1 0 0 0 0,-1 0 1 0 0,1 0-1 0 0,-1 1 0 0 0,0-1 0 0 0,0 1 1 0 0,0-1-1 0 0,0 1 0 0 0,0 0 0 0 0,0 0 1 0 0,0 0-1 0 0,-1 0 0 0 0,1 0 0 0 0,0 0 1 0 0,-1 0-1 0 0,0 1 0 0 0,0-1 1 0 0,0 0-1 0 0,0 1 0 0 0,0-1 0 0 0,0 1 1 0 0,0-1-1 0 0,0 2-14 0 0,-3 10 38 0 0,0-2 0 0 0,-1 1 0 0 0,0 0 0 0 0,0 0 1 0 0,-2-1-1 0 0,1 0 0 0 0,-2 0 0 0 0,0 0 0 0 0,0-1 1 0 0,-1 1-1 0 0,0-2 0 0 0,-3 3-38 0 0,1 2 5 0 0,-223 282-32 0 0,228-291 27 0 0,0 0 0 0 0,0 0 1 0 0,0 1-1 0 0,1 0 0 0 0,0 0 0 0 0,1 0 1 0 0,-1 0-1 0 0,1 0 0 0 0,0 0 1 0 0,1 1-1 0 0,0-1 0 0 0,0 0 0 0 0,1 1 1 0 0,0-1-1 0 0,0 3 0 0 0,2-6 11 0 0,-1 0 1 0 0,1 0 0 0 0,0 0-1 0 0,0-1 1 0 0,1 1 0 0 0,-1-1-1 0 0,1 0 1 0 0,0 0-1 0 0,-1 1 1 0 0,1-2 0 0 0,1 1-1 0 0,-1 0 1 0 0,0-1-1 0 0,1 1 1 0 0,-1-1 0 0 0,1 0-1 0 0,0 0 1 0 0,0 0 0 0 0,0-1-1 0 0,-1 0 1 0 0,2 1-1 0 0,-1-1 1 0 0,0-1 0 0 0,3 1-12 0 0,9 2 72 0 0,0-1 0 0 0,0-1 0 0 0,0 0 0 0 0,0-1 1 0 0,1-1-1 0 0,-1-1 0 0 0,0 0 0 0 0,0-1 1 0 0,-1-1-1 0 0,1 0 0 0 0,-1-1 0 0 0,0-1 0 0 0,8-4-72 0 0,4-1-604 0 0,69-33-1717 0 0,-65 27-2410 0 0,-1-1-4000 0 0,-22 13 1156 0 0</inkml:trace>
  <inkml:trace contextRef="#ctx0" brushRef="#br0" timeOffset="532.392">781 377 3513 0 0,'0'0'1251'0'0,"0"0"-208"0"0,0 0 34 0 0,0 0 327 0 0,0 0 289 0 0,0 0 7 0 0,0 0-292 0 0,0 0-370 0 0,0 0-310 0 0,0 0-217 0 0,0 0-123 0 0,0 0-37 0 0,0 0-50 0 0,-2 34-33 0 0,-4 104-24 0 0,5-47 232 0 0,-1 10 1003 0 0,2-100-1228 0 0,0-1 52 0 0,0 0 82 0 0,0 0 95 0 0,0 0 86 0 0,0-12 1006 0 0,25-153 27 0 0,-9 114-1458 0 0,3 2 0 0 0,1 0 0 0 0,23-37-141 0 0,-35 71 26 0 0,1 0 1 0 0,1 0 0 0 0,0 1-1 0 0,0 1 1 0 0,1 0-1 0 0,1 1 1 0 0,0 0-1 0 0,1 0 1 0 0,0 1-1 0 0,8-4-26 0 0,-20 14-2 0 0,1 1 0 0 0,-1-1 0 0 0,0 0 0 0 0,0 1 0 0 0,1-1 0 0 0,-1 1-1 0 0,0 0 1 0 0,0-1 0 0 0,1 1 0 0 0,-1 0 0 0 0,0 0 0 0 0,1 0 0 0 0,-1 0-1 0 0,1 0 1 0 0,-1 0 0 0 0,0 0 0 0 0,1 0 0 0 0,-1 0 0 0 0,0 1 0 0 0,0-1 0 0 0,1 1-1 0 0,-1-1 1 0 0,0 1 0 0 0,0-1 0 0 0,1 1 0 0 0,-1 0 0 0 0,0 0 0 0 0,0-1 0 0 0,0 1-1 0 0,0 0 1 0 0,0 0 0 0 0,0 0 0 0 0,0 0 0 0 0,0 0 0 0 0,-1 0 0 0 0,1 0 0 0 0,0 1-1 0 0,-1-1 1 0 0,1 0 0 0 0,0 0 0 0 0,-1 1 0 0 0,0-1 0 0 0,1 0 0 0 0,-1 0-1 0 0,0 1 1 0 0,1-1 0 0 0,-1 1 2 0 0,14 65-6 0 0,-3-20-1810 0 0,5-20-4295 0 0,-9-13-2734 0 0,-6-10 1006 0 0</inkml:trace>
  <inkml:trace contextRef="#ctx0" brushRef="#br0" timeOffset="1448.372">1245 661 1808 0 0,'0'0'641'0'0,"0"0"37"0"0,0 0 355 0 0,0 0 438 0 0,0 0 305 0 0,0 0 68 0 0,0 0-185 0 0,0 0-248 0 0,0 0-197 0 0,0 0-123 0 0,0 0-63 0 0,0 0-36 0 0,12 1-46 0 0,40 0-106 0 0,8-29 1082 0 0,146-142 720 0 0,-126 97-2340 0 0,-66 60-283 0 0,-1 0 0 0 0,0-1 0 0 0,0-1 0 0 0,-2 0 0 0 0,0 0-1 0 0,0-1 1 0 0,0-3-19 0 0,-10 18-17 0 0,0 0 0 0 0,0 0 0 0 0,0 0 0 0 0,0-1 0 0 0,0 1 0 0 0,0 0 0 0 0,0 0 0 0 0,0-1 0 0 0,-1 1 0 0 0,1-1 0 0 0,0 1 0 0 0,-1-1 0 0 0,1 1 0 0 0,-1-1 0 0 0,0 1-1 0 0,1-1 1 0 0,-1 1 0 0 0,0-1 0 0 0,0 1 0 0 0,0-1 0 0 0,0 1 0 0 0,0-1 0 0 0,0 0 0 0 0,-1 1 0 0 0,1-1 0 0 0,0 1 0 0 0,-1-1 0 0 0,1 1 0 0 0,-1-1 0 0 0,0 1 0 0 0,1 0 0 0 0,-1-1 0 0 0,0 1 0 0 0,0 0-1 0 0,0-1 1 0 0,0 1 0 0 0,0 0 0 0 0,0 0 0 0 0,0 0 0 0 0,0 0 0 0 0,0 0 0 0 0,-1 0 0 0 0,1 0 0 0 0,0 0 0 0 0,-1 1 0 0 0,1-1 0 0 0,-1 0 0 0 0,1 1 0 0 0,-1-1 0 0 0,1 1 0 0 0,-1 0 0 0 0,0-1 16 0 0,-9 3-75 0 0,1 1 0 0 0,-1 0 0 0 0,1 1 0 0 0,0 0 0 0 0,0 0 0 0 0,0 1-1 0 0,1 0 1 0 0,-1 1 0 0 0,1 0 0 0 0,1 1 0 0 0,-1 0 0 0 0,1 0 0 0 0,0 0-1 0 0,1 1 1 0 0,0 1 0 0 0,0-1 0 0 0,0 1 0 0 0,1 0 0 0 0,1 0-1 0 0,-3 6 77 0 0,4-9-3 0 0,1 0-1 0 0,0 1 0 0 0,0-1 1 0 0,0 1-1 0 0,0 0 0 0 0,1-1 0 0 0,1 1 1 0 0,-1 0-1 0 0,1 0 0 0 0,0 0 1 0 0,0 1-1 0 0,1-1 0 0 0,0 0 0 0 0,0 0 1 0 0,1 0-1 0 0,0 0 0 0 0,0 0 1 0 0,1 0-1 0 0,0 0 0 0 0,0 0 0 0 0,0 0 1 0 0,1-1-1 0 0,0 1 0 0 0,1-1 1 0 0,-1 0-1 0 0,1 0 0 0 0,0 0 0 0 0,4 4 4 0 0,7 2 68 0 0,0-1-1 0 0,1-1 0 0 0,0 0 1 0 0,1-1-1 0 0,0-1 0 0 0,0 0 0 0 0,1-1 1 0 0,0-1-1 0 0,0-1 0 0 0,0-1 0 0 0,1 0 1 0 0,0-1-1 0 0,-1-1 0 0 0,1-1 1 0 0,0-1-1 0 0,0 0 0 0 0,0-2 0 0 0,9-1-67 0 0,-6-2 131 0 0,0 0 0 0 0,-1-1-1 0 0,0-2 1 0 0,0 0-1 0 0,-1-1 1 0 0,0-1 0 0 0,-1-1-1 0 0,0 0 1 0 0,0-2-1 0 0,-1 0 1 0 0,-1-1-1 0 0,0-1 1 0 0,5-7-131 0 0,-10 12 31 0 0,-1-1 1 0 0,-1 0-1 0 0,0 0 0 0 0,0-1 0 0 0,-1 0 0 0 0,0-1 1 0 0,-2 0-1 0 0,1 0 0 0 0,-1-1 0 0 0,-1 0 1 0 0,-1 0-1 0 0,0-1 0 0 0,0 1 0 0 0,-2-1 0 0 0,0 0 1 0 0,-1 0-1 0 0,0-2-31 0 0,-2 15-26 0 0,-1-1 0 0 0,1 0 0 0 0,-1 0 0 0 0,0 1 0 0 0,0-1 0 0 0,0 1 0 0 0,0-1 0 0 0,-1 1 0 0 0,1-1 0 0 0,-1 1 0 0 0,1 0 0 0 0,-1 0 0 0 0,0 0 0 0 0,0 0 0 0 0,0 0 0 0 0,0 0 0 0 0,0 0 0 0 0,0 1 1 0 0,0-1-1 0 0,-1 1 0 0 0,1-1 0 0 0,-1 1 0 0 0,1 0 0 0 0,-1 0 0 0 0,1 0 0 0 0,-1 0 0 0 0,0 1 0 0 0,1-1 0 0 0,-1 1 0 0 0,0-1 0 0 0,0 1 0 0 0,1 0 0 0 0,-1 0 0 0 0,0 0 0 0 0,0 1 0 0 0,1-1 0 0 0,-1 1 0 0 0,0-1 0 0 0,1 1 0 0 0,-1 0 0 0 0,0 0 0 0 0,1 0 0 0 0,-1 0 0 0 0,1 0 0 0 0,0 1 0 0 0,-1-1 0 0 0,1 1 1 0 0,0 0-1 0 0,0 0 0 0 0,0 0 0 0 0,-1 1 26 0 0,-5 3-37 0 0,1-1 0 0 0,1 1 0 0 0,-1 1 0 0 0,1-1 0 0 0,0 1 0 0 0,1 0 0 0 0,-1 0 0 0 0,1 1 0 0 0,1 0 0 0 0,-1 0 0 0 0,2 0 0 0 0,-1 0 0 0 0,1 1 1 0 0,0-1-1 0 0,1 1 0 0 0,0 0 0 0 0,0-1 0 0 0,1 1 0 0 0,0 0 0 0 0,0 0 0 0 0,1 0 0 0 0,0 0 0 0 0,1 0 0 0 0,0 0 0 0 0,1 0 0 0 0,0 0 0 0 0,0 0 0 0 0,0-1 0 0 0,1 1 1 0 0,1-1-1 0 0,-1 1 0 0 0,1-1 0 0 0,1-1 0 0 0,0 1 0 0 0,0 0 0 0 0,5 4 37 0 0,0-4 63 0 0,1 0-1 0 0,0-1 1 0 0,1-1-1 0 0,0 0 1 0 0,0 0-1 0 0,0-1 1 0 0,0-1-1 0 0,1 0 1 0 0,0-1 0 0 0,0 0-1 0 0,0-1 1 0 0,0 0-1 0 0,0-1 1 0 0,0-1-1 0 0,0 0 1 0 0,1-1-1 0 0,-1 0 1 0 0,0-1 0 0 0,0 0-1 0 0,0-1 1 0 0,-1-1-1 0 0,11-3-62 0 0,17-10 182 0 0,-1 0-1 0 0,-1-3 1 0 0,-1-1-1 0 0,0-2 1 0 0,-2-1 0 0 0,-1-2-1 0 0,-1-2 1 0 0,25-25-182 0 0,107-115 24 0 0,-162 165-27 0 0,0-1 1 0 0,-1 1 0 0 0,0 0 0 0 0,1-1 0 0 0,-1 1 0 0 0,-1-1-1 0 0,1 0 1 0 0,0 1 0 0 0,-1-1 0 0 0,0 0 0 0 0,0 0-1 0 0,0 0 1 0 0,-1 0 0 0 0,1 0 0 0 0,-1 0 0 0 0,0 0 0 0 0,0 0-1 0 0,0 0 1 0 0,-1-2 2 0 0,-1 4-28 0 0,0 0-1 0 0,-1 1 1 0 0,1 0 0 0 0,-1-1-1 0 0,1 1 1 0 0,-1 0-1 0 0,0 0 1 0 0,1 0-1 0 0,-1 0 1 0 0,0 1-1 0 0,0-1 1 0 0,1 1 0 0 0,-1 0-1 0 0,0-1 1 0 0,0 1-1 0 0,0 1 1 0 0,0-1-1 0 0,1 0 1 0 0,-1 1 0 0 0,0-1-1 0 0,0 1 1 0 0,-1 0 28 0 0,-8 4-56 0 0,0 1 1 0 0,0 0 0 0 0,1 0-1 0 0,0 1 1 0 0,0 1 0 0 0,0 0-1 0 0,1 0 1 0 0,0 1 0 0 0,1 0-1 0 0,0 1 1 0 0,0 0 0 0 0,-2 4 55 0 0,2-3 2 0 0,1 0 0 0 0,-1 0 0 0 0,2 1 0 0 0,0 0 1 0 0,0 0-1 0 0,1 1 0 0 0,1 0 0 0 0,0 0 0 0 0,0 0 1 0 0,1 1-1 0 0,1 0 0 0 0,1-1 0 0 0,0 1 0 0 0,0 0 1 0 0,2 0-1 0 0,0 0 0 0 0,0 0 0 0 0,1 0 0 0 0,1 0 1 0 0,2 9-3 0 0,3-8 66 0 0,2 1 0 0 0,0-1 1 0 0,0-1-1 0 0,2 0 0 0 0,-1 0 1 0 0,2-1-1 0 0,0-1 0 0 0,0 0 0 0 0,1 0 1 0 0,1-1-1 0 0,0-1 0 0 0,0 0 1 0 0,1-1-1 0 0,0-1 0 0 0,1 0 1 0 0,0-1-1 0 0,0-1 0 0 0,0 0 1 0 0,1-1-1 0 0,0-1 0 0 0,0-1 1 0 0,4 1-67 0 0,16 2-183 0 0,0-1 0 0 0,1-1 1 0 0,-1-2-1 0 0,0-2 0 0 0,26-3 183 0 0,-10-11-3085 0 0,-21 0-4389 0 0,-25 10 4861 0 0,11-4-8028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0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12499 0 0,'0'0'2768'0'0,"0"0"-2032"0"0,0 0-536 0 0,0 0-408 0 0,0 0-176 0 0,0 0-48 0 0,0 0 16 0 0,0 0-104 0 0,0 0-456 0 0,0 0-1601 0 0,0 0-3280 0 0,0 0 1024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08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350 432 1992 0 0,'0'0'2288'0'0,"0"0"-1151"0"0,0 0-491 0 0,0 0 19 0 0,0 0 310 0 0,0 0 461 0 0,0 0 347 0 0,0 0 15 0 0,0 0-282 0 0,0 0-439 0 0,0 0-421 0 0,-7 11-262 0 0,-150 176 323 0 0,29-54-1412 0 0,73-77-7990 0 0,53-53 4639 0 0,2 1 392 0 0</inkml:trace>
  <inkml:trace contextRef="#ctx0" brushRef="#br0" timeOffset="668.604">595 649 0 0 0,'0'0'1050'0'0,"0"0"395"0"0,0 0 253 0 0,0 0 42 0 0,0 0-129 0 0,0 0-169 0 0,0 0-198 0 0,0 0-97 0 0,0 0-55 0 0,26 2-26 0 0,80-1-13 0 0,-101-1-962 0 0,-1 0 0 0 0,0 0-1 0 0,0-1 1 0 0,0 1 0 0 0,0-1-1 0 0,0 0 1 0 0,0 0-1 0 0,0-1 1 0 0,0 1 0 0 0,0-1-1 0 0,0 0 1 0 0,-1 0 0 0 0,1 0-1 0 0,-1-1 1 0 0,1 1-1 0 0,2-3-90 0 0,7-6 378 0 0,75-55 897 0 0,-4-3 1 0 0,-3-4-1 0 0,38-47-1275 0 0,14-11 437 0 0,25-12 101 0 0,-157 142-532 0 0,0 0 0 0 0,-1 0 0 0 0,1 0 1 0 0,0 0-1 0 0,0 0 0 0 0,0 0 1 0 0,-1 1-1 0 0,1-1 0 0 0,0 0 1 0 0,0 1-1 0 0,0-1 0 0 0,0 1 1 0 0,0-1-1 0 0,0 1 0 0 0,0-1 0 0 0,1 1 1 0 0,-1 0-1 0 0,0-1 0 0 0,0 1 1 0 0,0 0-1 0 0,0 0 0 0 0,0 0 1 0 0,1 0-1 0 0,-1 0 0 0 0,0 0 1 0 0,0 0-1 0 0,0 0 0 0 0,0 1 0 0 0,0-1 1 0 0,0 0-1 0 0,1 1 0 0 0,-1-1 1 0 0,0 0-1 0 0,0 1 0 0 0,0 0 1 0 0,0-1-1 0 0,0 1 0 0 0,0 0 1 0 0,-1-1-1 0 0,1 1 0 0 0,0 0 0 0 0,0 0 1 0 0,0 0-1 0 0,-1 0 0 0 0,1 0 1 0 0,0-1-1 0 0,-1 1 0 0 0,1 1 1 0 0,-1-1-1 0 0,1 0 0 0 0,-1 0 1 0 0,0 0-1 0 0,1 0 0 0 0,-1 1-6 0 0,9 68 460 0 0,-9-65-432 0 0,2 28 89 0 0,-1 0 0 0 0,-2 0-1 0 0,-1 0 1 0 0,-2 0 0 0 0,-1 0 0 0 0,-2-1 0 0 0,0 1 0 0 0,-3-2 0 0 0,-8 20-117 0 0,10-32 13 0 0,0-1 0 0 0,-1-1 0 0 0,-1 1 0 0 0,-1-2 0 0 0,0 1 0 0 0,-1-1 0 0 0,-1-1-1 0 0,-1 0 1 0 0,0-1 0 0 0,-1-1 0 0 0,0 0 0 0 0,-1-1 0 0 0,0-1 0 0 0,-1 0 0 0 0,0-1 0 0 0,-1-1 0 0 0,-18 7-13 0 0,28-13-131 0 0,1 0-1 0 0,-1-1 1 0 0,0-1-1 0 0,0 1 1 0 0,0-1-1 0 0,0 0 1 0 0,0-1 0 0 0,0 0-1 0 0,0 0 1 0 0,0-1-1 0 0,-1 0 1 0 0,2 0-1 0 0,-1-1 1 0 0,0 0 0 0 0,0-1-1 0 0,0 1 1 0 0,1-1-1 0 0,0-1 1 0 0,-1 0-1 0 0,1 0 1 0 0,1 0 0 0 0,-1 0-1 0 0,1-1 1 0 0,-1-1-1 0 0,1 1 1 0 0,1-1-1 0 0,-1 0 1 0 0,1 0 0 0 0,-2-3 131 0 0,-2-42-5273 0 0,15 19-3233 0 0,-1 23 2779 0 0</inkml:trace>
  <inkml:trace contextRef="#ctx0" brushRef="#br0" timeOffset="938.575">1873 296 11891 0 0,'0'0'1140'0'0,"0"0"-412"0"0,0 0-239 0 0,0 0 109 0 0,0 0 171 0 0,0 0 29 0 0,0 0-125 0 0,-9 32-207 0 0,-25 98-204 0 0,25-53 7 0 0,9-34-364 0 0,0-33-3744 0 0,0 0-3986 0 0,0-7 1501 0 0</inkml:trace>
  <inkml:trace contextRef="#ctx0" brushRef="#br0" timeOffset="1532.747">2083 701 7274 0 0,'0'0'4019'0'0,"0"0"-2503"0"0,0 0-893 0 0,0 0 127 0 0,0 0 299 0 0,0 0 160 0 0,0 0-65 0 0,0 0-231 0 0,0 0-239 0 0,18-36-158 0 0,57-115-97 0 0,1 6 419 0 0,25-89-100 0 0,-101 235-748 0 0,0-1 0 0 0,1 0-1 0 0,-1 1 1 0 0,0-1 0 0 0,1 1 0 0 0,-1-1-1 0 0,0 0 1 0 0,1 1 0 0 0,-1-1 0 0 0,1 0 0 0 0,-1 1-1 0 0,1-1 1 0 0,-1 0 0 0 0,1 0 0 0 0,-1 1 0 0 0,1-1-1 0 0,-1 0 1 0 0,1 0 0 0 0,-1 0 0 0 0,1 0-1 0 0,0 0 1 0 0,-1 0 0 0 0,1 0 0 0 0,-1 0 0 0 0,1 0-1 0 0,-1 0 1 0 0,1 0 0 0 0,-1 0 0 0 0,1 0-1 0 0,-1 0 1 0 0,1-1 0 0 0,0 1 0 0 0,-1 0 0 0 0,0 0-1 0 0,1-1 1 0 0,-1 1 0 0 0,1 0 0 0 0,-1-1 0 0 0,1 1-1 0 0,-1 0 1 0 0,1-1 0 0 0,-1 1 0 0 0,0-1-1 0 0,1 1 1 0 0,-1 0 0 0 0,0-1 0 0 0,1 1 0 0 0,-1-1-1 0 0,0 1 1 0 0,0-1 0 0 0,0 1 0 0 0,1-1-1 0 0,-1 1 1 0 0,0-1 0 0 0,0 0 0 0 0,0 1 0 0 0,0-1-1 0 0,0 1 1 0 0,0-1 0 0 0,0 1 0 0 0,0-1 0 0 0,0 0 9 0 0,29 248 286 0 0,-27-239-275 0 0,0-1 0 0 0,0 1 0 0 0,1-1 0 0 0,-1 0 0 0 0,1 0 0 0 0,1 0 0 0 0,0 0 0 0 0,0-1 0 0 0,0 1 0 0 0,1-1 0 0 0,0 0 0 0 0,0 0 0 0 0,0-1 0 0 0,1 1 0 0 0,-1-1 0 0 0,2 0 0 0 0,0 0-10 0 0,-3-2 101 0 0,0 0-1 0 0,1-1 0 0 0,-1 1 1 0 0,1-1-1 0 0,0 0 0 0 0,0 0 1 0 0,0 0-1 0 0,0-1 0 0 0,0 0 0 0 0,0 0 1 0 0,0 0-1 0 0,0 0 0 0 0,0-1 1 0 0,0 0-1 0 0,1 0 0 0 0,-1 0 1 0 0,0-1-1 0 0,0 0 0 0 0,0 0 1 0 0,0 0-1 0 0,0-1 0 0 0,0 1 1 0 0,0-1-1 0 0,0 0 0 0 0,-1-1 1 0 0,1 1-1 0 0,-1-1 0 0 0,0 0 1 0 0,1 0-1 0 0,-1 0 0 0 0,0-1-100 0 0,82-111 355 0 0,-49 61-4734 0 0,4 3-9229 0 0,-30 39 6627 0 0</inkml:trace>
  <inkml:trace contextRef="#ctx0" brushRef="#br0" timeOffset="1825.861">3220 126 12491 0 0,'0'0'1688'0'0,"0"0"-272"0"0,0 0-127 0 0,0 0-44 0 0,0 0-139 0 0,0 0-209 0 0,0 0-257 0 0,0 0-183 0 0,0 0-91 0 0,0 0-122 0 0,0 0-84 0 0,-32 23-45 0 0,-100 73-51 0 0,71-30-7 0 0,55-52-47 0 0,0-4-20 0 0,1 0 0 0 0,0 0 0 0 0,1 1 0 0 0,0 0 0 0 0,1 0 0 0 0,0 0 0 0 0,1 0 0 0 0,0 1 0 0 0,1-1 0 0 0,0 0 0 0 0,1 1 0 0 0,0-1 0 0 0,1 9 10 0 0,0-14-20 0 0,1-1-1 0 0,-1 0 0 0 0,1 0 0 0 0,0 0 0 0 0,0 0 1 0 0,1 0-1 0 0,-1-1 0 0 0,1 1 0 0 0,0 0 1 0 0,0-1-1 0 0,1 0 0 0 0,-1 0 0 0 0,1 0 0 0 0,0 0 1 0 0,0-1-1 0 0,0 1 0 0 0,0-1 0 0 0,1 0 1 0 0,0-1-1 0 0,-1 1 0 0 0,1-1 0 0 0,0 0 0 0 0,0 0 1 0 0,0 0-1 0 0,0 0 0 0 0,2-1 21 0 0,7 3-83 0 0,1-1-1 0 0,0 0 0 0 0,0-1 1 0 0,0-1-1 0 0,0 0 1 0 0,0-1-1 0 0,0-1 1 0 0,0 0-1 0 0,0-1 84 0 0,2-2-636 0 0,0 0 0 0 0,-1-1 0 0 0,0-1-1 0 0,0 0 1 0 0,-1-1 0 0 0,0-1 0 0 0,15-9 636 0 0,49-45-12569 0 0,-66 50 8768 0 0</inkml:trace>
  <inkml:trace contextRef="#ctx0" brushRef="#br0" timeOffset="2120.917">3541 414 0 0 0,'0'0'307'0'0,"0"0"908"0"0,0 0 372 0 0,0 0 113 0 0,0 0-6 0 0,0 0-118 0 0,0 0-84 0 0,0 0-77 0 0,0 0-38 0 0,0 0 27 0 0,0 0 28 0 0,21 21 13 0 0,71 61-46 0 0,-90-80-1328 0 0,-1 0 0 0 0,1 0 0 0 0,0-1 0 0 0,0 1 0 0 0,0-1 1 0 0,0 0-1 0 0,0 1 0 0 0,0-1 0 0 0,0 0 0 0 0,0 0 1 0 0,0 0-1 0 0,0-1 0 0 0,1 1 0 0 0,-1 0 0 0 0,0-1 0 0 0,1 0 1 0 0,-1 1-1 0 0,1-1 0 0 0,-1 0 0 0 0,0 0 0 0 0,1 0 1 0 0,-1-1-1 0 0,0 1 0 0 0,1 0 0 0 0,-1-1 0 0 0,0 0 1 0 0,1 1-1 0 0,-1-1 0 0 0,1-1-71 0 0,7-2 375 0 0,14-4-108 0 0,-1-1 1 0 0,0-1 0 0 0,0-1 0 0 0,-1-1 0 0 0,-1-1-1 0 0,0-1 1 0 0,-1-1 0 0 0,-1 0 0 0 0,0-2-1 0 0,-1 0 1 0 0,0-1 0 0 0,-2-1 0 0 0,0 0-1 0 0,-2-2 1 0 0,0 1 0 0 0,-1-2 0 0 0,-1 0-1 0 0,2-5-267 0 0,-12 24-16 0 0,0 0 0 0 0,1 0-1 0 0,-1 0 1 0 0,-1-1 0 0 0,1 1 0 0 0,0 0-1 0 0,-1-1 1 0 0,1 1 0 0 0,-1-1-1 0 0,0 0 1 0 0,0 1 0 0 0,-1-1-1 0 0,1 0 1 0 0,-1 0 0 0 0,0 1-1 0 0,0-1 1 0 0,0 0 0 0 0,0 0-1 0 0,-1 1 1 0 0,1-1 0 0 0,-1 0-1 0 0,0 1 1 0 0,0-1 0 0 0,-1 0 0 0 0,1 1-1 0 0,-1-1 1 0 0,1 1 0 0 0,-1 0-1 0 0,0 0 1 0 0,0 0 0 0 0,-1 0-1 0 0,1 0 1 0 0,-1 0 0 0 0,1 0-1 0 0,-1 1 1 0 0,0-1 0 0 0,0 1-1 0 0,0 0 1 0 0,0 0 0 0 0,-1 0-1 0 0,1 0 1 0 0,0 0 0 0 0,-1 1 0 0 0,1 0-1 0 0,-1 0 1 0 0,0 0 0 0 0,0 0 16 0 0,-14 2-61 0 0,-1 2 0 0 0,1 0 0 0 0,0 2 0 0 0,0 0 0 0 0,1 1-1 0 0,0 0 1 0 0,0 1 0 0 0,0 1 0 0 0,1 1 0 0 0,0 1 0 0 0,0 0 0 0 0,1 0 0 0 0,1 2 0 0 0,0 0 0 0 0,1 1 0 0 0,0 0 0 0 0,0 1 0 0 0,2 0 0 0 0,0 1 0 0 0,-2 3 61 0 0,3-5-46 0 0,0 1-1 0 0,0 0 1 0 0,1 1-1 0 0,1 0 1 0 0,1 0-1 0 0,0 1 1 0 0,1-1-1 0 0,0 2 1 0 0,1-1-1 0 0,1 1 1 0 0,1-1-1 0 0,1 1 1 0 0,0 0-1 0 0,1 0 1 0 0,0 0-1 0 0,3 14 47 0 0,1-20-15 0 0,2 0-1 0 0,-1-1 0 0 0,2 1 1 0 0,-1-1-1 0 0,1 0 0 0 0,1-1 1 0 0,0 0-1 0 0,0 0 0 0 0,1 0 1 0 0,0-1-1 0 0,0 0 0 0 0,1 0 1 0 0,0-1-1 0 0,1 0 1 0 0,-1-1-1 0 0,1 0 0 0 0,0-1 1 0 0,1 0-1 0 0,-1 0 0 0 0,1-1 1 0 0,0 0-1 0 0,11 1 16 0 0,6 3 1 0 0,1-1-1 0 0,1-2 0 0 0,-1 0 1 0 0,1-3-1 0 0,0 0 1 0 0,-1-2-1 0 0,1-1 1 0 0,0-1-1 0 0,2-2 0 0 0,135-38-1895 0 0,-113 22-1999 0 0,-3-1-4057 0 0,-21 6-539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4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0 122 536 0 0,'0'0'1752'0'0,"0"0"-327"0"0,0 0-86 0 0,0 0 140 0 0,0 0 225 0 0,0 0 148 0 0,0 0-142 0 0,0 0-380 0 0,0 0-427 0 0,0 0-307 0 0,0 0-120 0 0,1 3 3 0 0,2 7-79 0 0,1 1 0 0 0,1 0 0 0 0,0-1 0 0 0,1 0 0 0 0,0 0 0 0 0,0-1 0 0 0,1 0 0 0 0,0 0 0 0 0,1 0 0 0 0,0-1 0 0 0,5 4-400 0 0,7 10 243 0 0,99 96-9 0 0,-110-112-1565 0 0,-6-19-15037 0 0,-3 9 13609 0 0</inkml:trace>
  <inkml:trace contextRef="#ctx0" brushRef="#br0" timeOffset="235.594">284 81 1136 0 0,'0'0'1273'0'0,"0"0"-133"0"0,0 0-7 0 0,0 0 244 0 0,0 0 404 0 0,0 0 214 0 0,0 0-110 0 0,0 0-333 0 0,0 0-398 0 0,0 0-255 0 0,0 0-109 0 0,0 0-56 0 0,0 0-55 0 0,7 25-51 0 0,26 75-117 0 0,5-37 456 0 0,-30-54-944 0 0,0-1 1 0 0,0 0 0 0 0,1 0-1 0 0,0-1 1 0 0,1 0 0 0 0,0-1-1 0 0,0 0 1 0 0,0 0 0 0 0,1-1-1 0 0,1 0-23 0 0,16 2-3931 0 0,1-4-3974 0 0,-23-3-129 0 0</inkml:trace>
  <inkml:trace contextRef="#ctx0" brushRef="#br0" timeOffset="687.209">1118 140 11426 0 0,'0'0'767'0'0,"0"0"-315"0"0,0 0-116 0 0,0 0 225 0 0,0 0 381 0 0,0 0 237 0 0,0 0-16 0 0,0 0-209 0 0,0 33-243 0 0,2 102-241 0 0,19 40 380 0 0,-10-44-205 0 0,-5 1 1 0 0,-7 27-646 0 0,1-149-95 0 0,0-1 0 0 0,-1 0 0 0 0,0 1-1 0 0,0-1 1 0 0,-1 0 0 0 0,0 1 0 0 0,-1-1 0 0 0,0 0 0 0 0,0-1 0 0 0,-1 1 0 0 0,0-1 0 0 0,0 1 0 0 0,-4 3 95 0 0,-2-8-2970 0 0,-5-8-10729 0 0,13 0 10502 0 0</inkml:trace>
  <inkml:trace contextRef="#ctx0" brushRef="#br0" timeOffset="1017.258">705 276 4897 0 0,'0'0'1038'0'0,"0"0"-37"0"0,0 0 193 0 0,0 0 315 0 0,0 0 274 0 0,0 0 23 0 0,0 0-226 0 0,37-15-258 0 0,115-45-235 0 0,-31 26 694 0 0,-81 28-1245 0 0,298-52 1292 0 0,-279 26-3549 0 0,-51 21-2361 0 0,-3-1-3414 0 0,-4 8-567 0 0</inkml:trace>
  <inkml:trace contextRef="#ctx0" brushRef="#br0" timeOffset="1515.219">1580 0 9146 0 0,'0'0'1164'0'0,"0"0"-241"0"0,0 0-5 0 0,0 0 279 0 0,0 0 237 0 0,0 0 41 0 0,-8 34-222 0 0,-24 110-339 0 0,20-38 65 0 0,10 416 10 0 0,2-521-983 0 0,0 0 0 0 0,0 0 0 0 0,0 0-1 0 0,0 0 1 0 0,0 0 0 0 0,0 1 0 0 0,0-1-1 0 0,1 0 1 0 0,-1 0 0 0 0,0 0-1 0 0,1 0 1 0 0,-1 0 0 0 0,1 0 0 0 0,-1 0-1 0 0,1 0 1 0 0,-1 0 0 0 0,1 0 0 0 0,0 0-1 0 0,-1 0 1 0 0,1-1 0 0 0,0 1 0 0 0,0 0-1 0 0,-1 0 1 0 0,1-1 0 0 0,0 1 0 0 0,0 0-1 0 0,0-1 1 0 0,0 1 0 0 0,0-1-1 0 0,0 1 1 0 0,0-1 0 0 0,0 0 0 0 0,0 1-1 0 0,0-1 1 0 0,1 0 0 0 0,-1 0 0 0 0,0 0-1 0 0,0 1 1 0 0,0-1 0 0 0,0 0 0 0 0,0-1-1 0 0,0 1 1 0 0,0 0 0 0 0,1 0-1 0 0,-1 0 1 0 0,0-1 0 0 0,0 1 0 0 0,0-1-1 0 0,0 1 1 0 0,0-1 0 0 0,0 1 0 0 0,0-1-6 0 0,55-28 399 0 0,-7-4-219 0 0,123-69-52 0 0,-171 101-119 0 0,1-1 1 0 0,-1 1-1 0 0,1 0 0 0 0,0 0 1 0 0,-1 0-1 0 0,1 0 1 0 0,0 0-1 0 0,0 0 0 0 0,0 0 1 0 0,0 0-1 0 0,0 1 1 0 0,0-1-1 0 0,0 1 0 0 0,0 0 1 0 0,0-1-1 0 0,0 1 1 0 0,0 0-1 0 0,0 0 0 0 0,0 0 1 0 0,0 1-1 0 0,0-1 1 0 0,0 0-1 0 0,0 1 0 0 0,0-1 1 0 0,0 1-1 0 0,0 0 1 0 0,0-1-1 0 0,-1 1 0 0 0,1 0 1 0 0,0 0-1 0 0,0 1 1 0 0,-1-1-1 0 0,1 0 0 0 0,-1 0 1 0 0,1 1-1 0 0,-1-1 0 0 0,1 1 1 0 0,-1-1-1 0 0,0 1 1 0 0,0 0-1 0 0,0-1 0 0 0,0 1 1 0 0,0 0-1 0 0,0 0 1 0 0,1 2-10 0 0,10 69 645 0 0,5 55-1308 0 0,-1-136-16363 0 0,-14 2 12249 0 0</inkml:trace>
  <inkml:trace contextRef="#ctx0" brushRef="#br0" timeOffset="1939.204">2182 832 0 0 0,'0'0'675'0'0,"0"0"836"0"0,0 0 455 0 0,0 0 171 0 0,0 0-42 0 0,0 0-213 0 0,0 0-233 0 0,0 0-196 0 0,0 0-162 0 0,0 0-137 0 0,32 1-114 0 0,101 2-157 0 0,-76-16 261 0 0,-51 7-888 0 0,3 0-149 0 0,-1-1-1 0 0,1 1 0 0 0,-1-2 1 0 0,-1 1-1 0 0,1-1 1 0 0,-1 0-1 0 0,-1-1 1 0 0,0 1-1 0 0,0-1 1 0 0,0-1-1 0 0,-1 1 0 0 0,-1-1 1 0 0,1 0-1 0 0,-2 0 1 0 0,1 0-1 0 0,-1 0 1 0 0,-1-1-1 0 0,0 1 1 0 0,0-1-1 0 0,-1 1 0 0 0,-1-1 1 0 0,0-8-107 0 0,-3 15-69 0 0,0 0 0 0 0,0 0 0 0 0,0 0 0 0 0,0 1 1 0 0,-1-1-1 0 0,0 1 0 0 0,0 0 0 0 0,0 0 0 0 0,0 0 0 0 0,0 0 0 0 0,0 1 1 0 0,-1 0-1 0 0,1 0 0 0 0,-1 0 0 0 0,0 0 0 0 0,1 1 0 0 0,-1 0 0 0 0,0 0 1 0 0,0 0-1 0 0,0 0 0 0 0,0 1 0 0 0,0 0 0 0 0,0 0 0 0 0,0 0 0 0 0,0 1 0 0 0,0-1 1 0 0,0 1-1 0 0,0 0 0 0 0,1 1 0 0 0,-1-1 0 0 0,0 1 0 0 0,1 0 0 0 0,-4 2 69 0 0,-2 0-44 0 0,0 1 0 0 0,1 0 0 0 0,0 1-1 0 0,0 0 1 0 0,0 0 0 0 0,0 1 0 0 0,1 0-1 0 0,0 0 1 0 0,1 1 0 0 0,0 0 0 0 0,0 0-1 0 0,0 1 1 0 0,1 0 0 0 0,0 0 0 0 0,1 1-1 0 0,0-1 1 0 0,1 1 0 0 0,0 0 0 0 0,0 1-1 0 0,1-1 1 0 0,1 0 0 0 0,-1 1 0 0 0,2 0-1 0 0,-1-1 1 0 0,2 1 0 0 0,-1 0 0 0 0,2 6 44 0 0,2-10 33 0 0,1 0 1 0 0,0 0 0 0 0,1 0-1 0 0,-1 0 1 0 0,1-1 0 0 0,1 1-1 0 0,-1-1 1 0 0,1-1 0 0 0,0 1-1 0 0,0-1 1 0 0,1 0 0 0 0,0 0 0 0 0,-1-1-1 0 0,2 0 1 0 0,-1 0 0 0 0,0-1-1 0 0,1 0 1 0 0,-1 0 0 0 0,1-1-34 0 0,11 5 24 0 0,1-1 0 0 0,-1-1 0 0 0,1 0 0 0 0,-1-2 0 0 0,1 0 0 0 0,0-2 0 0 0,0 0 0 0 0,0-1 0 0 0,1-1 0 0 0,5-2-24 0 0,68-16-9145 0 0,-76 15-601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0 0 0,'0'0'1044'0'0,"0"0"207"0"0,0 0 204 0 0,0 0 215 0 0,0 0 178 0 0,0 0 6 0 0,0 0-214 0 0,0 0-329 0 0,0 0-369 0 0,0 0-311 0 0,0 0-214 0 0,-10 11 497 0 0,-6 122 1989 0 0,15-97-2446 0 0,0-16-349 0 0,0 0-1 0 0,1-1 1 0 0,0 1 0 0 0,2 0 0 0 0,0-1 0 0 0,2 0 0 0 0,0 1-1 0 0,1-1 1 0 0,1-1 0 0 0,0 1 0 0 0,2-1 0 0 0,8 16-108 0 0,-14-31 62 0 0,-1 0 1 0 0,1 1-1 0 0,0-1 1 0 0,1 0 0 0 0,-1 0-1 0 0,1 0 1 0 0,-1-1-1 0 0,1 1 1 0 0,0 0-1 0 0,0-1 1 0 0,0 0-1 0 0,0 0 1 0 0,0 0-1 0 0,0 0 1 0 0,1 0-1 0 0,-1-1 1 0 0,0 1 0 0 0,1-1-1 0 0,0 0 1 0 0,-1 0-1 0 0,1 0 1 0 0,0-1-1 0 0,-1 1 1 0 0,1-1-1 0 0,0 0 1 0 0,0 0-1 0 0,-1 0 1 0 0,1-1-1 0 0,0 1 1 0 0,0-1 0 0 0,-1 0-1 0 0,1 0 1 0 0,-1 0-1 0 0,1 0 1 0 0,-1-1-1 0 0,1 1 1 0 0,-1-1-1 0 0,1 0-62 0 0,100-147 1144 0 0,-49 60-1050 0 0,-51 83-95 0 0,10-17-5 0 0,1 1 0 0 0,0 1 1 0 0,2 0-1 0 0,0 2 1 0 0,1 0-1 0 0,1 0 1 0 0,1 2-1 0 0,1 0 0 0 0,0 2 1 0 0,1 0-1 0 0,3 0 6 0 0,22 7-209 0 0,-38 52-28 0 0,-10-29 258 0 0,-1 1 1 0 0,-1-1-1 0 0,0 0 1 0 0,-1 0-1 0 0,-1 0 1 0 0,0 0-1 0 0,-1-1 1 0 0,-1 0-1 0 0,-6 11-21 0 0,-23 55 7 0 0,22 5-49 0 0,15-84 41 0 0,1 0 1 0 0,-1 0-1 0 0,1 0 0 0 0,-1 0 0 0 0,1-1 0 0 0,-1 1 1 0 0,1 0-1 0 0,-1-1 0 0 0,1 1 0 0 0,0-1 1 0 0,0 0-1 0 0,-1 0 0 0 0,1 1 0 0 0,0-1 0 0 0,-1 0 1 0 0,1 0-1 0 0,0 0 0 0 0,0-1 0 0 0,-1 1 0 0 0,1 0 1 0 0,0-1-1 0 0,-1 1 0 0 0,1-1 0 0 0,-1 1 0 0 0,1-1 1 0 0,0 0-1 0 0,1-1 1 0 0,130-95 228 0 0,-68 43-224 0 0,-26 20-5 0 0,1 3-1 0 0,1 1 1 0 0,44-24 1 0 0,-32 36-148 0 0,-50 45 135 0 0,-2 182 283 0 0,0-202-271 0 0,0 0 0 0 0,0 0-1 0 0,1 0 1 0 0,0 0-1 0 0,0-1 1 0 0,1 1 0 0 0,0-1-1 0 0,0 1 1 0 0,0-1 0 0 0,1 0-1 0 0,0 0 1 0 0,0-1 0 0 0,0 1-1 0 0,1-1 1 0 0,0 0 0 0 0,3 3 1 0 0,42 1-2481 0 0,-39-18-2632 0 0,-6-3-4165 0 0,-4 7 2961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10866 0 0,'0'0'1241'0'0,"0"0"-465"0"0,0 0-200 0 0,0 0 24 0 0,0 0 0 0 0,0 0-80 0 0,0 0-272 0 0,0 0-224 0 0,0 0-152 0 0,0 0-240 0 0,0 0-360 0 0,0 0-736 0 0,0 0-1545 0 0,0 0-1616 0 0,7 96-504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5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48 648 0 0 0,'0'0'245'0'0,"0"0"609"0"0,0 0 488 0 0,0 0 322 0 0,0 0 126 0 0,0 0-131 0 0,0 0-239 0 0,0 0-141 0 0,0 0-90 0 0,0 0-90 0 0,0 0-97 0 0,1 10-162 0 0,-10 66 272 0 0,2-63-1014 0 0,1 0-1 0 0,1 1 0 0 0,0-1 0 0 0,1 1 0 0 0,0 1 0 0 0,1-1 1 0 0,1 0-1 0 0,0 1 0 0 0,1 0 0 0 0,1-1 0 0 0,0 1 1 0 0,1-1-1 0 0,0 1 0 0 0,1-1 0 0 0,1 1 0 0 0,0-1 1 0 0,1 0-98 0 0,-2-9 83 0 0,0-1 0 0 0,1 0 0 0 0,-1 0 1 0 0,0 0-1 0 0,1-1 0 0 0,0 1 0 0 0,0 0 1 0 0,0-1-1 0 0,0 0 0 0 0,1 0 0 0 0,-1 0 0 0 0,1 0 1 0 0,0-1-1 0 0,0 1 0 0 0,0-1 0 0 0,0 0 1 0 0,0 0-1 0 0,0 0 0 0 0,1-1 0 0 0,-1 1 1 0 0,1-1-1 0 0,-1 0 0 0 0,1-1 0 0 0,-1 1 0 0 0,1-1 1 0 0,0 0-1 0 0,-1 0 0 0 0,1 0 0 0 0,-1 0 1 0 0,1-1-1 0 0,-1 0 0 0 0,1 0 0 0 0,-1 0 1 0 0,1-1-1 0 0,-1 1 0 0 0,0-1 0 0 0,0 0 0 0 0,0 0 1 0 0,3-3-84 0 0,1-5-14 0 0,-2 0 1 0 0,1 0-1 0 0,-2-1 1 0 0,1 0-1 0 0,-1 0 0 0 0,-1-1 1 0 0,0 1-1 0 0,0-1 1 0 0,-2 0-1 0 0,1 0 1 0 0,-1 0-1 0 0,-1 0 1 0 0,0-1-1 0 0,-1 1 1 0 0,0 0-1 0 0,-1 0 0 0 0,-1 0 1 0 0,1-1-1 0 0,-2 1 1 0 0,0 1-1 0 0,0-1 1 0 0,-1 0-1 0 0,-1 1 1 0 0,0 0-1 0 0,0 0 1 0 0,-1 0-1 0 0,0 0 0 0 0,-1 1 1 0 0,0 0-1 0 0,-1 1 1 0 0,0 0-1 0 0,-9-8 14 0 0,-33-6-2452 0 0,50 23 2100 0 0,0 0 90 0 0,15 5 164 0 0,0-5 335 0 0,0-1 0 0 0,0 0 0 0 0,0-1 1 0 0,0-1-1 0 0,0 0 0 0 0,-1-1 1 0 0,0 0-1 0 0,0-2 0 0 0,0 1 0 0 0,0-2 1 0 0,-1 1-1 0 0,0-2 0 0 0,0 0 0 0 0,-1-1 1 0 0,0 0-1 0 0,0 0 0 0 0,-1-1 1 0 0,0-1-1 0 0,1-2-237 0 0,9-5 163 0 0,15-15 1 0 0,-1-2 0 0 0,-2-1 0 0 0,-2-2-1 0 0,-1-1 1 0 0,6-13-164 0 0,85-168-52 0 0,-87 168-432 0 0,-21 76-177 0 0,23 160 371 0 0,20 264-374 0 0,-44-344 675 0 0,-3 0-1 0 0,-6 1 1 0 0,-4 0 0 0 0,-10 64-11 0 0,8-145 47 0 0,-2 1 1 0 0,-1-1-1 0 0,-1-1 0 0 0,0 1 1 0 0,-2-1-1 0 0,-1-1 1 0 0,-11 19-48 0 0,20-37 42 0 0,-1 0 0 0 0,1-1 0 0 0,-1 1 0 0 0,0-1 0 0 0,0 1 0 0 0,-1-1 1 0 0,1 0-1 0 0,-1 0 0 0 0,0 0 0 0 0,1 0 0 0 0,-1 0 0 0 0,-1 0 0 0 0,1-1 0 0 0,0 0 1 0 0,-1 1-1 0 0,1-1 0 0 0,-1 0 0 0 0,1-1 0 0 0,-1 1 0 0 0,0-1 0 0 0,0 0 0 0 0,0 0 1 0 0,0 0-1 0 0,0 0 0 0 0,0 0 0 0 0,0-1 0 0 0,0 0 0 0 0,0 0 0 0 0,0 0 0 0 0,0 0 1 0 0,0-1-1 0 0,0 0 0 0 0,0 0 0 0 0,0 0 0 0 0,0 0 0 0 0,0 0 0 0 0,1-1 0 0 0,-1 0 1 0 0,0 1-1 0 0,1-1 0 0 0,-1-1 0 0 0,1 1 0 0 0,0 0 0 0 0,0-1 0 0 0,0 0 0 0 0,0 0 1 0 0,0 0-1 0 0,1 0 0 0 0,-1 0 0 0 0,1 0 0 0 0,-2-3-42 0 0,1-5 2 0 0,-1-1 0 0 0,2 1 0 0 0,-1-1 0 0 0,2 0 0 0 0,-1 0 0 0 0,2 1 0 0 0,-1-1 0 0 0,2 0 0 0 0,0 0 0 0 0,0 0 0 0 0,1 0 0 0 0,0 1 0 0 0,1-1 0 0 0,1 1 0 0 0,-1 0 0 0 0,2 0 0 0 0,0 0 0 0 0,0 0 0 0 0,7-9-2 0 0,7-11-108 0 0,2 0 1 0 0,1 1-1 0 0,2 2 1 0 0,1 0-1 0 0,22-19 108 0 0,113-89-2342 0 0,-90 81-5307 0 0,-61 49 6012 0 0,12-10-8893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140 704 0 0 0,'0'0'1208'0'0,"0"0"-232"0"0,0 0 89 0 0,0 0 287 0 0,0 0 242 0 0,0 0 134 0 0,0 0-41 0 0,0 0-195 0 0,0 0-190 0 0,0 0-226 0 0,0 0-245 0 0,0 0-201 0 0,0 0-106 0 0,-17 14-70 0 0,-55 47-70 0 0,40-9 89 0 0,29-39-375 0 0,-1 5-11 0 0,0 1 0 0 0,1 0 0 0 0,0 0 1 0 0,2 0-1 0 0,0 0 0 0 0,2 0 0 0 0,1 14-87 0 0,-2-29 59 0 0,1 0 0 0 0,0-1 1 0 0,0 1-1 0 0,0 0 0 0 0,0 0 0 0 0,0-1 1 0 0,1 1-1 0 0,0-1 0 0 0,-1 1 0 0 0,1-1 1 0 0,1 0-1 0 0,-1 0 0 0 0,0 0 0 0 0,1 0 1 0 0,0 0-1 0 0,-1 0 0 0 0,1-1 0 0 0,0 1 1 0 0,0-1-1 0 0,1 0 0 0 0,-1 0 0 0 0,0 0 1 0 0,1 0-1 0 0,-1-1 0 0 0,1 1 0 0 0,0-1 1 0 0,-1 0-1 0 0,1 0 0 0 0,0 0 0 0 0,0-1 1 0 0,0 1-1 0 0,0-1 0 0 0,-1 0 0 0 0,1 0 1 0 0,0 0-1 0 0,0-1 0 0 0,0 1 0 0 0,0-1 1 0 0,-1 0-1 0 0,1 0 0 0 0,0 0 0 0 0,-1 0 1 0 0,1-1-1 0 0,2-1-59 0 0,13-10 356 0 0,0-1 0 0 0,-1-1 0 0 0,-1 0 0 0 0,0-1 0 0 0,-1-1 0 0 0,-1-1 0 0 0,9-13-356 0 0,-17 22 73 0 0,164-252 619 0 0,-158 239-702 0 0,0-1 1 0 0,-2 0 0 0 0,-1-1-1 0 0,-1 0 1 0 0,-1-1 0 0 0,0 0-1 0 0,-2 0 1 0 0,-2 0 0 0 0,0-1-1 0 0,-1 0 1 0 0,-2 0 0 0 0,0 0-1 0 0,-3-17 10 0 0,1 38-28 0 0,0 0 0 0 0,0 0 0 0 0,0 0-1 0 0,-1 0 1 0 0,0 0 0 0 0,0 0 0 0 0,0 0 0 0 0,-1 1-1 0 0,1-1 1 0 0,-1 1 0 0 0,0 0 0 0 0,0 0-1 0 0,-1 0 1 0 0,1 0 0 0 0,-1 0 0 0 0,0 1-1 0 0,0 0 1 0 0,0-1 0 0 0,0 2 0 0 0,0-1 0 0 0,-1 0-1 0 0,0 1 1 0 0,1 0 0 0 0,-1 0 0 0 0,0 0-1 0 0,0 1 1 0 0,0-1 0 0 0,0 1 0 0 0,0 0 0 0 0,0 1-1 0 0,-1-1 1 0 0,1 1 0 0 0,0 0 0 0 0,0 0-1 0 0,0 1 1 0 0,0 0 0 0 0,0 0 0 0 0,-1 0 0 0 0,1 0-1 0 0,1 1 1 0 0,-1 0 0 0 0,0 0 0 0 0,0 0-1 0 0,1 0 1 0 0,-1 1 0 0 0,1 0 0 0 0,0 0 0 0 0,0 0-1 0 0,-2 2 29 0 0,-9 9-8 0 0,1 1-1 0 0,0 1 0 0 0,2 0 1 0 0,0 1-1 0 0,0 0 1 0 0,2 1-1 0 0,0 0 0 0 0,1 1 1 0 0,1 0-1 0 0,0 0 0 0 0,2 1 1 0 0,0 0-1 0 0,1 0 0 0 0,1 0 1 0 0,1 1-1 0 0,1 0 1 0 0,1-1-1 0 0,1 1 0 0 0,1 0 1 0 0,0-1-1 0 0,3 12 9 0 0,0-16 27 0 0,0 0 1 0 0,1-1-1 0 0,1 1 1 0 0,1-1-1 0 0,0-1 1 0 0,0 0-1 0 0,2 0 1 0 0,0 0-1 0 0,0-1 1 0 0,1 0-1 0 0,1-1 0 0 0,0 0 1 0 0,1 0-1 0 0,0-2 1 0 0,0 1-1 0 0,1-2 1 0 0,1 0-1 0 0,0 0 1 0 0,0-1-1 0 0,3 1-27 0 0,3 0 134 0 0,0 0 0 0 0,0-1 0 0 0,1-1 0 0 0,0-1 0 0 0,0 0 0 0 0,0-2 0 0 0,1-1 0 0 0,0 0 1 0 0,-1-2-1 0 0,1 0 0 0 0,0-2 0 0 0,0 0 0 0 0,0-1 0 0 0,16-5-134 0 0,-26 4 91 0 0,0-1-1 0 0,-1 0 1 0 0,0-1 0 0 0,0 0-1 0 0,0-1 1 0 0,0 0 0 0 0,-1-1-1 0 0,0 0 1 0 0,-1-1 0 0 0,1 0 0 0 0,-1 0-1 0 0,-1-1 1 0 0,0 0 0 0 0,6-9-91 0 0,-2 1 13 0 0,-1 0 1 0 0,-1-1-1 0 0,0 0 1 0 0,-1-1-1 0 0,-1 1 1 0 0,-1-2-1 0 0,-1 1 1 0 0,-1-1-1 0 0,0 0 1 0 0,-1 0-1 0 0,-2-1 1 0 0,0 1-1 0 0,-1-8-13 0 0,0 26-22 0 0,-1-1 0 0 0,1 0 0 0 0,-1 1 0 0 0,0-1 1 0 0,0 1-1 0 0,0-1 0 0 0,-1 1 0 0 0,1-1 0 0 0,0 1 0 0 0,-1-1 0 0 0,0 1 0 0 0,1-1 0 0 0,-1 1 0 0 0,0-1 0 0 0,0 1 0 0 0,-1 0 0 0 0,1-1 0 0 0,0 1 0 0 0,-1 0 0 0 0,1 0 0 0 0,-1 0 0 0 0,0 0 0 0 0,0 0 0 0 0,1 1 0 0 0,-1-1 0 0 0,0 1 0 0 0,-1-1 0 0 0,1 1 0 0 0,0-1 0 0 0,0 1 0 0 0,-1 0 0 0 0,1 0 0 0 0,0 0 0 0 0,-1 1 0 0 0,1-1 0 0 0,-1 0 0 0 0,1 1 0 0 0,-1 0 0 0 0,1-1 0 0 0,-1 1 0 0 0,0 0 0 0 0,1 0 0 0 0,-1 1 0 0 0,1-1 0 0 0,-1 0 0 0 0,1 1 0 0 0,-1 0 0 0 0,1-1 0 0 0,-1 1 0 0 0,1 0 0 0 0,-2 1 22 0 0,-10 8-75 0 0,0 1 0 0 0,0 0 0 0 0,1 0-1 0 0,1 1 1 0 0,0 1 0 0 0,1 0 0 0 0,0 1 0 0 0,1 0 0 0 0,-1 2 75 0 0,4-6-9 0 0,-1 0 0 0 0,1 1 0 0 0,1 0 0 0 0,0 0 0 0 0,0 1 0 0 0,1-1 0 0 0,1 1 0 0 0,0 0 0 0 0,0 1 0 0 0,1-1 0 0 0,1 1 0 0 0,0-1 0 0 0,1 1 0 0 0,0 0 0 0 0,1-1 0 0 0,1 9 9 0 0,2-15 18 0 0,1 1 1 0 0,0 0 0 0 0,0-1 0 0 0,1 0 0 0 0,-1 0-1 0 0,1 0 1 0 0,1-1 0 0 0,-1 1 0 0 0,1-1-1 0 0,0-1 1 0 0,0 1 0 0 0,0-1 0 0 0,1 0-1 0 0,0 0 1 0 0,-1-1 0 0 0,1 0 0 0 0,1 0 0 0 0,-1-1-1 0 0,0 1 1 0 0,1-2 0 0 0,-1 1 0 0 0,1-1-1 0 0,-1 0 1 0 0,1-1 0 0 0,-1 1 0 0 0,1-2-1 0 0,2 1-18 0 0,6 0 67 0 0,0-1-1 0 0,0 0 1 0 0,0-1-1 0 0,0 0 1 0 0,-1-1-1 0 0,1-1 1 0 0,-1-1-1 0 0,0 0 0 0 0,0-1 1 0 0,-1-1-1 0 0,12-6-66 0 0,-11 4 28 0 0,0 0 0 0 0,0-1 0 0 0,-1-1 0 0 0,-1 0 0 0 0,0-1 0 0 0,0 0-1 0 0,-1-1 1 0 0,-1 0 0 0 0,0-1 0 0 0,6-11-28 0 0,-2 2 25 0 0,-10 16-21 0 0,0 0 1 0 0,-1 1-1 0 0,0-2 0 0 0,0 1 0 0 0,-1 0 0 0 0,1-1 0 0 0,-2 1 0 0 0,1-1 0 0 0,-1 0 1 0 0,0 0-1 0 0,0-5-4 0 0,-2 12-12 0 0,0 1-2 0 0,0 0-14 0 0,0 0-1 0 0,0 0 2 0 0,0 0-31 0 0,-1 0 52 0 0,0 1 0 0 0,1-1-1 0 0,-1 1 1 0 0,0-1 0 0 0,1 1 0 0 0,-1-1 0 0 0,0 1 0 0 0,1-1 0 0 0,-1 1 0 0 0,1-1 0 0 0,-1 1 0 0 0,1 0 0 0 0,-1 0 0 0 0,1-1 0 0 0,0 1 0 0 0,-1 0 0 0 0,1-1 0 0 0,0 1 0 0 0,-1 0 0 0 0,1 0-1 0 0,0 0 1 0 0,0-1 0 0 0,0 1 0 0 0,0 0 0 0 0,0 0 0 0 0,0 0 0 0 0,0 0 0 0 0,0-1 0 0 0,0 1 0 0 0,0 0 0 0 0,0 0 0 0 0,0 0 0 0 0,1-1 0 0 0,-1 1 0 0 0,0 0 0 0 0,0 0 0 0 0,1 0-1 0 0,-1-1 1 0 0,1 1 0 0 0,-1 0 0 0 0,1-1 0 0 0,-1 1 0 0 0,1 0 0 0 0,-1-1 0 0 0,1 1 0 0 0,0 0 6 0 0,5 4 20 0 0,0 1 0 0 0,0 0 1 0 0,0 0-1 0 0,-1 0 0 0 0,0 1 1 0 0,0 0-1 0 0,-1 0 0 0 0,0 0 0 0 0,0 1 1 0 0,0-1-1 0 0,-1 1 0 0 0,0 0 0 0 0,-1 0 1 0 0,0 0-1 0 0,0 0 0 0 0,-1 0 0 0 0,0 0 1 0 0,0 1-1 0 0,-1-1 0 0 0,0 0 0 0 0,0 2-20 0 0,2 62-14 0 0,-3-1-1 0 0,-4 1 0 0 0,-2-1 1 0 0,-3 0-1 0 0,-4-1 0 0 0,-2-1 1 0 0,-16 38 14 0 0,11-57 16 0 0,15-64 137 0 0,17-126-238 0 0,17 50 89 0 0,4 2 0 0 0,3 1 1 0 0,40-67-5 0 0,-61 128-22 0 0,2 1 0 0 0,0 0-1 0 0,2 1 1 0 0,0 1 0 0 0,2 1 0 0 0,0 0 0 0 0,2 2 0 0 0,0 0 0 0 0,1 2 0 0 0,1 0 0 0 0,1 2 0 0 0,0 0 0 0 0,1 2 0 0 0,5-1 22 0 0,65-5-14 0 0,-94 22 12 0 0,0-1 0 0 0,0 1 0 0 0,0-1-1 0 0,0 1 1 0 0,0 0 0 0 0,-1 0-1 0 0,1 0 1 0 0,-1 0 0 0 0,1 0 0 0 0,-1 0-1 0 0,0 0 1 0 0,1 1 0 0 0,-1-1 0 0 0,0 0-1 0 0,-1 1 1 0 0,1-1 0 0 0,0 1 0 0 0,-1-1-1 0 0,1 1 1 0 0,-1-1 0 0 0,0 1 0 0 0,0-1-1 0 0,0 1 1 0 0,0 0 0 0 0,0-1-1 0 0,-1 1 1 0 0,1-1 0 0 0,-1 1 0 0 0,1-1-1 0 0,-1 1 1 0 0,0-1 0 0 0,0 0 0 0 0,-2 3 2 0 0,-4 13-6 0 0,-2 0 0 0 0,0 0 0 0 0,-2-1 0 0 0,1 0 0 0 0,-2-1 0 0 0,0 0 0 0 0,-1-1 0 0 0,-1 0 1 0 0,0-1-1 0 0,-1 0 0 0 0,-1-2 0 0 0,-2 2 6 0 0,-160 122-628 0 0,136-115-881 0 0,22-19-2613 0 0,17-6-5502 0 0,3 1 823 0 0</inkml:trace>
  <inkml:trace contextRef="#ctx0" brushRef="#br0" timeOffset="401.446">1926 906 2385 0 0,'0'0'3376'0'0,"0"0"-527"0"0,0 0-338 0 0,0 0-189 0 0,0 0-236 0 0,0 0-291 0 0,0 0-271 0 0,0 0-190 0 0,31 0-181 0 0,98-5-181 0 0,-66-10 194 0 0,-55 9-957 0 0,-1 2-137 0 0,0 0 0 0 0,0 0 0 0 0,-1 0 0 0 0,1-1 0 0 0,-1 0 0 0 0,0-1 1 0 0,0 1-1 0 0,-1-1 0 0 0,1 0 0 0 0,-1 0 0 0 0,-1-1 0 0 0,1 0 0 0 0,-1 0 0 0 0,0 0 0 0 0,-1 0 0 0 0,0 0 0 0 0,0-1 0 0 0,0 1 0 0 0,-1-1 0 0 0,0 0 0 0 0,-1 0 0 0 0,0 0 0 0 0,0 0 0 0 0,0 0 0 0 0,-1 0 0 0 0,-1-7-72 0 0,0 12-29 0 0,0 0 1 0 0,-1 1-1 0 0,1-1 0 0 0,-1 1 1 0 0,0 0-1 0 0,0-1 1 0 0,1 1-1 0 0,-1 0 1 0 0,-1 0-1 0 0,1 0 0 0 0,0 1 1 0 0,0-1-1 0 0,-1 0 1 0 0,1 1-1 0 0,-1 0 1 0 0,1-1-1 0 0,-1 1 0 0 0,0 0 1 0 0,1 0-1 0 0,-1 0 1 0 0,0 1-1 0 0,0-1 0 0 0,0 1 1 0 0,0 0-1 0 0,0-1 1 0 0,1 1-1 0 0,-1 0 1 0 0,0 1-1 0 0,0-1 29 0 0,-83 21-1065 0 0,76-15 982 0 0,1 0 1 0 0,0 1-1 0 0,1 0 0 0 0,-1 0 0 0 0,1 1 1 0 0,1 0-1 0 0,-1 0 0 0 0,1 1 0 0 0,1 0 1 0 0,0 0-1 0 0,0 1 0 0 0,1-1 0 0 0,0 1 1 0 0,0 1-1 0 0,1-1 0 0 0,1 0 1 0 0,0 1-1 0 0,0 0 0 0 0,1 0 0 0 0,0 0 1 0 0,1 0-1 0 0,1 0 0 0 0,-1 0 0 0 0,2 0 1 0 0,0 3 82 0 0,-1-9-69 0 0,1-1-1 0 0,-1 1 1 0 0,1 0 0 0 0,1-1 0 0 0,-1 1 0 0 0,1-1 0 0 0,-1 0 0 0 0,1 1 0 0 0,0-1 0 0 0,1 0-1 0 0,-1 0 1 0 0,1 0 0 0 0,0-1 0 0 0,0 1 0 0 0,0-1 0 0 0,0 1 0 0 0,1-1 0 0 0,-1 0 0 0 0,1 0 0 0 0,0-1-1 0 0,0 1 1 0 0,0-1 0 0 0,0 1 0 0 0,0-1 0 0 0,0-1 0 0 0,1 1 0 0 0,-1-1 0 0 0,5 2 69 0 0,131 4-7223 0 0,-82-23-1489 0 0,-40 11 4989 0 0</inkml:trace>
  <inkml:trace contextRef="#ctx0" brushRef="#br0" timeOffset="721.718">2425 881 2633 0 0,'0'0'2048'0'0,"0"0"-309"0"0,0 0-8 0 0,0 0 100 0 0,0 0-132 0 0,0 0-275 0 0,0 0-258 0 0,0 0-78 0 0,0 0 83 0 0,0 0 73 0 0,0 0-34 0 0,0 0-143 0 0,9-1-152 0 0,-3 0-770 0 0,1 1 0 0 0,-1-1 0 0 0,0-1 0 0 0,0 1 0 0 0,0-1 0 0 0,0 0 0 0 0,0-1 0 0 0,0 1 1 0 0,-1-1-1 0 0,1 0 0 0 0,-1-1 0 0 0,0 1 0 0 0,0-1 0 0 0,3-2-145 0 0,124-107 1404 0 0,-70 73-1330 0 0,-56 87-1515 0 0,-6-42 1445 0 0,0 0 0 0 0,0 0 0 0 0,1 0 0 0 0,0 0 0 0 0,0 0-1 0 0,0-1 1 0 0,1 1 0 0 0,0 0 0 0 0,-1-1 0 0 0,2 1 0 0 0,-1-1 0 0 0,0 0 0 0 0,1 1-1 0 0,0-1 1 0 0,0 0 0 0 0,0-1 0 0 0,0 1 0 0 0,1 0 0 0 0,0-1 0 0 0,-1 0 0 0 0,1 0-1 0 0,0 0 1 0 0,1 0 0 0 0,-1-1 0 0 0,0 0 0 0 0,1 1 0 0 0,-1-2 0 0 0,1 1 0 0 0,0 0-1 0 0,-1-1 1 0 0,6 1-4 0 0,1-1 168 0 0,0 0-1 0 0,-1-1 0 0 0,1 0 1 0 0,0-1-1 0 0,0 0 0 0 0,-1-1 1 0 0,1 0-1 0 0,0 0 0 0 0,-1-1 1 0 0,0-1-1 0 0,0 0 0 0 0,0 0 1 0 0,0-1-1 0 0,-1 0 0 0 0,1 0 1 0 0,-1-1-1 0 0,5-5-167 0 0,7-5 34 0 0,-1-1 0 0 0,-1-1 1 0 0,0-1-1 0 0,-1-1 0 0 0,-2 0 0 0 0,1-2-34 0 0,2-12-4764 0 0,-6-1-4719 0 0,-11 27-2474 0 0</inkml:trace>
  <inkml:trace contextRef="#ctx0" brushRef="#br0" timeOffset="2930.95">3566 719 0 0 0,'0'0'299'0'0,"0"0"817"0"0,0 0 499 0 0,0 0 171 0 0,0 0-71 0 0,0 0-178 0 0,0 0-211 0 0,0 0-191 0 0,-1-6-152 0 0,-3-16-128 0 0,3 21-800 0 0,0 1 0 0 0,1-1 0 0 0,-1 1 1 0 0,0 0-1 0 0,1-1 0 0 0,-1 1 0 0 0,0 0 0 0 0,0-1 1 0 0,1 1-1 0 0,-1 0 0 0 0,0 0 0 0 0,0-1 0 0 0,0 1 1 0 0,1 0-1 0 0,-1 0 0 0 0,0 0 0 0 0,0 0 1 0 0,0 0-1 0 0,0 0 0 0 0,1 0 0 0 0,-1 1 0 0 0,0-1 1 0 0,0 0-1 0 0,0 0 0 0 0,1 1 0 0 0,-1-1 1 0 0,0 0-1 0 0,0 1 0 0 0,1-1 0 0 0,-1 1 0 0 0,0-1 1 0 0,1 1-1 0 0,-1-1 0 0 0,1 1 0 0 0,-1-1 1 0 0,0 1-1 0 0,1 0 0 0 0,-1-1 0 0 0,1 1 0 0 0,0 0 1 0 0,-1 0-56 0 0,0-1 15 0 0,-7 7 24 0 0,0 0 1 0 0,0 1 0 0 0,0 0-1 0 0,1 0 1 0 0,0 0-1 0 0,0 1 1 0 0,1 0 0 0 0,1 1-1 0 0,-1-1 1 0 0,2 1 0 0 0,-1 0-1 0 0,1 0 1 0 0,1 1-1 0 0,0-1 1 0 0,0 1 0 0 0,1 0-1 0 0,-1 6-39 0 0,3-14 42 0 0,0 1 0 0 0,0-1 1 0 0,0 1-1 0 0,1-1 0 0 0,-1 1 0 0 0,1-1 0 0 0,0 1 0 0 0,0-1 0 0 0,0 1 0 0 0,0-1 0 0 0,1 0 0 0 0,0 0 0 0 0,-1 0 1 0 0,1 1-1 0 0,0-2 0 0 0,0 1 0 0 0,0 0 0 0 0,1 0 0 0 0,-1-1 0 0 0,1 1 0 0 0,0-1 0 0 0,-1 0 0 0 0,1 0 0 0 0,0 0 1 0 0,0 0-1 0 0,0 0 0 0 0,1-1 0 0 0,-1 1 0 0 0,0-1 0 0 0,1 0 0 0 0,-1 0 0 0 0,4 1-42 0 0,2-1 217 0 0,1 0 0 0 0,0-1 0 0 0,0 0 0 0 0,0-1 0 0 0,0 0 0 0 0,0 0 0 0 0,0-1 0 0 0,-1 0 0 0 0,1-1 0 0 0,-1 0 0 0 0,1-1 0 0 0,-1 0 0 0 0,0 0 0 0 0,-1-1 0 0 0,1 0 0 0 0,-1 0 0 0 0,0-1 0 0 0,4-3-217 0 0,9-9 220 0 0,-1 0 0 0 0,0-2 1 0 0,-2 0-1 0 0,0-1 1 0 0,-1-1-1 0 0,2-5-220 0 0,-4 5-11 0 0,-1 0 1 0 0,-1-1-1 0 0,-1 0 0 0 0,0-1 0 0 0,-2 0 0 0 0,-1-1 1 0 0,-1 0-1 0 0,-2-1 0 0 0,0 0 0 0 0,-1 0 1 0 0,-2 0-1 0 0,-1 0 0 0 0,0 0 0 0 0,-2-1 1 0 0,-2 1-1 0 0,-3-24 11 0 0,2 38-108 0 0,0 1 0 0 0,0-1 1 0 0,-1 1-1 0 0,-1 0 0 0 0,0 1 0 0 0,0-1 0 0 0,-1 1 1 0 0,-1 0-1 0 0,0 0 0 0 0,0 1 0 0 0,0 0 0 0 0,-1 0 1 0 0,-7-5 107 0 0,10 10-75 0 0,1 0 0 0 0,-1 0 1 0 0,0 1-1 0 0,-1-1 1 0 0,1 1-1 0 0,0 1 1 0 0,-1-1-1 0 0,0 1 1 0 0,1 0-1 0 0,-1 0 1 0 0,0 0-1 0 0,0 1 0 0 0,0 0 1 0 0,0 0-1 0 0,-1 0 1 0 0,1 1-1 0 0,0 0 1 0 0,0 1-1 0 0,0-1 1 0 0,0 1-1 0 0,0 0 1 0 0,0 0-1 0 0,0 1 1 0 0,0 0-1 0 0,0 0 0 0 0,0 0 1 0 0,1 1 74 0 0,-7 5 0 0 0,2 0 1 0 0,-1 0-1 0 0,1 1 0 0 0,1 0 0 0 0,-1 1 1 0 0,2 0-1 0 0,-1 1 0 0 0,2 0 1 0 0,-1 0-1 0 0,1 1 0 0 0,1-1 0 0 0,0 2 1 0 0,1-1-1 0 0,0 0 0 0 0,1 1 1 0 0,0 0-1 0 0,1 0 0 0 0,1 0 1 0 0,0 1-1 0 0,0-1 0 0 0,1 0 0 0 0,1 1 1 0 0,1-1-1 0 0,0 1 0 0 0,0-1 1 0 0,1 0-1 0 0,4 13 0 0 0,-1-13 53 0 0,0-1 0 0 0,0 0 0 0 0,1 0 0 0 0,0-1 0 0 0,1 1 0 0 0,1-1 0 0 0,0-1 0 0 0,0 1 0 0 0,1-1 0 0 0,0-1 0 0 0,0 0 0 0 0,1 0 0 0 0,1-1 0 0 0,0 0 0 0 0,0-1 0 0 0,5 3-53 0 0,195 82 348 0 0,-86-68-1251 0 0,-82-27-3300 0 0,-3-7-5657 0 0,-32 7 5314 0 0</inkml:trace>
  <inkml:trace contextRef="#ctx0" brushRef="#br0" timeOffset="3350.455">4194 722 0 0 0,'0'0'1032'0'0,"0"0"108"0"0,0 0 141 0 0,0 0 360 0 0,0 0 380 0 0,0 0 38 0 0,0 0-223 0 0,0 0-282 0 0,0 0-263 0 0,0 0-181 0 0,0 0-136 0 0,0 0-101 0 0,0 0-95 0 0,26 3-87 0 0,83 8-111 0 0,-105-10-521 0 0,0 0-1 0 0,1-1 0 0 0,-1 0 1 0 0,0 0-1 0 0,1 0 0 0 0,-1 0 0 0 0,0-1 1 0 0,0 1-1 0 0,1-1 0 0 0,-1 0 1 0 0,0-1-1 0 0,0 1 0 0 0,0-1 1 0 0,0 0-1 0 0,-1 0 0 0 0,1 0 0 0 0,0 0 1 0 0,-1-1-1 0 0,3-1-58 0 0,9-7 178 0 0,-9 8-136 0 0,-1 0-1 0 0,-1 0 1 0 0,1-1 0 0 0,0 1-1 0 0,-1-1 1 0 0,0 0 0 0 0,0-1-1 0 0,0 1 1 0 0,-1 0 0 0 0,1-1-1 0 0,-1 0 1 0 0,0 0 0 0 0,0 0-1 0 0,-1 0 1 0 0,1-1 0 0 0,-1 1-1 0 0,0-1 1 0 0,-1 1 0 0 0,1-1-1 0 0,-1 0 1 0 0,0 1 0 0 0,-1-1 0 0 0,0 0-1 0 0,1 0 1 0 0,-2 0 0 0 0,1 1-1 0 0,-1-1 1 0 0,0-1-42 0 0,-2 3-35 0 0,0 0 1 0 0,0 1-1 0 0,-1-1 1 0 0,0 1-1 0 0,1 0 1 0 0,-1 0-1 0 0,0 0 1 0 0,0 0-1 0 0,-1 1 1 0 0,1-1-1 0 0,-1 1 1 0 0,1 0-1 0 0,-1 1 1 0 0,0-1-1 0 0,1 1 1 0 0,-1 0-1 0 0,0 0 1 0 0,0 0-1 0 0,0 1 1 0 0,0 0-1 0 0,0 0 1 0 0,0 0-1 0 0,0 0 1 0 0,0 1-1 0 0,0 0 1 0 0,1 0-1 0 0,-1 0 1 0 0,0 1-1 0 0,1 0 1 0 0,-1-1-1 0 0,0 2 0 0 0,1-1 1 0 0,0 0 34 0 0,-6 3-43 0 0,0-1 0 0 0,0 2-1 0 0,1-1 1 0 0,0 1 0 0 0,0 0 0 0 0,0 1 0 0 0,1 0-1 0 0,0 1 1 0 0,1-1 0 0 0,0 1 0 0 0,0 1 0 0 0,0 0-1 0 0,1-1 1 0 0,0 2 0 0 0,1-1 0 0 0,0 1 0 0 0,1 0-1 0 0,0 0 1 0 0,0 0 0 0 0,1 0 0 0 0,0 1 0 0 0,1 0-1 0 0,0-1 1 0 0,1 1 0 0 0,0 0 0 0 0,1 0 0 0 0,0 0-1 0 0,1 7 44 0 0,4-12-158 0 0,0 1 0 0 0,0-1 0 0 0,1 1 0 0 0,-1-1 1 0 0,1-1-1 0 0,1 1 0 0 0,-1-1 0 0 0,1 0 0 0 0,0-1 0 0 0,0 0 0 0 0,0 0 0 0 0,1 0 0 0 0,-1-1 0 0 0,1 0 0 0 0,0 0 0 0 0,0-1 0 0 0,0 0 0 0 0,0-1 0 0 0,0 1 0 0 0,1-1 0 0 0,-1-1 0 0 0,0 0 0 0 0,0 0 0 0 0,9-2 158 0 0,54-5-9247 0 0,-55 3 3320 0 0</inkml:trace>
  <inkml:trace contextRef="#ctx0" brushRef="#br0" timeOffset="3666.314">4612 873 0 0 0,'0'0'431'0'0,"0"0"720"0"0,0 0 318 0 0,0 0 273 0 0,0 0 125 0 0,0 0 5 0 0,0 0-107 0 0,0 0-135 0 0,0 0-95 0 0,0 0-139 0 0,0 0-231 0 0,0 0-252 0 0,12-5-212 0 0,83-53 690 0 0,-62 26-1085 0 0,2 1 0 0 0,1 2 0 0 0,1 1 0 0 0,31-16-306 0 0,-67 43-14 0 0,0 0 0 0 0,0 1 0 0 0,0-1 0 0 0,0 0 0 0 0,0 1 0 0 0,0-1 0 0 0,0 1 0 0 0,0 0 0 0 0,0-1 0 0 0,0 1 0 0 0,0 0 0 0 0,0 0 0 0 0,0-1 0 0 0,0 1 0 0 0,1 0 0 0 0,-1 0 0 0 0,0 0 0 0 0,0 0 0 0 0,0 1 0 0 0,0-1 0 0 0,0 0 0 0 0,0 0 0 0 0,1 1 0 0 0,-1-1 0 0 0,0 1 0 0 0,0-1 0 0 0,0 1 0 0 0,0-1 0 0 0,0 1 0 0 0,0-1 0 0 0,-1 1 0 0 0,1 0 0 0 0,0 0 0 0 0,0-1 0 0 0,0 1 0 0 0,-1 0 0 0 0,1 0 0 0 0,0 0 0 0 0,-1 0 0 0 0,1 0 0 0 0,-1 0 0 0 0,1 0 0 0 0,-1 0-1 0 0,1 0 1 0 0,-1 0 0 0 0,0 0 0 0 0,1 1 0 0 0,-1 0 14 0 0,6 64-126 0 0,-5-50 183 0 0,-1-11-26 0 0,0 0 0 0 0,1-1 0 0 0,0 1 0 0 0,0 0 0 0 0,0-1 1 0 0,1 1-1 0 0,0-1 0 0 0,-1 1 0 0 0,2-1 0 0 0,-1 0 1 0 0,0 0-1 0 0,1 0 0 0 0,0 0 0 0 0,0 0 0 0 0,0 0 0 0 0,0-1 1 0 0,1 1-1 0 0,-1-1 0 0 0,1 0 0 0 0,0 0 0 0 0,0-1 1 0 0,0 1-1 0 0,0-1 0 0 0,0 0 0 0 0,1 0 0 0 0,-1 0 0 0 0,1 0 1 0 0,-1-1-1 0 0,1 0 0 0 0,-1 0 0 0 0,1 0 0 0 0,0 0 1 0 0,0-1-1 0 0,2 0-31 0 0,10-3 121 0 0,1-2 0 0 0,-1 1 1 0 0,0-2-1 0 0,0-1 1 0 0,-1 0-1 0 0,0-1 0 0 0,0 0 1 0 0,0-2-1 0 0,-1 0 0 0 0,-1 0 1 0 0,0-1-1 0 0,0-1 0 0 0,-1-1 1 0 0,-1 0-1 0 0,0 0 0 0 0,-1-1 1 0 0,6-9-122 0 0,51-93-3775 0 0,-51 75-674 0 0,-1 0-3309 0 0,-13 34 6127 0 0,5-16-3389 0 0</inkml:trace>
  <inkml:trace contextRef="#ctx0" brushRef="#br0" timeOffset="3939.901">5652 1 14091 0 0,'0'0'995'0'0,"0"0"-267"0"0,0 0 135 0 0,0 0 221 0 0,0 0 84 0 0,0 0-66 0 0,3 31-191 0 0,11 100-182 0 0,1 105 1356 0 0,-27 205-3340 0 0,6-418-2078 0 0,-3-21-1955 0 0,-6-1-3439 0 0,10-1 3574 0 0</inkml:trace>
  <inkml:trace contextRef="#ctx0" brushRef="#br0" timeOffset="4185.97">5401 450 6497 0 0,'0'0'3630'0'0,"0"0"-1394"0"0,0 0-745 0 0,0 0-136 0 0,0 0-74 0 0,0 0-147 0 0,0 0-211 0 0,0 0-225 0 0,0 0-160 0 0,32-14-165 0 0,99-40-139 0 0,-59 36-50 0 0,-56 19-152 0 0,260-11-1139 0 0,-239 9-635 0 0,-3 0-2003 0 0,0-2-4038 0 0,-14 0 1554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8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0 3353 0 0,'0'0'783'0'0,"0"0"-297"0"0,0 0-16 0 0,0 0 369 0 0,0 0 556 0 0,0 0 365 0 0,0 0-29 0 0,0 0-284 0 0,0 0-399 0 0,0 0-296 0 0,0 0-125 0 0,3 30-13 0 0,9 96 20 0 0,16 270 3075 0 0,-39-76-3051 0 0,-5-194-874 0 0,14-112-311 0 0,-2 12-679 0 0,-9-18-9532 0 0,13-8 7327 0 0,-1-1 105 0 0,0-2 2404 0 0</inkml:trace>
  <inkml:trace contextRef="#ctx0" brushRef="#br0" timeOffset="237.256">0 615 5953 0 0,'0'0'1245'0'0,"0"0"-100"0"0,0 0 181 0 0,0 0 209 0 0,0 0 116 0 0,0 0-124 0 0,34-12-348 0 0,105-36-312 0 0,239-61 1198 0 0,-363 105-2606 0 0,42-18-634 0 0,-42 9-2492 0 0,-3-3-3570 0 0,-10 12 1364 0 0</inkml:trace>
  <inkml:trace contextRef="#ctx0" brushRef="#br0" timeOffset="570.651">766 78 248 0 0,'0'0'1946'0'0,"0"0"-849"0"0,0 0-71 0 0,0 0 485 0 0,0 0 431 0 0,0 0 174 0 0,0 0-149 0 0,-6 36-370 0 0,-18 120-381 0 0,7-45 114 0 0,5 1 0 0 0,5 1 0 0 0,5 43-1330 0 0,23-28 410 0 0,-20-124-392 0 0,1 0-1 0 0,0 0 0 0 0,0 0 1 0 0,0 0-1 0 0,1 0 0 0 0,-1-1 1 0 0,1 1-1 0 0,0-1 0 0 0,0 0 0 0 0,0 0 1 0 0,0 0-1 0 0,1 0 0 0 0,-1 0 1 0 0,1-1-1 0 0,0 0 0 0 0,-1 1 1 0 0,1-1-1 0 0,0-1 0 0 0,0 1 0 0 0,1 0 1 0 0,-1-1-1 0 0,0 0 0 0 0,0 0 1 0 0,1 0-1 0 0,-1-1 0 0 0,0 0 0 0 0,5 0-16 0 0,5-2 61 0 0,1-2 0 0 0,-1 0 1 0 0,0-1-1 0 0,0 0 1 0 0,0-1-1 0 0,-1-1 0 0 0,0 0 1 0 0,0-1-1 0 0,-1 0 1 0 0,0-1-1 0 0,0 0 1 0 0,-1-1-1 0 0,0 0 0 0 0,2-4-62 0 0,23-17 59 0 0,53-31 62 0 0,-83 94 74 0 0,-7 169-122 0 0,1-198-182 0 0,0-1-1 0 0,0 0 1 0 0,0 1 0 0 0,1-1 0 0 0,-1 0-1 0 0,1 1 1 0 0,0-1 0 0 0,-1 0-1 0 0,1 0 1 0 0,0 0 0 0 0,1 1-1 0 0,-1-1 1 0 0,0 0 0 0 0,0-1-1 0 0,1 1 1 0 0,-1 0 0 0 0,1 0-1 0 0,0-1 1 0 0,-1 1 0 0 0,1 0 0 0 0,0-1-1 0 0,0 0 1 0 0,0 1 0 0 0,0-1-1 0 0,0 0 1 0 0,0 0 0 0 0,0 0-1 0 0,2 0 110 0 0,17 1-4313 0 0,1-11-3292 0 0,-13 5 1729 0 0</inkml:trace>
  <inkml:trace contextRef="#ctx0" brushRef="#br0" timeOffset="905.032">1482 847 0 0 0,'0'0'487'0'0,"0"0"660"0"0,0 0 465 0 0,0 0 455 0 0,0 0 302 0 0,0 0-36 0 0,0 0-305 0 0,0 0-371 0 0,0 0-327 0 0,0 0-273 0 0,0 0-212 0 0,0 0-149 0 0,0 0-101 0 0,35-5-85 0 0,109-21-82 0 0,-139 25-399 0 0,-1 1 0 0 0,0-1 0 0 0,0 0-1 0 0,0 0 1 0 0,0 0 0 0 0,0 0 0 0 0,0-1-1 0 0,-1 1 1 0 0,1-1 0 0 0,0 0 0 0 0,-1 0-1 0 0,1-1 1 0 0,-1 1 0 0 0,0-1 0 0 0,0 0-1 0 0,0 1 1 0 0,0-1 0 0 0,2-3-29 0 0,2-3 95 0 0,0 2-35 0 0,-1 0 0 0 0,0-1 0 0 0,-1 1 1 0 0,0-1-1 0 0,0 0 0 0 0,-1 0 0 0 0,0-1 1 0 0,0 1-1 0 0,-1-1 0 0 0,0 0 0 0 0,0 0 1 0 0,-1 0-1 0 0,0 0 0 0 0,-1 0 0 0 0,0-1 1 0 0,0 1-1 0 0,-2-7-60 0 0,1 14-4 0 0,0-1 0 0 0,-1 1 0 0 0,1-1 0 0 0,-1 0 0 0 0,0 1 0 0 0,1-1 0 0 0,-1 1 0 0 0,-1-1 0 0 0,1 1 0 0 0,0 0 0 0 0,0 0 0 0 0,-1-1 0 0 0,0 1 0 0 0,1 0 0 0 0,-1 0 0 0 0,0 0 0 0 0,0 1 0 0 0,0-1 0 0 0,0 0 0 0 0,0 1 0 0 0,0-1 0 0 0,-1 1 0 0 0,1 0 0 0 0,0 0 0 0 0,-1 0 0 0 0,1 0 0 0 0,-1 0 0 0 0,1 0 1 0 0,-1 1-1 0 0,0-1 0 0 0,1 1 0 0 0,-2-1 4 0 0,-88 9-385 0 0,75-1 393 0 0,0 2 0 0 0,0 0 0 0 0,1 1 1 0 0,0 1-1 0 0,1 0 0 0 0,0 1 1 0 0,0 1-1 0 0,2 0 0 0 0,-1 1 0 0 0,2 0 1 0 0,0 1-1 0 0,1 0 0 0 0,0 1 0 0 0,1 1 1 0 0,-7 15-9 0 0,13-25 2 0 0,0 1 0 0 0,1 0 1 0 0,-1 0-1 0 0,1 0 0 0 0,1 0 0 0 0,0 0 1 0 0,0 0-1 0 0,0 0 0 0 0,1 1 0 0 0,0-1 1 0 0,1 1-1 0 0,0-1 0 0 0,0 1 1 0 0,1-1-1 0 0,0 1 0 0 0,1-1 0 0 0,-1 0 1 0 0,2 1-1 0 0,-1-1 0 0 0,1 0 0 0 0,0-1 1 0 0,1 1-1 0 0,0 0 0 0 0,0-1 1 0 0,0 0-1 0 0,1 0 0 0 0,1 0 0 0 0,-1-1 1 0 0,1 1-1 0 0,0-1 0 0 0,0 0 1 0 0,0-1-1 0 0,1 0 0 0 0,4 3-2 0 0,12 3-135 0 0,0 0 0 0 0,0-2 0 0 0,1-1 0 0 0,0 0 0 0 0,1-2-1 0 0,0-1 1 0 0,-1-1 0 0 0,1-1 0 0 0,1-1 0 0 0,6-1 135 0 0,88 1-10784 0 0,-119-2 10732 0 0,21 0-8248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7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10857 682 0 0 0,'0'0'531'0'0,"0"0"340"0"0,0 0 177 0 0,0 0 304 0 0,0 0 358 0 0,0 0 205 0 0,0 0-91 0 0,0 0-379 0 0,0 0-471 0 0,0 0-393 0 0,0 0-228 0 0,-9 5 401 0 0,16 49 1529 0 0,-3-34-1969 0 0,0 0 0 0 0,1 0 0 0 0,1 0 1 0 0,0-1-1 0 0,2 1 0 0 0,0-2 0 0 0,1 1 1 0 0,12 16-315 0 0,-17-31 83 0 0,0 0-1 0 0,1-1 1 0 0,-1 1 0 0 0,1-1 0 0 0,0 0 0 0 0,0 0 0 0 0,0 0 0 0 0,0-1 0 0 0,1 1 0 0 0,-1-1 0 0 0,1-1 0 0 0,-1 1 0 0 0,1-1 0 0 0,-1 0 0 0 0,1 0 0 0 0,0-1 0 0 0,0 1 0 0 0,0-1 0 0 0,-1-1 0 0 0,1 1 0 0 0,0-1 0 0 0,-1 0 0 0 0,1 0 0 0 0,0-1 0 0 0,-1 1 0 0 0,1-1 0 0 0,-1-1 0 0 0,0 1 0 0 0,0-1-1 0 0,0 0 1 0 0,0 0 0 0 0,0 0 0 0 0,0-1 0 0 0,-1 1 0 0 0,0-1 0 0 0,0 0 0 0 0,0 0 0 0 0,2-4-83 0 0,216-226 967 0 0,-140 156-860 0 0,-81 78-107 0 0,0-1 0 0 0,0 0 0 0 0,0 1 0 0 0,0-1 0 0 0,0 1 0 0 0,0-1 0 0 0,1 1 0 0 0,-1 0 0 0 0,0-1 0 0 0,0 1-1 0 0,0 0 1 0 0,0 0 0 0 0,0 0 0 0 0,1 0 0 0 0,-1 0 0 0 0,0 0 0 0 0,0 0 0 0 0,0 0 0 0 0,0 1 0 0 0,1-1 0 0 0,-1 0 0 0 0,0 1 0 0 0,0-1 0 0 0,0 1 0 0 0,0-1 0 0 0,0 1 0 0 0,0-1 0 0 0,0 1 0 0 0,0 0 0 0 0,0-1 0 0 0,0 1 0 0 0,0 0 0 0 0,-1 0 0 0 0,1 0 0 0 0,0 0 0 0 0,0 0 0 0 0,-1 0 0 0 0,1 0 0 0 0,-1 0 0 0 0,1 0 0 0 0,-1 0 0 0 0,1 0 0 0 0,-1 0 0 0 0,1 0 0 0 0,-1 0 0 0 0,0 1 0 0 0,19 58 151 0 0,-12-24-53 0 0,-3 1 0 0 0,-1-1 0 0 0,-1 1 0 0 0,-2 0 0 0 0,-4 32-98 0 0,3-60 9 0 0,1 0 0 0 0,-1 0 0 0 0,0 0 1 0 0,-1 0-1 0 0,0 0 0 0 0,0-1 0 0 0,-1 1 0 0 0,0-1 0 0 0,-1 0 1 0 0,0 1-1 0 0,0-2 0 0 0,-1 1 0 0 0,1 0 0 0 0,-2-1 0 0 0,1 0 1 0 0,-7 6-10 0 0,11-12-37 0 0,-1 0 0 0 0,0 0-1 0 0,1 0 1 0 0,-1 0 0 0 0,0 0 0 0 0,0 0 0 0 0,0-1 0 0 0,0 1 0 0 0,0-1 0 0 0,1 1 0 0 0,-1-1 0 0 0,0 0 0 0 0,0 1 0 0 0,0-1 0 0 0,0 0 0 0 0,0-1 0 0 0,0 1 0 0 0,0 0 0 0 0,0 0 0 0 0,0-1 0 0 0,0 1 0 0 0,0-1 0 0 0,0 0 0 0 0,0 1 0 0 0,1-1-1 0 0,-1 0 1 0 0,0 0 0 0 0,0 0 0 0 0,1 0 0 0 0,-1-1 0 0 0,1 1 0 0 0,-1 0 0 0 0,1-1 0 0 0,0 1 0 0 0,-1-1 0 0 0,1 1 0 0 0,0-1 0 0 0,0 0 37 0 0,-24-75-1684 0 0,30 26-2351 0 0,8 19-6937 0 0,-9 24 5903 0 0</inkml:trace>
  <inkml:trace contextRef="#ctx0" brushRef="#br0" timeOffset="239.484">10899 270 8962 0 0,'0'0'752'0'0,"0"0"-360"0"0,0 0-136 0 0,0 0 232 0 0,0 0 112 0 0,0 0-47 0 0,0 0-209 0 0,0 0-232 0 0,0 0-144 0 0,0 0-208 0 0,0 0-337 0 0,0 0-599 0 0,0 0-1232 0 0,77 29-1585 0 0,-71-25-40 0 0</inkml:trace>
  <inkml:trace contextRef="#ctx0" brushRef="#br0" timeOffset="-9951.551">389 560 0 0 0,'53'-58'377'0'0,"-40"18"7823"0"0,-14 36-7294 0 0,-36-8 4664 0 0,16 16-5329 0 0,1 0 0 0 0,-1 1 0 0 0,1 2 0 0 0,0 0 0 0 0,1 1 0 0 0,0 0 0 0 0,0 2 1 0 0,1 0-1 0 0,0 1 0 0 0,1 1 0 0 0,0 1 0 0 0,1 0 0 0 0,0 1 0 0 0,1 1 1 0 0,1 0-1 0 0,-3 6-241 0 0,7-12 26 0 0,0 0 0 0 0,1 1 1 0 0,0 0-1 0 0,0 0 1 0 0,2 1-1 0 0,-1 0 0 0 0,1 1 1 0 0,1 0-1 0 0,0 0 1 0 0,0 0-1 0 0,2 1 0 0 0,-1-1 1 0 0,2 1-1 0 0,-1 0 1 0 0,2 0-1 0 0,0 1 0 0 0,0-1 1 0 0,2 0-1 0 0,-1 10-26 0 0,2-19 19 0 0,0-1 0 0 0,0 0 1 0 0,1 0-1 0 0,-1 0 0 0 0,1 0 0 0 0,-1 0 0 0 0,1-1 0 0 0,0 1 0 0 0,0-1 0 0 0,0 1 1 0 0,0-1-1 0 0,1 1 0 0 0,-1-1 0 0 0,1 0 0 0 0,-1 0 0 0 0,1 0 0 0 0,0 0 0 0 0,0-1 1 0 0,0 1-1 0 0,0-1 0 0 0,0 0 0 0 0,0 0 0 0 0,0 0 0 0 0,0 0 0 0 0,0 0 1 0 0,0-1-1 0 0,1 1 0 0 0,-1-1 0 0 0,3 0-19 0 0,94-15 827 0 0,-57-9-652 0 0,-1-2 1 0 0,-1-2-1 0 0,-1-1 0 0 0,-2-3 1 0 0,-1 0-1 0 0,-1-3 0 0 0,-2-1 1 0 0,-2-1-1 0 0,-1-2 0 0 0,16-28-175 0 0,-26 54-127 0 0,-17 44 75 0 0,-4-31 57 0 0,1 70 155 0 0,-3-54-150 0 0,0 0 0 0 0,1 0-1 0 0,1 0 1 0 0,0 0 0 0 0,1 0 0 0 0,1 0-1 0 0,1 0 1 0 0,0 0 0 0 0,1-1 0 0 0,0 1-1 0 0,1-1 1 0 0,1 0 0 0 0,1-1 0 0 0,0 1-1 0 0,1-1 1 0 0,0-1 0 0 0,1 1-1 0 0,1-1 1 0 0,10 10-10 0 0,-16-20 33 0 0,-1 0-1 0 0,1-1 1 0 0,0 1-1 0 0,1-1 1 0 0,-1 0 0 0 0,0-1-1 0 0,1 1 1 0 0,-1-1-1 0 0,1 0 1 0 0,-1 0-1 0 0,1 0 1 0 0,-1 0 0 0 0,1-1-1 0 0,0 0 1 0 0,-1 0-1 0 0,1 0 1 0 0,0 0-1 0 0,-1-1 1 0 0,1 0 0 0 0,-1 0-1 0 0,1 0 1 0 0,-1-1-1 0 0,1 1 1 0 0,-1-1 0 0 0,0 0-1 0 0,0 0 1 0 0,0-1-1 0 0,0 1 1 0 0,0-1-1 0 0,0 0 1 0 0,-1 0 0 0 0,1 0-1 0 0,0-1-32 0 0,290-303 414 0 0,-182 215-485 0 0,-111 91 62 0 0,1 1 0 0 0,-1 0 0 0 0,0-1 0 0 0,1 1 0 0 0,-1 0 1 0 0,0 0-1 0 0,1 0 0 0 0,-1 0 0 0 0,1 0 0 0 0,-1 0 0 0 0,0 0 0 0 0,1 0 1 0 0,-1 0-1 0 0,0 1 0 0 0,1-1 0 0 0,-1 1 0 0 0,0-1 0 0 0,0 1 0 0 0,1-1 0 0 0,-1 1 1 0 0,0 0-1 0 0,0 0 0 0 0,0-1 0 0 0,0 1 0 0 0,0 0 0 0 0,0 0 0 0 0,0 0 0 0 0,0 0 1 0 0,0 0-1 0 0,0 0 0 0 0,-1 1 0 0 0,1-1 0 0 0,0 0 0 0 0,-1 0 0 0 0,1 0 0 0 0,-1 1 1 0 0,1-1-1 0 0,-1 0 0 0 0,0 1 0 0 0,1-1 0 0 0,-1 0 0 0 0,0 1 0 0 0,0-1 1 0 0,0 0-1 0 0,0 1 0 0 0,0-1 0 0 0,0 1 0 0 0,0-1 0 0 0,-1 0 0 0 0,1 1 0 0 0,-1-1 1 0 0,1 0-1 0 0,0 0 0 0 0,-1 1 0 0 0,0-1 0 0 0,1 0 0 0 0,-1 0 0 0 0,0 0 0 0 0,0 1 9 0 0,1 11 61 0 0,-2 126 98 0 0,3-136-150 0 0,0 0-1 0 0,1 0 1 0 0,-1 0 0 0 0,1-1 0 0 0,0 1 0 0 0,0 0-1 0 0,0-1 1 0 0,0 0 0 0 0,0 1 0 0 0,1-1 0 0 0,-1 0-1 0 0,1 0 1 0 0,-1 0 0 0 0,1 0 0 0 0,0-1 0 0 0,0 1-1 0 0,0-1 1 0 0,0 0 0 0 0,0 0 0 0 0,0 0-1 0 0,0 0 1 0 0,0 0 0 0 0,0 0 0 0 0,0-1 0 0 0,0 0-1 0 0,1 0 1 0 0,-1 0 0 0 0,0 0 0 0 0,0 0 0 0 0,0 0-1 0 0,1-1 1 0 0,-1 1 0 0 0,0-1 0 0 0,0 0 0 0 0,0 0-1 0 0,0-1 1 0 0,0 1 0 0 0,0 0 0 0 0,-1-1 0 0 0,1 0-1 0 0,0 1 1 0 0,0-2-9 0 0,328-197 344 0 0,-330 199-352 0 0,0 0-1 0 0,1 0 0 0 0,-1 0 0 0 0,0 0 1 0 0,0 0-1 0 0,0 0 0 0 0,1 0 1 0 0,-1 0-1 0 0,1 0 0 0 0,-1 1 1 0 0,0-1-1 0 0,1 1 0 0 0,-1-1 0 0 0,1 1 1 0 0,0-1-1 0 0,-1 1 0 0 0,1 0 1 0 0,-1 0-1 0 0,1-1 0 0 0,-1 1 1 0 0,1 1-1 0 0,0-1 0 0 0,-1 0 1 0 0,1 0-1 0 0,-1 0 0 0 0,1 1 0 0 0,-1-1 1 0 0,1 1-1 0 0,-1-1 0 0 0,1 1 1 0 0,-1 0-1 0 0,1 0 0 0 0,-1-1 1 0 0,0 1-1 0 0,1 0 0 0 0,-1 0 0 0 0,0 0 1 0 0,0 1-1 0 0,0-1 0 0 0,0 0 1 0 0,0 0-1 0 0,0 0 0 0 0,0 1 1 0 0,0-1-1 0 0,0 1 0 0 0,-1-1 0 0 0,1 0 1 0 0,0 1 8 0 0,-11 124-333 0 0,0 1-5169 0 0,17-101-4363 0 0,-3-18 1437 0 0</inkml:trace>
  <inkml:trace contextRef="#ctx0" brushRef="#br0" timeOffset="-9080.916">2256 590 1912 0 0,'0'0'1791'0'0,"0"0"151"0"0,0 0 183 0 0,0 0 179 0 0,0 0-45 0 0,0 0-300 0 0,0 0-433 0 0,0 0-386 0 0,0 0-285 0 0,0 0-227 0 0,0 0-166 0 0,-33 6-129 0 0,-102 21-93 0 0,132-27-229 0 0,1 0 0 0 0,-1 0 0 0 0,0 0 0 0 0,1 1 0 0 0,-1-1 0 0 0,1 1 1 0 0,-1 0-1 0 0,0-1 0 0 0,1 1 0 0 0,0 0 0 0 0,-1 0 0 0 0,1 1 0 0 0,0-1 0 0 0,-1 0 0 0 0,1 1 0 0 0,0 0 0 0 0,0-1 0 0 0,0 1 0 0 0,0 0 0 0 0,0 0 0 0 0,1 0 0 0 0,-1 0 0 0 0,0 2-11 0 0,-3 4 40 0 0,-1-1-33 0 0,1 1 1 0 0,0 0-1 0 0,0 0 1 0 0,1 0-1 0 0,0 1 1 0 0,0-1-1 0 0,1 1 1 0 0,0 0-1 0 0,1 0 1 0 0,0 0-1 0 0,0 0 1 0 0,1 0-1 0 0,0 1 1 0 0,1-1 0 0 0,0 0-1 0 0,0 1 1 0 0,2 8-8 0 0,0-15 43 0 0,0 1 1 0 0,0 0 0 0 0,1 0 0 0 0,0-1 0 0 0,-1 0 0 0 0,1 1 0 0 0,0-1 0 0 0,1 0-1 0 0,-1-1 1 0 0,1 1 0 0 0,-1 0 0 0 0,1-1 0 0 0,0 0 0 0 0,0 0 0 0 0,-1 0 0 0 0,2 0-1 0 0,-1-1 1 0 0,0 0 0 0 0,0 1 0 0 0,0-1 0 0 0,1-1 0 0 0,-1 1 0 0 0,0-1 0 0 0,1 0-1 0 0,-1 0 1 0 0,1 0 0 0 0,-1 0 0 0 0,0-1 0 0 0,1 1 0 0 0,-1-1 0 0 0,0-1-1 0 0,0 1 1 0 0,0 0 0 0 0,0-1 0 0 0,0 0 0 0 0,0 0 0 0 0,0 0 0 0 0,0-1 0 0 0,0 0-44 0 0,162-129 1287 0 0,-57 37-1051 0 0,-108 94-235 0 0,0 0 0 0 0,-1 0 0 0 0,1-1 0 0 0,0 1 0 0 0,0 0 0 0 0,0 0 1 0 0,0 0-1 0 0,0 0 0 0 0,0 1 0 0 0,0-1 0 0 0,0 0 0 0 0,1 0 0 0 0,-1 1 1 0 0,0-1-1 0 0,0 0 0 0 0,1 1 0 0 0,-1-1 0 0 0,0 1 0 0 0,1 0 0 0 0,-1-1 1 0 0,0 1-1 0 0,1 0 0 0 0,-1 0 0 0 0,0 0 0 0 0,1 0 0 0 0,-1 0 0 0 0,1 0 1 0 0,-1 0-1 0 0,0 1 0 0 0,1-1 0 0 0,-1 0 0 0 0,0 1 0 0 0,1-1 0 0 0,-1 1 1 0 0,0 0-1 0 0,0-1 0 0 0,0 1 0 0 0,1 0 0 0 0,-1 0 0 0 0,0-1 0 0 0,0 1 1 0 0,0 0-1 0 0,0 0 0 0 0,0 0 0 0 0,0 0 0 0 0,-1 0 0 0 0,1 1 0 0 0,0-1 0 0 0,0 0 1 0 0,-1 0-1 0 0,1 1 0 0 0,-1-1 0 0 0,1 0 0 0 0,-1 0 0 0 0,1 2-1 0 0,6 30 34 0 0,-1 0 0 0 0,-1 1 1 0 0,-2 0-1 0 0,-2 0 0 0 0,-1 0 0 0 0,-1 3-34 0 0,0 38-53 0 0,-3 286-88 0 0,-1-325 136 0 0,-1-1 0 0 0,-1 1 0 0 0,-2-2 0 0 0,-2 1 1 0 0,-1-1-1 0 0,-6 10 5 0 0,16-39-3 0 0,0 1-1 0 0,0-1 1 0 0,-1 1 0 0 0,0-1 0 0 0,0 0 0 0 0,0 0 0 0 0,0 0 0 0 0,-1-1 0 0 0,0 1 0 0 0,0-1-1 0 0,0 0 1 0 0,-1 0 0 0 0,1 0 0 0 0,-1 0 0 0 0,0-1 0 0 0,0 0 0 0 0,0 0 0 0 0,0 0 0 0 0,-1-1-1 0 0,1 0 1 0 0,-1 0 0 0 0,1 0 0 0 0,-1 0 0 0 0,0-1 0 0 0,0 0 0 0 0,0-1 0 0 0,-2 1 3 0 0,4-3-14 0 0,0-1 0 0 0,1 0 1 0 0,-1 0-1 0 0,1 0 1 0 0,0 0-1 0 0,0 0 1 0 0,0-1-1 0 0,0 1 1 0 0,0-1-1 0 0,1 0 0 0 0,0 0 1 0 0,0 0-1 0 0,0 0 1 0 0,0 0-1 0 0,1 0 1 0 0,-1-1-1 0 0,1 1 1 0 0,0 0-1 0 0,0-1 0 0 0,1 1 1 0 0,-1-1-1 0 0,1 1 1 0 0,0-1-1 0 0,1-4 14 0 0,-1-23-59 0 0,1-1 0 0 0,2 1 0 0 0,1 0-1 0 0,2 0 1 0 0,1 1 0 0 0,2 0 0 0 0,0 0 0 0 0,14-27 59 0 0,74-156-2291 0 0,-62 144-2184 0 0,1 2-4873 0 0,-25 48 3169 0 0</inkml:trace>
  <inkml:trace contextRef="#ctx0" brushRef="#br0" timeOffset="-8449.704">2726 560 8642 0 0,'0'0'1942'0'0,"0"0"-389"0"0,0 0-168 0 0,0 0 74 0 0,0 0 22 0 0,0 0-202 0 0,0 0-344 0 0,0 0-304 0 0,0 0-139 0 0,0 0-88 0 0,0 0-85 0 0,0 0-46 0 0,-5 32-81 0 0,-13 97-64 0 0,13-29 48 0 0,5-96-163 0 0,0 0 0 0 0,0-1 0 0 0,0 1 0 0 0,1 0 0 0 0,-1 0 1 0 0,1-1-1 0 0,0 1 0 0 0,0-1 0 0 0,1 1 0 0 0,-1-1 0 0 0,1 1 0 0 0,-1-1 0 0 0,1 0 0 0 0,0 0 0 0 0,0 1 0 0 0,1-1 0 0 0,-1-1 0 0 0,0 1 0 0 0,1 0 0 0 0,0-1 0 0 0,0 1 0 0 0,0-1 1 0 0,0 0-1 0 0,0 0 0 0 0,0 0 0 0 0,0 0 0 0 0,1-1 0 0 0,-1 1 0 0 0,1-1 0 0 0,-1 0 0 0 0,1 0 0 0 0,0 0 0 0 0,-1 0 0 0 0,1-1 0 0 0,0 1 0 0 0,-1-1 0 0 0,1 0 0 0 0,0 0 0 0 0,0-1 0 0 0,-1 1 1 0 0,1-1-1 0 0,0 0 0 0 0,0 0-13 0 0,18-12 193 0 0,0-1 0 0 0,-1-1 1 0 0,-1 0-1 0 0,-1-2 1 0 0,0-1-1 0 0,-2 0 0 0 0,1-1 1 0 0,-2 0-1 0 0,-1-2 0 0 0,6-10-193 0 0,49-81 47 0 0,-73 175-1302 0 0,2-56 1234 0 0,-1 0 0 0 0,2 0-1 0 0,-1 0 1 0 0,1 0 0 0 0,0 0-1 0 0,1 0 1 0 0,0 1 0 0 0,0-1-1 0 0,0 0 1 0 0,1-1 0 0 0,0 1 0 0 0,0 0-1 0 0,1 0 1 0 0,0-1 0 0 0,0 1-1 0 0,0-1 1 0 0,1 0 0 0 0,0 0-1 0 0,0 0 1 0 0,1-1 0 0 0,0 0 0 0 0,0 1-1 0 0,0-2 1 0 0,0 1 0 0 0,1 0-1 0 0,-1-1 1 0 0,1 0 0 0 0,1-1 0 0 0,-1 1-1 0 0,0-1 1 0 0,1 0 0 0 0,-1-1-1 0 0,2 1 22 0 0,2-1 28 0 0,0 0 1 0 0,0-1-1 0 0,0 0 0 0 0,0-1 0 0 0,0 1 0 0 0,1-2 0 0 0,-1 0 1 0 0,0 0-1 0 0,0-1 0 0 0,0 0 0 0 0,0-1 0 0 0,-1 0 0 0 0,1 0 1 0 0,-1-1-1 0 0,1 0 0 0 0,-1-1 0 0 0,0 0 0 0 0,-1 0 0 0 0,0-1 0 0 0,1 0 1 0 0,-2-1-1 0 0,8-6-28 0 0,5-8 102 0 0,-1 0 1 0 0,-1-1 0 0 0,0-1-1 0 0,-2 0 1 0 0,-1-1-1 0 0,0-1 1 0 0,5-17-103 0 0,11-22 57 0 0,-11 30-208 0 0,-2-2-1 0 0,-1 0 1 0 0,-3-1-1 0 0,0 0 1 0 0,-3-1 0 0 0,-1-1-1 0 0,-2 0 1 0 0,-1 0-1 0 0,-1-10 152 0 0,-6 44-66 0 0,-7-81-1191 0 0,6 83 1231 0 0,1 1 0 0 0,-1 0 1 0 0,0-1-1 0 0,0 1 0 0 0,0 0 0 0 0,0 0 0 0 0,0 0 0 0 0,0 0 0 0 0,-1 0 0 0 0,1 0 0 0 0,0 0 0 0 0,-1 0 0 0 0,0 0 0 0 0,1 1 0 0 0,-1-1 1 0 0,0 0-1 0 0,0 1 0 0 0,0 0 0 0 0,0-1 0 0 0,0 1 0 0 0,0 0 0 0 0,-1 0 0 0 0,1 0 0 0 0,0 1 0 0 0,0-1 0 0 0,-1 0 0 0 0,1 1 0 0 0,0-1 0 0 0,-1 1 1 0 0,1 0-1 0 0,-1 0 0 0 0,1 0 0 0 0,0 0 0 0 0,-1 0 26 0 0,-6 4-28 0 0,0-1 1 0 0,0 1 0 0 0,0 0-1 0 0,1 1 1 0 0,-1 0-1 0 0,1 0 1 0 0,0 1-1 0 0,1 0 1 0 0,-1 1-1 0 0,1 0 1 0 0,0 0 0 0 0,1 0-1 0 0,0 1 1 0 0,0-1-1 0 0,1 2 1 0 0,0-1-1 0 0,0 0 1 0 0,1 1-1 0 0,-2 4 28 0 0,-7 12 122 0 0,2 1 0 0 0,0 0 0 0 0,2 0 0 0 0,1 1-1 0 0,1 0 1 0 0,2 0 0 0 0,0 1 0 0 0,2 0 0 0 0,1 0-1 0 0,1 0 1 0 0,1 0 0 0 0,3 16-122 0 0,-1-26 62 0 0,1-1 0 0 0,0 1 0 0 0,1-1-1 0 0,1 0 1 0 0,0 0 0 0 0,2-1 0 0 0,0 1 0 0 0,1-1-1 0 0,0-1 1 0 0,1 0 0 0 0,1 0 0 0 0,0 0 0 0 0,1-1 0 0 0,1-1-1 0 0,0 0 1 0 0,1-1 0 0 0,0 0 0 0 0,1-1 0 0 0,0 0-1 0 0,1-1 1 0 0,0-1 0 0 0,0 0 0 0 0,1-1 0 0 0,0-1 0 0 0,1-1-1 0 0,0 0 1 0 0,0-1 0 0 0,0 0 0 0 0,0-2 0 0 0,1 0 0 0 0,3-1-63 0 0,17-5-2290 0 0,-26-1-1211 0 0,0-3-3463 0 0,-3 3-2836 0 0</inkml:trace>
  <inkml:trace contextRef="#ctx0" brushRef="#br0" timeOffset="-7455.902">4228 571 0 0 0,'0'0'838'0'0,"0"0"566"0"0,0 0 303 0 0,0 0 211 0 0,0 0 171 0 0,0 0 21 0 0,0 0-131 0 0,0 0-217 0 0,0 0-268 0 0,0 0-302 0 0,0 0-235 0 0,0 0-151 0 0,-12-7-79 0 0,-35-25-46 0 0,44 31-627 0 0,1 0 0 0 0,0 0-1 0 0,0 0 1 0 0,0 1-1 0 0,-1-1 1 0 0,1 1 0 0 0,0 0-1 0 0,0 0 1 0 0,-1 0 0 0 0,1 0-1 0 0,0 0 1 0 0,-1 0 0 0 0,1 0-1 0 0,0 1 1 0 0,0-1 0 0 0,-1 1-1 0 0,1 0 1 0 0,0-1 0 0 0,0 1-1 0 0,0 0 1 0 0,0 0 0 0 0,0 1-1 0 0,0-1 1 0 0,0 0 0 0 0,0 1-1 0 0,1-1 1 0 0,-1 1-1 0 0,0-1 1 0 0,1 1 0 0 0,-1 0-1 0 0,1 0-53 0 0,-5 3 138 0 0,-9 7-88 0 0,1 1 0 0 0,1 0 1 0 0,0 1-1 0 0,1 0 1 0 0,1 1-1 0 0,0 0 1 0 0,1 1-1 0 0,0 0 1 0 0,2 0-1 0 0,0 1 1 0 0,0 1-1 0 0,2-1 1 0 0,0 1-1 0 0,1 0 0 0 0,1 0 1 0 0,1 1-1 0 0,0-1 1 0 0,1 6-51 0 0,3-20 30 0 0,0 0-1 0 0,0 0 1 0 0,0-1 0 0 0,1 1 0 0 0,-1-1-1 0 0,1 1 1 0 0,0-1 0 0 0,0 0 0 0 0,0 0-1 0 0,0 0 1 0 0,1 0 0 0 0,-1 0 0 0 0,1 0-1 0 0,0-1 1 0 0,0 1 0 0 0,0-1 0 0 0,0 1-1 0 0,0-1 1 0 0,0 0 0 0 0,1-1 0 0 0,-1 1-1 0 0,1-1 1 0 0,-1 1 0 0 0,1-1 0 0 0,0 0-1 0 0,-1 0 1 0 0,1 0 0 0 0,0-1 0 0 0,0 0-1 0 0,-1 1 1 0 0,1-1 0 0 0,0 0 0 0 0,0-1 0 0 0,0 1-1 0 0,-1-1 1 0 0,1 0 0 0 0,0 0 0 0 0,0 0-1 0 0,-1 0 1 0 0,1 0 0 0 0,-1-1 0 0 0,1 0-1 0 0,-1 0 1 0 0,0 0 0 0 0,0 0 0 0 0,0 0-1 0 0,0 0 1 0 0,0-1-30 0 0,35-25 129 0 0,-2-1 0 0 0,0-2 0 0 0,-3-2 0 0 0,-1-1 0 0 0,-1-1 0 0 0,-2-1 1 0 0,-1-2-1 0 0,-2-1 0 0 0,19-39-129 0 0,-38 62-211 0 0,-7 20-211 0 0,-1 5 359 0 0,-12 45-133 0 0,-5 82 154 0 0,19-132 40 0 0,0 0 0 0 0,-1 0 0 0 0,2 0 0 0 0,-1-1 1 0 0,0 1-1 0 0,1 0 0 0 0,-1 0 0 0 0,1-1 0 0 0,0 1 0 0 0,1-1 0 0 0,-1 1 0 0 0,0-1 0 0 0,1 0 0 0 0,0 0 0 0 0,0 0 0 0 0,0-1 0 0 0,0 1 1 0 0,0-1-1 0 0,0 1 0 0 0,1-1 0 0 0,-1 0 0 0 0,1 0 0 0 0,-1 0 0 0 0,1-1 0 0 0,0 0 0 0 0,3 1 2 0 0,106 14 266 0 0,-91-19-214 0 0,-1-1 0 0 0,1-1 0 0 0,-1-1 0 0 0,0-1 0 0 0,-1-1 0 0 0,0 0 0 0 0,0-2 0 0 0,0-1-1 0 0,-2 0 1 0 0,1-1 0 0 0,-1-1 0 0 0,-1-1 0 0 0,0 0 0 0 0,4-7-52 0 0,8-4 20 0 0,-1-2 1 0 0,-2-1-1 0 0,0-1 1 0 0,-2-2-1 0 0,-1 0 0 0 0,-2-1 1 0 0,0-3-21 0 0,-18 29-12 0 0,0 1 1 0 0,0-1-1 0 0,0 1 1 0 0,-1-1-1 0 0,0 0 1 0 0,-1 0-1 0 0,1 0 1 0 0,-1 0-1 0 0,0 0 1 0 0,0 0-1 0 0,-1 0 1 0 0,0 0-1 0 0,0 0 1 0 0,0-1-1 0 0,-1 1 1 0 0,0-2 11 0 0,-2 6-34 0 0,1 1 0 0 0,-1-1 0 0 0,1 1 0 0 0,-1-1 0 0 0,0 1 0 0 0,1 0 0 0 0,-1 0 0 0 0,0 1 0 0 0,0-1 0 0 0,0 0 0 0 0,0 1 0 0 0,0 0 0 0 0,0-1 0 0 0,0 1 0 0 0,1 0 0 0 0,-1 1 0 0 0,0-1 0 0 0,0 0 0 0 0,0 1 0 0 0,0 0 0 0 0,0 0 0 0 0,0 0 0 0 0,-2 1 34 0 0,-10 4-43 0 0,0 1 0 0 0,1 1 0 0 0,-1 0-1 0 0,2 1 1 0 0,-1 0 0 0 0,1 1 0 0 0,0 1-1 0 0,1 0 1 0 0,1 1 0 0 0,-8 9 43 0 0,14-17-4 0 0,0 0 0 0 0,1 0-1 0 0,0 0 1 0 0,-1 1 0 0 0,2 0-1 0 0,-1 0 1 0 0,0 0 0 0 0,1 0 0 0 0,0 0-1 0 0,0 1 1 0 0,1 0 0 0 0,-1-1 0 0 0,1 1-1 0 0,0 0 1 0 0,1 0 0 0 0,-1 0 0 0 0,1 0-1 0 0,1 0 1 0 0,-1 1 0 0 0,1-1-1 0 0,0 0 1 0 0,0 0 0 0 0,1 0 0 0 0,0 0-1 0 0,0 1 1 0 0,0-1 0 0 0,1 0 0 0 0,0-1-1 0 0,0 1 1 0 0,0 0 0 0 0,1 0 0 0 0,0-1-1 0 0,0 0 1 0 0,0 1 0 0 0,1-1-1 0 0,0 0 1 0 0,0-1 0 0 0,0 1 0 0 0,0-1-1 0 0,6 4 5 0 0,12 2 12 0 0,0-1 0 0 0,1-1 0 0 0,-1-1 0 0 0,2-2 0 0 0,-1 0 0 0 0,23 2-12 0 0,112 31 176 0 0,-153-35-175 0 0,0 1 0 0 0,-1 0 0 0 0,0 0 0 0 0,1 0 0 0 0,-1 1 0 0 0,-1-1 0 0 0,1 1 0 0 0,-1 0 0 0 0,0 0 0 0 0,0 1 0 0 0,0-1 0 0 0,-1 1 0 0 0,0-1 0 0 0,0 1 0 0 0,0 0 0 0 0,-1-1 0 0 0,0 1 0 0 0,0 0 0 0 0,0 0 0 0 0,-1 0 0 0 0,0 0 0 0 0,0 0 0 0 0,0 0 0 0 0,-1 0 0 0 0,0 0 0 0 0,0 0 0 0 0,-1-1 0 0 0,0 4-1 0 0,-1 33-2329 0 0,7-32-2285 0 0,5-6-3986 0 0,-5-3 321 0 0</inkml:trace>
  <inkml:trace contextRef="#ctx0" brushRef="#br0" timeOffset="-4862.22">5892 542 0 0 0,'0'0'1524'0'0,"0"0"182"0"0,0 0 42 0 0,0 0-119 0 0,0 0-194 0 0,0 0-184 0 0,0 0-138 0 0,6-4-102 0 0,97-88 4252 0 0,-49 41-2762 0 0,-33 96-2024 0 0,78 453 608 0 0,-64-442-1014 0 0,-33-56-20 0 0,0-1 0 0 0,0 0-1 0 0,0 0 1 0 0,0 0 0 0 0,0-1 0 0 0,0 1 0 0 0,0 0 0 0 0,-1-1 0 0 0,1 1 0 0 0,-1-1 0 0 0,1 1 0 0 0,-1-1-1 0 0,1 0 1 0 0,-1 0 0 0 0,0 0 0 0 0,0 0 0 0 0,0 0 0 0 0,0 0 0 0 0,0 0 0 0 0,0 0 0 0 0,-1 0-1 0 0,1 0 1 0 0,0-1-51 0 0,-1 1 39 0 0,79-246 1039 0 0,-21 48-1078 0 0,-37 134-2210 0 0,-21 64-2476 0 0,2 18-5231 0 0,-2-12 3629 0 0</inkml:trace>
  <inkml:trace contextRef="#ctx0" brushRef="#br0" timeOffset="-4212.744">6580 855 6649 0 0,'0'0'1190'0'0,"0"0"-334"0"0,0 0 100 0 0,0 0 359 0 0,0 0 215 0 0,0 0-15 0 0,0 0-212 0 0,0 0-276 0 0,0 0-239 0 0,0 0-203 0 0,34-11-158 0 0,105-36-123 0 0,-78 12 87 0 0,-56 27-310 0 0,1 2-41 0 0,0 0-1 0 0,-1-1 1 0 0,1 0-1 0 0,-2 0 1 0 0,1 0-1 0 0,-1-1 1 0 0,0 0-1 0 0,-1 1 1 0 0,0-1-1 0 0,0 0 1 0 0,0-1-1 0 0,-1 1 1 0 0,-1 0-1 0 0,1-1 1 0 0,-1 1-1 0 0,-1-1 1 0 0,0 0-1 0 0,0 1 1 0 0,0-1-1 0 0,-1 1 1 0 0,-1-3-40 0 0,0 8-52 0 0,0 0 0 0 0,0 0 0 0 0,0 0 0 0 0,-1 0 0 0 0,1 0 0 0 0,-1 0 0 0 0,0 1 1 0 0,0 0-1 0 0,0-1 0 0 0,0 1 0 0 0,0 0 0 0 0,0 0 0 0 0,-1 1 0 0 0,1-1 0 0 0,0 1 0 0 0,-1 0 0 0 0,0 0 0 0 0,1 0 0 0 0,-1 0 0 0 0,1 0 1 0 0,-1 1-1 0 0,0 0 0 0 0,0-1 0 0 0,1 1 0 0 0,-1 1 0 0 0,0-1 0 0 0,1 1 0 0 0,-1-1 0 0 0,0 1 0 0 0,1 0 0 0 0,-1 0 0 0 0,1 1 0 0 0,-1-1 1 0 0,1 1-1 0 0,0-1 0 0 0,-1 1 0 0 0,1 0 0 0 0,0 1 0 0 0,0-1 0 0 0,0 0 0 0 0,1 1 0 0 0,-1 0 0 0 0,1-1 0 0 0,-1 1 0 0 0,1 0 52 0 0,-5 5-11 0 0,0 0-1 0 0,1 0 0 0 0,0 0 1 0 0,1 0-1 0 0,0 1 0 0 0,0 0 0 0 0,1 0 1 0 0,0 0-1 0 0,0 1 0 0 0,1-1 1 0 0,1 1-1 0 0,-1 0 0 0 0,1 0 0 0 0,1 0 1 0 0,0 0-1 0 0,1 0 0 0 0,0 0 1 0 0,1 10 11 0 0,-1-16 26 0 0,1 0 0 0 0,0 1 0 0 0,0-1 0 0 0,1 0 0 0 0,-1 1 0 0 0,1-1 0 0 0,0 0 0 0 0,0 0 1 0 0,0 0-1 0 0,0 0 0 0 0,1-1 0 0 0,0 1 0 0 0,0-1 0 0 0,0 1 0 0 0,0-1 0 0 0,0 0 0 0 0,1 0 0 0 0,-1-1 1 0 0,1 1-1 0 0,0-1 0 0 0,-1 1 0 0 0,1-1 0 0 0,0 0 0 0 0,1-1 0 0 0,-1 1-26 0 0,112 21 1339 0 0,-96-23-1148 0 0,-1-1 0 0 0,1-1 0 0 0,-1-1 0 0 0,1 0 0 0 0,-1-2-1 0 0,0 0 1 0 0,0-1 0 0 0,-1-1 0 0 0,0-1 0 0 0,0 0 0 0 0,-1-2 0 0 0,0 0 0 0 0,1-2-191 0 0,17-11 129 0 0,-2-3-1 0 0,0 0 1 0 0,-2-2-1 0 0,-1-2 0 0 0,17-22-128 0 0,-27 29-91 0 0,-1-1-1 0 0,-1 0 0 0 0,-1-1 1 0 0,-1-1-1 0 0,-2-1 0 0 0,-1 0 1 0 0,0-1-1 0 0,-2 0 0 0 0,-2-1 1 0 0,0 0-1 0 0,-2 0 0 0 0,-1-1 1 0 0,-2 0-1 0 0,0 0 0 0 0,-2-7 92 0 0,-20-32-786 0 0,17 67 756 0 0,1 1 0 0 0,-1-1-1 0 0,0 1 1 0 0,0 0 0 0 0,0-1 0 0 0,0 1 0 0 0,0 0 0 0 0,0 0 0 0 0,0-1 0 0 0,0 1-1 0 0,0 0 1 0 0,-1 0 0 0 0,1 0 0 0 0,-1 1 0 0 0,1-1 0 0 0,0 0 0 0 0,-1 0 0 0 0,1 1-1 0 0,-1-1 1 0 0,0 1 0 0 0,1-1 0 0 0,-1 1 0 0 0,1 0 0 0 0,-1 0 0 0 0,0-1 0 0 0,1 1-1 0 0,-1 0 1 0 0,1 0 0 0 0,-1 1 0 0 0,0-1 0 0 0,1 0 0 0 0,-1 0 0 0 0,1 1 0 0 0,-1-1-1 0 0,0 1 1 0 0,1 0 0 0 0,-1-1 0 0 0,1 1 0 0 0,0 0 0 0 0,-1 0 0 0 0,0 1 30 0 0,-9 7-26 0 0,1 0 1 0 0,1 1 0 0 0,-1 1 0 0 0,1 0 0 0 0,1 0-1 0 0,0 0 1 0 0,1 1 0 0 0,0 0 0 0 0,1 1 0 0 0,-4 11 25 0 0,-1 2 102 0 0,2 0 1 0 0,1 1-1 0 0,1-1 0 0 0,1 2 1 0 0,2-1-1 0 0,1 0 1 0 0,0 1-1 0 0,3 0 0 0 0,0-1 1 0 0,1 2-103 0 0,1-10 37 0 0,1 1 1 0 0,1-1-1 0 0,0 0 1 0 0,2 0-1 0 0,0 0 1 0 0,1-1-1 0 0,1 0 0 0 0,0 0 1 0 0,2-1-1 0 0,0 0 1 0 0,1 0-1 0 0,11 12-37 0 0,-20-25-101 0 0,0 0-1 0 0,1-1 1 0 0,-1 1-1 0 0,1-1 0 0 0,0 0 1 0 0,0 0-1 0 0,0 0 1 0 0,0 0-1 0 0,1 0 1 0 0,-1-1-1 0 0,1 1 0 0 0,-1-1 1 0 0,1 0-1 0 0,0 0 1 0 0,0 0-1 0 0,0-1 1 0 0,0 1-1 0 0,0-1 0 0 0,1 0 1 0 0,-1 0-1 0 0,0-1 1 0 0,0 1-1 0 0,1-1 1 0 0,-1 0-1 0 0,0 0 1 0 0,1 0-1 0 0,-1-1 0 0 0,0 0 1 0 0,0 0-1 0 0,1 0 1 0 0,-1 0 101 0 0,69-61-15778 0 0,-63 51 14564 0 0</inkml:trace>
  <inkml:trace contextRef="#ctx0" brushRef="#br0" timeOffset="-3953.954">7762 479 1096 0 0,'0'0'1329'0'0,"0"0"-32"0"0,0 0 173 0 0,0 0 275 0 0,0 0 125 0 0,0 0-147 0 0,0 0-352 0 0,0 0-392 0 0,0 0-305 0 0,-19 33-197 0 0,-58 101-78 0 0,53-71 228 0 0,25-54-458 0 0,-1-5-84 0 0,0 0 0 0 0,0 0 0 0 0,1 0 0 0 0,-1 0 0 0 0,1 0 0 0 0,0 0 0 0 0,0-1 0 0 0,1 1 0 0 0,-1 0 0 0 0,1-1 0 0 0,0 1 0 0 0,0-1 0 0 0,0 1 0 0 0,0-1 0 0 0,0 0 0 0 0,1 0 0 0 0,-1 0 0 0 0,1 0 0 0 0,0 0 0 0 0,0-1 0 0 0,0 1 0 0 0,1-1 0 0 0,-1 0 0 0 0,0 0 0 0 0,1 0 0 0 0,-1 0 0 0 0,1-1 0 0 0,0 1 0 0 0,0-1 0 0 0,-1 0 0 0 0,1 0 1 0 0,2 0-86 0 0,3 0 130 0 0,-1 0 1 0 0,0-1 0 0 0,1 1 0 0 0,-1-2 0 0 0,0 1 0 0 0,0-1-1 0 0,1-1 1 0 0,-1 1 0 0 0,0-1 0 0 0,0-1 0 0 0,0 1 0 0 0,0-1 0 0 0,-1-1-1 0 0,1 0 1 0 0,-1 0 0 0 0,0 0 0 0 0,0-1 0 0 0,-1 0 0 0 0,1 0 0 0 0,-1 0-1 0 0,0-1 1 0 0,0 0 0 0 0,-1-1 0 0 0,0 1 0 0 0,0-1 0 0 0,0 0-1 0 0,-1 0 1 0 0,0 0 0 0 0,0-1 0 0 0,-1 1 0 0 0,0-1 0 0 0,0 0 0 0 0,-1 0-1 0 0,1-3-130 0 0,-1 3-98 0 0,1 1 1 0 0,-1-1-1 0 0,0 0 0 0 0,0 0 0 0 0,-1 0 0 0 0,0 0 0 0 0,0 0 0 0 0,-1 0 0 0 0,0-1 0 0 0,-1 1 0 0 0,0 0 0 0 0,0 0 0 0 0,0 0 0 0 0,-1 0 0 0 0,-1 1 0 0 0,1-1 0 0 0,-1 0 0 0 0,0 1 0 0 0,-1 0 0 0 0,0-1 0 0 0,0 1 0 0 0,-1 1 0 0 0,1-1 0 0 0,-1 1 0 0 0,-1 0 0 0 0,-2-3 98 0 0,-53 1-7117 0 0,45 8 1980 0 0,5 0-2457 0 0</inkml:trace>
  <inkml:trace contextRef="#ctx0" brushRef="#br0" timeOffset="-3628.945">8322 468 1960 0 0,'0'0'2213'0'0,"0"0"-198"0"0,0 0 19 0 0,0 0 97 0 0,0 0-107 0 0,0 0-219 0 0,0 0-334 0 0,0 0-319 0 0,0 0-243 0 0,0 0-199 0 0,0 0-171 0 0,0 0-145 0 0,0 0-97 0 0,-30 22-88 0 0,-94 69-69 0 0,82-46 18 0 0,41-37-136 0 0,-1-2-17 0 0,0-1 0 0 0,0 1 0 0 0,1 0 0 0 0,0 0 0 0 0,0-1 0 0 0,0 1 0 0 0,1 0 0 0 0,0 0 0 0 0,0 0 0 0 0,0 0 0 0 0,1 0 0 0 0,0 0 0 0 0,0 0 0 0 0,0-1 0 0 0,1 1 0 0 0,0 0 0 0 0,0-1 0 0 0,0 1 0 0 0,1-1 0 0 0,0 0 0 0 0,0 0 0 0 0,0 0 0 0 0,0 0 0 0 0,1 0 0 0 0,2 2-5 0 0,-1-2-61 0 0,1 0-1 0 0,-1 0 1 0 0,1-1-1 0 0,0 1 1 0 0,0-1-1 0 0,0-1 1 0 0,1 1-1 0 0,-1-1 1 0 0,1 0 0 0 0,0 0-1 0 0,0-1 1 0 0,0 0-1 0 0,0 0 1 0 0,0-1-1 0 0,0 0 1 0 0,1 0-1 0 0,-1-1 1 0 0,0 0-1 0 0,1 0 1 0 0,-1-1-1 0 0,0 1 1 0 0,0-2-1 0 0,1 1 1 0 0,-1-1-1 0 0,0 0 1 0 0,0 0-1 0 0,-1-1 1 0 0,1 0-1 0 0,0 0 1 0 0,0-1 61 0 0,22-18-4156 0 0,-14 3-4208 0 0,-12 12 2420 0 0</inkml:trace>
  <inkml:trace contextRef="#ctx0" brushRef="#br0" timeOffset="-3382.045">8600 630 5377 0 0,'0'0'1723'0'0,"0"0"-108"0"0,0 0 155 0 0,0 0 137 0 0,0 0-81 0 0,0 0-337 0 0,0 0-379 0 0,0 0-342 0 0,0 0-253 0 0,0 0-168 0 0,0 0-154 0 0,-7 34-92 0 0,-18 101-75 0 0,18-65-201 0 0,20-48-1916 0 0,-7-21-1955 0 0,1-1-3396 0 0,-3 0 2429 0 0</inkml:trace>
  <inkml:trace contextRef="#ctx0" brushRef="#br0" timeOffset="-3133.645">8613 299 8018 0 0,'0'0'3713'0'0,"0"0"-2305"0"0,0 0-768 0 0,0 0-424 0 0,0 0-128 0 0,0 0-96 0 0,0 0-120 0 0,0 0-144 0 0,0 0-128 0 0,0 0-216 0 0,0 0-489 0 0,0 0-1295 0 0,0 0-1809 0 0,0 0-736 0 0</inkml:trace>
  <inkml:trace contextRef="#ctx0" brushRef="#br0" timeOffset="-2884.694">8992 78 8282 0 0,'0'0'1902'0'0,"0"0"-630"0"0,0 0-29 0 0,0 0 234 0 0,0 0 105 0 0,0 0-162 0 0,0 0-349 0 0,0 0-341 0 0,1 33-250 0 0,3 102-161 0 0,6-9 127 0 0,23 140 36 0 0,-23-171-265 0 0,2 34-3327 0 0,-33-129-11313 0 0,18 0 11033 0 0</inkml:trace>
  <inkml:trace contextRef="#ctx0" brushRef="#br0" timeOffset="-2712.875">8793 590 4857 0 0,'0'0'1502'0'0,"0"0"-337"0"0,0 0-79 0 0,0 0 89 0 0,0 0-18 0 0,0 0-186 0 0,0 0-236 0 0,0 0-208 0 0,0 0-167 0 0,35-1-123 0 0,111-2-83 0 0,36-19 90 0 0,-46-13-1982 0 0,-92 19-1697 0 0,-2-2-3359 0 0,-32 13 4591 0 0</inkml:trace>
  <inkml:trace contextRef="#ctx0" brushRef="#br0" timeOffset="-2279.912">9426 472 0 0 0,'0'0'400'0'0,"0"0"1411"0"0,0 0 339 0 0,0 0-122 0 0,0 0-185 0 0,0 0-276 0 0,0 0-306 0 0,0 0-309 0 0,0 0-236 0 0,0 0-173 0 0,-14 32-148 0 0,-45 99-79 0 0,44-70 148 0 0,16-59-390 0 0,-1 0 0 0 0,0 1 0 0 0,1-1 0 0 0,0 0 0 0 0,-1 0 1 0 0,1 0-1 0 0,0 0 0 0 0,0 0 0 0 0,0 0 0 0 0,0 0 0 0 0,0 0 0 0 0,1 0 0 0 0,-1-1 1 0 0,1 1-1 0 0,-1 0 0 0 0,1-1 0 0 0,-1 1 0 0 0,1-1 0 0 0,0 0 0 0 0,0 1 0 0 0,0-1 1 0 0,0 0-1 0 0,0 0 0 0 0,0 0 0 0 0,0-1 0 0 0,0 1 0 0 0,0 0 0 0 0,0-1 0 0 0,0 1 1 0 0,0-1-1 0 0,1 0 0 0 0,-1 0 0 0 0,0 1 0 0 0,0-2 0 0 0,1 1 0 0 0,0 0-74 0 0,78-24 2889 0 0,-42-8-2344 0 0,-2 0 0 0 0,-1-3 0 0 0,-1-1 0 0 0,13-20-545 0 0,-43 50 156 0 0,-5 5-143 0 0,0-1 0 0 0,0 1 1 0 0,1-1-1 0 0,-1 1 0 0 0,0 0 0 0 0,1-1 1 0 0,-1 1-1 0 0,1 0 0 0 0,0-1 0 0 0,-1 1 0 0 0,1 0 1 0 0,0 0-1 0 0,0 0 0 0 0,0-1 0 0 0,0 1 0 0 0,0 0 1 0 0,0 0-1 0 0,0 0 0 0 0,0 1 0 0 0,0-1 1 0 0,0 0-1 0 0,1 0 0 0 0,-1 1 0 0 0,0-1 0 0 0,1 0 1 0 0,-1 1-1 0 0,0 0 0 0 0,1-1 0 0 0,-1 1 1 0 0,0 0-1 0 0,1-1 0 0 0,-1 1 0 0 0,1 0 0 0 0,-1 0 1 0 0,1 0-1 0 0,-1 0 0 0 0,0 1 0 0 0,1-1 1 0 0,-1 0-1 0 0,1 0 0 0 0,-1 1 0 0 0,0-1 0 0 0,1 1 1 0 0,-1 0-1 0 0,0-1 0 0 0,1 1 0 0 0,-1 0 0 0 0,0-1 1 0 0,0 1-1 0 0,0 0 0 0 0,0 0 0 0 0,0 0 1 0 0,0 1-14 0 0,118 233 181 0 0,-104-209-149 0 0,-1 0 0 0 0,-1 0 0 0 0,-1 2 0 0 0,-1-1 0 0 0,-2 1 0 0 0,-1 1 0 0 0,-1 0 0 0 0,-1 0 0 0 0,-2 0 0 0 0,-1 1 0 0 0,-1-1 0 0 0,-2 18-32 0 0,2-35-6 0 0,-1 1 1 0 0,-1-1-1 0 0,0 1 0 0 0,0-1 0 0 0,-2 1 0 0 0,1-1 1 0 0,-2 0-1 0 0,1 0 0 0 0,-2 0 0 0 0,1 0 1 0 0,-2 0-1 0 0,0-1 0 0 0,0 0 0 0 0,-1 0 1 0 0,0 0-1 0 0,-1 0 0 0 0,0-1 0 0 0,-1-1 1 0 0,0 1-1 0 0,0-1 0 0 0,-1 0 0 0 0,-1-1 6 0 0,8-6-13 0 0,0 0-1 0 0,0 0 0 0 0,-1-1 1 0 0,1 1-1 0 0,0-1 1 0 0,-1 1-1 0 0,0-1 0 0 0,1 0 1 0 0,-1 0-1 0 0,0 0 0 0 0,0 0 1 0 0,1-1-1 0 0,-1 1 0 0 0,0-1 1 0 0,0 0-1 0 0,0 1 0 0 0,0-1 1 0 0,0-1-1 0 0,1 1 1 0 0,-1 0-1 0 0,0-1 0 0 0,0 1 1 0 0,0-1-1 0 0,1 0 0 0 0,-1 0 1 0 0,0 0-1 0 0,1 0 0 0 0,-1-1 1 0 0,1 1-1 0 0,-1-1 1 0 0,1 1-1 0 0,-1-1 0 0 0,1 0 1 0 0,0 0-1 0 0,0 0 0 0 0,0 0 1 0 0,0 0-1 0 0,1 0 0 0 0,-1-1 1 0 0,0 1-1 0 0,1-1 0 0 0,0 1 1 0 0,-1-1-1 0 0,0-2 14 0 0,2-11-20 0 0,1 0 0 0 0,1 0-1 0 0,0 0 1 0 0,1 0 0 0 0,0 1-1 0 0,1-1 1 0 0,1 1 0 0 0,1 0-1 0 0,0 0 1 0 0,1 0 0 0 0,0 1-1 0 0,1 0 1 0 0,1 0-1 0 0,0 1 1 0 0,1 0 0 0 0,0 1-1 0 0,1 0 1 0 0,1 1 0 0 0,0 0-1 0 0,11-8 21 0 0,107-77-906 0 0,-81 72-2535 0 0,-1 4-4601 0 0,-35 16-2040 0 0</inkml:trace>
  <inkml:trace contextRef="#ctx0" brushRef="#br0" timeOffset="13009.08">110 2125 368 0 0,'0'0'1852'0'0,"0"0"-559"0"0,0 0-236 0 0,0 0 116 0 0,0 0 256 0 0,0 0 262 0 0,0 0 66 0 0,0 0-212 0 0,0 0-386 0 0,0 0-407 0 0,0 0-314 0 0,-1 3-164 0 0,-2 181 1766 0 0,10 259-768 0 0,-10-421-844 0 0,3-22-113 0 0,0 0 117 0 0,0-9 435 0 0,2-28-759 0 0,3 0 1 0 0,1 1 0 0 0,1-1-1 0 0,2 1 1 0 0,2 1 0 0 0,6-14-109 0 0,15-35 37 0 0,4 1 1 0 0,3 3 0 0 0,4 1-1 0 0,5-2-37 0 0,-48 80 0 0 0,2-2-2 0 0,-1 0-1 0 0,1 0 0 0 0,0 1 1 0 0,-1-1-1 0 0,1 0 0 0 0,1 1 1 0 0,-1-1-1 0 0,0 1 0 0 0,0 0 1 0 0,1 0-1 0 0,0-1 0 0 0,-1 2 1 0 0,1-1-1 0 0,0 0 0 0 0,0 1 1 0 0,0-1-1 0 0,0 1 0 0 0,0 0 3 0 0,17 59-241 0 0,-9-1-374 0 0,12 44-1040 0 0,2-35-8836 0 0,-20-58 2597 0 0</inkml:trace>
  <inkml:trace contextRef="#ctx0" brushRef="#br0" timeOffset="13772.934">712 2593 5145 0 0,'0'0'816'0'0,"0"0"172"0"0,0 0 395 0 0,0 0 368 0 0,0 0 138 0 0,0 0-154 0 0,0 0-317 0 0,0 0-349 0 0,32-10-261 0 0,99-33-201 0 0,-54-4 244 0 0,-71 41-734 0 0,1 0 0 0 0,-2 0 0 0 0,1-1 0 0 0,-1 0 0 0 0,0 0 1 0 0,-1 0-1 0 0,1 0 0 0 0,-1-1 0 0 0,-1 1 0 0 0,0-1 0 0 0,0 0 0 0 0,1-3-117 0 0,-4 9 10 0 0,1-1 0 0 0,0 1 0 0 0,-1 0 0 0 0,1-1 0 0 0,-1 1-1 0 0,0-1 1 0 0,0 1 0 0 0,0-1 0 0 0,0 1 0 0 0,-1-1 0 0 0,1 1 0 0 0,-1-1 0 0 0,1 1-1 0 0,-1-1 1 0 0,0 1 0 0 0,0 0 0 0 0,0-1 0 0 0,0 1 0 0 0,0 0 0 0 0,0 0 0 0 0,-1 0 0 0 0,1 0-1 0 0,-1 0 1 0 0,0 0 0 0 0,1 0 0 0 0,-1 0 0 0 0,0 1 0 0 0,0-1 0 0 0,0 1 0 0 0,0-1 0 0 0,0 1-1 0 0,-1 0 1 0 0,1 0 0 0 0,0 0 0 0 0,-1 0 0 0 0,1 0 0 0 0,0 0 0 0 0,-1 1 0 0 0,1-1 0 0 0,-1 1-1 0 0,1 0 1 0 0,-2 0-10 0 0,-7-1-67 0 0,1 1-1 0 0,-1 0 0 0 0,0 1 0 0 0,1 1 0 0 0,-1-1 1 0 0,1 2-1 0 0,-1-1 0 0 0,1 2 0 0 0,0-1 1 0 0,0 1-1 0 0,0 1 0 0 0,1 0 0 0 0,-1 0 0 0 0,1 1 1 0 0,0 0-1 0 0,1 0 0 0 0,0 1 0 0 0,0 0 0 0 0,0 1 1 0 0,1 0-1 0 0,0 0 0 0 0,0 0 0 0 0,-3 6 68 0 0,3-6 1 0 0,1 1-1 0 0,-1-1 0 0 0,2 1 1 0 0,-1 0-1 0 0,1 0 0 0 0,0 0 1 0 0,1 1-1 0 0,0 0 0 0 0,0-1 1 0 0,1 2-1 0 0,1-1 0 0 0,0 0 1 0 0,0 0-1 0 0,1 1 0 0 0,0-1 1 0 0,1 1-1 0 0,0-1 0 0 0,0 1 1 0 0,1-1-1 0 0,1 1 0 0 0,0-1 1 0 0,0 0-1 0 0,1 1 0 0 0,0-1 1 0 0,1-1-1 0 0,0 1 0 0 0,1 0 1 0 0,0-1-1 0 0,0 0 0 0 0,1 0 1 0 0,0-1-1 0 0,1 0 0 0 0,0 0 1 0 0,0 0-1 0 0,0-1 0 0 0,6 5 0 0 0,0-5 60 0 0,-1-1 0 0 0,1 0 0 0 0,0-1 0 0 0,1 0 0 0 0,-1-1 0 0 0,1-1-1 0 0,0 0 1 0 0,0-1 0 0 0,0 0 0 0 0,0-1 0 0 0,0-1 0 0 0,1 0 0 0 0,-1-1 0 0 0,0 0-1 0 0,0-1 1 0 0,0-1 0 0 0,0 0 0 0 0,-1-1 0 0 0,1-1 0 0 0,-1 0 0 0 0,6-3-60 0 0,17-9 167 0 0,-1-1 1 0 0,-1-2-1 0 0,-1-2 1 0 0,-1 0-1 0 0,-1-3 1 0 0,-1 0-1 0 0,5-8-167 0 0,11-7 129 0 0,-1-2-1 0 0,-3-2 1 0 0,-1-2-1 0 0,-2-1 1 0 0,-3-2-1 0 0,-2-2 0 0 0,-1-1 1 0 0,-4-2-1 0 0,17-42-128 0 0,-40 79-49 0 0,0-1-1 0 0,-2 1 1 0 0,0-1-1 0 0,-1-1 1 0 0,-1 1-1 0 0,0 0 0 0 0,-2-1 1 0 0,0 1-1 0 0,-1 0 1 0 0,-1-1-1 0 0,-1-6 50 0 0,2 22-21 0 0,0-1 1 0 0,0 0 0 0 0,0 0-1 0 0,-1 0 1 0 0,1 1-1 0 0,-1-1 1 0 0,0 1-1 0 0,0-1 1 0 0,0 1-1 0 0,-1 0 1 0 0,1 0-1 0 0,-1 0 1 0 0,0 0-1 0 0,1 0 1 0 0,-1 1-1 0 0,-1-1 1 0 0,1 1-1 0 0,0-1 1 0 0,0 1-1 0 0,-1 1 1 0 0,1-1-1 0 0,-1 0 1 0 0,0 1-1 0 0,1-1 1 0 0,-1 1-1 0 0,0 0 1 0 0,0 1-1 0 0,0-1 1 0 0,0 1-1 0 0,0-1 1 0 0,0 1-1 0 0,0 0 1 0 0,0 1-1 0 0,0-1 1 0 0,0 1-1 0 0,1-1 1 0 0,-1 1-1 0 0,0 0 1 0 0,0 1-1 0 0,0-1 1 0 0,1 1-1 0 0,-1-1 1 0 0,1 1-1 0 0,-4 2 21 0 0,-8 7 3 0 0,1 0 0 0 0,0 1 0 0 0,0 0 0 0 0,1 1 0 0 0,1 0 0 0 0,0 1 0 0 0,1 1 0 0 0,0 0 0 0 0,1 0 0 0 0,1 1 0 0 0,1 0 0 0 0,0 1 0 0 0,1 0 0 0 0,1 0-1 0 0,0 0 1 0 0,1 1 0 0 0,1 0 0 0 0,1 0 0 0 0,1 0 0 0 0,0 10-3 0 0,0 7 15 0 0,2 0-1 0 0,1-1 1 0 0,2 1-1 0 0,2-1 1 0 0,1 0-1 0 0,1 0 0 0 0,8 19-14 0 0,72 164 32 0 0,-58-156 10 0 0,-4 2 0 0 0,-1 0 0 0 0,-4 2 0 0 0,-3 0 0 0 0,5 37-42 0 0,-21-91 2 0 0,2 3 1 0 0,0 1 0 0 0,-1 0 1 0 0,-1 0-1 0 0,-1 0 0 0 0,0 0 0 0 0,0 1 0 0 0,-2-1 1 0 0,0 0-1 0 0,-1-1 0 0 0,0 1 0 0 0,-1 0 1 0 0,-1-1-1 0 0,-1 4-3 0 0,1-8-2 0 0,1 0 0 0 0,-2 0-1 0 0,1 0 1 0 0,-1-1 0 0 0,0 0 0 0 0,-1 0 0 0 0,0-1 0 0 0,-1 0 0 0 0,0 0-1 0 0,0-1 1 0 0,0 1 0 0 0,-1-2 0 0 0,0 1 0 0 0,0-2 0 0 0,-1 1 0 0 0,0-1-1 0 0,0 0 1 0 0,0-1 0 0 0,0 0 0 0 0,-1-1 0 0 0,0 0 0 0 0,1-1 0 0 0,-3 0 2 0 0,9-2-17 0 0,1 0 0 0 0,-1-1 0 0 0,1 1 0 0 0,0-1 1 0 0,-1 0-1 0 0,1 0 0 0 0,0 0 0 0 0,0 0 1 0 0,0-1-1 0 0,0 1 0 0 0,0-1 0 0 0,0 0 0 0 0,0 0 1 0 0,0 0-1 0 0,1 0 0 0 0,-1 0 0 0 0,1-1 1 0 0,0 1-1 0 0,-1-1 0 0 0,1 0 0 0 0,0 0 0 0 0,1 1 1 0 0,-1-1-1 0 0,0 0 0 0 0,1 0 0 0 0,0-1 1 0 0,0 1-1 0 0,0 0 0 0 0,0 0 0 0 0,0-1 0 0 0,0 1 1 0 0,1-1 16 0 0,-8-116-587 0 0,9 112 566 0 0,2-15-26 0 0,1 0-1 0 0,2 0 0 0 0,0 1 0 0 0,1 0 0 0 0,1 0 1 0 0,2 1-1 0 0,0 0 0 0 0,1 1 0 0 0,1 0 1 0 0,0 1-1 0 0,5-5 48 0 0,17-29-87 0 0,5-11-1088 0 0,3 3 0 0 0,2 1 0 0 0,3 3 0 0 0,36-33 1175 0 0,-59 64-2032 0 0,19-17-6431 0 0,-29 31 4146 0 0</inkml:trace>
  <inkml:trace contextRef="#ctx0" brushRef="#br0" timeOffset="14453.173">1997 2648 2593 0 0,'0'0'2412'0'0,"0"0"-401"0"0,0 0-217 0 0,0 0-14 0 0,0 0-65 0 0,0 0-148 0 0,0 0-209 0 0,31-20-259 0 0,97-65-256 0 0,-52 16 352 0 0,-67 55-1029 0 0,-5 8-77 0 0,0-1-1 0 0,0 1 1 0 0,0-1-1 0 0,-1 0 1 0 0,0-1-1 0 0,0 1 1 0 0,-1 0-1 0 0,0-1 1 0 0,0 0-1 0 0,-1 1 1 0 0,0-1 0 0 0,0 0-1 0 0,-1 1 1 0 0,0-1-1 0 0,-1 0 1 0 0,1 0-89 0 0,-3 5-53 0 0,1 0 1 0 0,-1 1-1 0 0,1-1 1 0 0,-1 0 0 0 0,0 1-1 0 0,0 0 1 0 0,0 0-1 0 0,0 0 1 0 0,0 0-1 0 0,0 0 1 0 0,-1 0 0 0 0,1 1-1 0 0,-1 0 1 0 0,1 0-1 0 0,-1 0 1 0 0,0 0-1 0 0,1 0 1 0 0,-1 1 0 0 0,0-1-1 0 0,1 1 1 0 0,-1 0-1 0 0,0 0 1 0 0,0 1 0 0 0,1-1-1 0 0,-1 1 1 0 0,0 0-1 0 0,1 0 1 0 0,-1 0-1 0 0,1 0 1 0 0,-1 0 0 0 0,1 1-1 0 0,0 0 1 0 0,-1 0-1 0 0,1 0 1 0 0,0 0 0 0 0,-1 1 52 0 0,-12 10-88 0 0,1 0 0 0 0,0 2 0 0 0,1-1 0 0 0,1 1 0 0 0,1 1 0 0 0,0 1 0 0 0,1-1 0 0 0,0 2 1 0 0,2 0-1 0 0,0 0 0 0 0,1 0 0 0 0,0 1 0 0 0,2 0 0 0 0,0 1 0 0 0,2-1 0 0 0,0 1 0 0 0,1 0 0 0 0,1 0 1 0 0,1 1-1 0 0,0-1 0 0 0,2 0 88 0 0,-1-12 45 0 0,1 0 0 0 0,0 0-1 0 0,1 0 1 0 0,0 0 0 0 0,0-1 0 0 0,0 1 0 0 0,1-1 0 0 0,0 0 0 0 0,1 0 0 0 0,0 0 0 0 0,0 0-1 0 0,0 0 1 0 0,1-1 0 0 0,0 0 0 0 0,0 0 0 0 0,0 0 0 0 0,1 0 0 0 0,0-1 0 0 0,0 0 0 0 0,0 0-1 0 0,1-1 1 0 0,0 0 0 0 0,0 0 0 0 0,0 0 0 0 0,0-1 0 0 0,0 0 0 0 0,1-1 0 0 0,-1 1-1 0 0,1-2 1 0 0,0 1 0 0 0,0-1 0 0 0,0 0 0 0 0,-1 0 0 0 0,1-1 0 0 0,4 0-45 0 0,3 0 191 0 0,0-1-1 0 0,1 0 1 0 0,-1-1 0 0 0,0-1-1 0 0,0 0 1 0 0,0-1 0 0 0,-1-1-1 0 0,1 0 1 0 0,-1-1 0 0 0,0 0 0 0 0,0-1-1 0 0,1-2-190 0 0,21-12 221 0 0,0-1 0 0 0,-2-2 0 0 0,-1-1 0 0 0,-1-2 0 0 0,-1-1 0 0 0,-1-1 0 0 0,-2-2 0 0 0,-1 0-1 0 0,-1-2 1 0 0,-2-1 0 0 0,-1-1 0 0 0,-2-1 0 0 0,-2-1 0 0 0,7-18-221 0 0,-22 44-9 0 0,2-3-37 0 0,0-1 0 0 0,-1 1-1 0 0,-1-1 1 0 0,0 0 0 0 0,-1 0-1 0 0,0-1 1 0 0,-1 1 0 0 0,-1-1-1 0 0,-1 1 1 0 0,-1-15 46 0 0,1 28-32 0 0,0 1-1 0 0,0-1 1 0 0,-1 0 0 0 0,1 1-1 0 0,-1-1 1 0 0,1 1 0 0 0,-1-1-1 0 0,1 1 1 0 0,-1-1 0 0 0,0 1-1 0 0,0-1 1 0 0,0 1 0 0 0,0-1-1 0 0,0 1 1 0 0,0 0 0 0 0,0 0-1 0 0,0 0 1 0 0,-1-1 0 0 0,1 1-1 0 0,0 0 1 0 0,-1 1 0 0 0,1-1-1 0 0,-1 0 1 0 0,1 0 0 0 0,-1 0-1 0 0,1 1 1 0 0,-1-1 0 0 0,1 1-1 0 0,-1-1 1 0 0,0 1 0 0 0,1 0-1 0 0,-1 0 1 0 0,0 0 0 0 0,1 0-1 0 0,-1 0 1 0 0,0 0 0 0 0,1 0-1 0 0,-1 0 1 0 0,0 1 0 0 0,1-1-1 0 0,-1 1 1 0 0,0-1 0 0 0,0 1 32 0 0,-64 41-1105 0 0,61-38 1103 0 0,1 1 1 0 0,-1 0-1 0 0,1 0 1 0 0,0 1 0 0 0,0-1-1 0 0,0 1 1 0 0,1 0-1 0 0,0 0 1 0 0,0 0 0 0 0,0 0-1 0 0,1 1 1 0 0,0-1 0 0 0,0 1-1 0 0,1-1 1 0 0,-1 1-1 0 0,2 0 1 0 0,-1-1 0 0 0,1 1-1 0 0,0 0 1 0 0,0 0-1 0 0,1 5 2 0 0,2-8 13 0 0,1-1-1 0 0,-1 0 1 0 0,1 0-1 0 0,-1 0 1 0 0,1 0-1 0 0,0 0 0 0 0,0-1 1 0 0,0 0-1 0 0,0 0 1 0 0,1 0-1 0 0,-1 0 1 0 0,1 0-1 0 0,-1-1 0 0 0,1 0 1 0 0,-1 0-1 0 0,1 0 1 0 0,0-1-1 0 0,-1 0 1 0 0,1 0-1 0 0,0 0 1 0 0,0 0-13 0 0,12 2 33 0 0,47 2 19 0 0,-58-6-6 0 0,1 1 0 0 0,-1 0 0 0 0,1 1 1 0 0,0 0-1 0 0,-1 0 0 0 0,1 0 1 0 0,0 1-1 0 0,-1-1 0 0 0,1 2 0 0 0,-1-1 1 0 0,1 1-1 0 0,-1 0 0 0 0,0 0 1 0 0,0 1-1 0 0,0 0 0 0 0,0 0 1 0 0,0 0-1 0 0,0 1 0 0 0,-1 0 0 0 0,0 0 1 0 0,0 0-1 0 0,0 1 0 0 0,0-1 1 0 0,-1 1-1 0 0,1 0 0 0 0,-1 1 0 0 0,-1-1 1 0 0,1 1-1 0 0,-1 0 0 0 0,2 3-46 0 0,-1 9 88 0 0,-1 0 0 0 0,-1 1 0 0 0,-1-1-1 0 0,0 1 1 0 0,-1-1 0 0 0,-1 1 0 0 0,-1-1-1 0 0,-1 4-87 0 0,-3 62-1022 0 0,17-57-2079 0 0,-3-22-699 0 0,1-1-3438 0 0,-4-3-210 0 0</inkml:trace>
  <inkml:trace contextRef="#ctx0" brushRef="#br0" timeOffset="15171.206">3318 2545 0 0 0,'0'0'1158'0'0,"0"0"521"0"0,0 0 308 0 0,0 0-48 0 0,0 0-170 0 0,0 0-175 0 0,0 0-175 0 0,0 0-180 0 0,0 0-123 0 0,0 0-89 0 0,26 13-64 0 0,82 41-24 0 0,-49-40 821 0 0,-49-16-1551 0 0,0-1 0 0 0,0 0 0 0 0,0-1 0 0 0,-1 0 0 0 0,0 0 0 0 0,1-1 0 0 0,-1 0 0 0 0,-1-1-1 0 0,1 0 1 0 0,-1 0 0 0 0,0-1 0 0 0,0 0 0 0 0,-1 0 0 0 0,1-2-209 0 0,4-2 131 0 0,6-7 4 0 0,-1 0 1 0 0,-1-1-1 0 0,-1-1 1 0 0,0 0 0 0 0,-2-1-1 0 0,1-2-135 0 0,-12 20 1 0 0,1 0 1 0 0,0 0-1 0 0,-1 0 0 0 0,1-1 0 0 0,-1 1 1 0 0,0-1-1 0 0,0 0 0 0 0,-1 1 0 0 0,1-1 1 0 0,-1 0-1 0 0,0 0 0 0 0,0 0 0 0 0,0 0 1 0 0,0 0-1 0 0,-1 0 0 0 0,1-1 1 0 0,-1 1-1 0 0,0 0 0 0 0,0 0 0 0 0,-1 0 1 0 0,0 0-1 0 0,1 0 0 0 0,-1 0 0 0 0,0 0 1 0 0,-1 0-1 0 0,1 0 0 0 0,-1 0 0 0 0,0 0 1 0 0,0 1-1 0 0,0-1 0 0 0,0 1 0 0 0,0-1 1 0 0,-1 1-1 0 0,0 0 0 0 0,-1-2-1 0 0,-4 2-66 0 0,0 1 0 0 0,1 0 0 0 0,-1 0 0 0 0,0 1 1 0 0,0 0-1 0 0,0 0 0 0 0,0 1 0 0 0,0 0 0 0 0,0 0 0 0 0,0 1 0 0 0,0 0 0 0 0,1 0 0 0 0,-1 1 0 0 0,0 0 0 0 0,0 1 0 0 0,1 0 0 0 0,0 0 0 0 0,-1 0 1 0 0,1 1-1 0 0,0 0 0 0 0,0 1 66 0 0,-10 5-68 0 0,2 1 0 0 0,-1 1 1 0 0,1 0-1 0 0,1 1 0 0 0,0 1 1 0 0,1 0-1 0 0,1 1 0 0 0,-3 3 68 0 0,7-6-8 0 0,0 0-1 0 0,1 1 0 0 0,0 0 0 0 0,1 0 0 0 0,1 0 0 0 0,0 1 1 0 0,1 0-1 0 0,0 0 0 0 0,1 0 0 0 0,0 0 0 0 0,1 1 9 0 0,1-8 11 0 0,1 0 0 0 0,0 1 0 0 0,0-1-1 0 0,0 0 1 0 0,1 0 0 0 0,0 0 0 0 0,1 0 0 0 0,-1 0-1 0 0,1-1 1 0 0,1 1 0 0 0,-1 0 0 0 0,1-1-1 0 0,0 1 1 0 0,1-1 0 0 0,-1 0 0 0 0,1 0-1 0 0,0 0 1 0 0,1-1 0 0 0,0 0 0 0 0,-1 0 0 0 0,2 0-1 0 0,-1 0 1 0 0,2 1-11 0 0,14 5 36 0 0,0 0 1 0 0,1-2-1 0 0,0 0 0 0 0,0-1 1 0 0,1-2-1 0 0,0 0 0 0 0,0-1 1 0 0,1-2-1 0 0,0 0 0 0 0,-1-1 1 0 0,1-2-1 0 0,0 0 0 0 0,10-3-36 0 0,-10 2-264 0 0,-1-1 0 0 0,1-1 0 0 0,-1-1 0 0 0,0-1 0 0 0,0-1-1 0 0,15-6 265 0 0,18-12-4000 0 0,-4-3-4631 0 0,-38 19 1648 0 0</inkml:trace>
  <inkml:trace contextRef="#ctx0" brushRef="#br0" timeOffset="15559.13">4073 2670 3529 0 0,'0'0'1745'0'0,"0"0"-466"0"0,0 0-178 0 0,0 0 111 0 0,0 0 142 0 0,0 0 90 0 0,0 0-11 0 0,0 0-82 0 0,0 0-92 0 0,0 0-172 0 0,0 0-192 0 0,0 0-164 0 0,16-6-139 0 0,53-23-105 0 0,-7-25 190 0 0,159-191 21 0 0,-197 222-1276 0 0,-24 44-281 0 0,-16 91 1140 0 0,15-108-257 0 0,0 1 0 0 0,0 0 0 0 0,1 0 0 0 0,0 0 0 0 0,0 0 0 0 0,0 0 0 0 0,1 0 1 0 0,0 0-1 0 0,-1 0 0 0 0,2 0 0 0 0,-1 0 0 0 0,1 0 0 0 0,-1-1 0 0 0,1 1 0 0 0,1-1 1 0 0,-1 1-1 0 0,1-1 0 0 0,-1 0 0 0 0,1 0 0 0 0,0 0 0 0 0,1 0 0 0 0,-1 0 0 0 0,1-1 0 0 0,-1 0 1 0 0,1 0-1 0 0,0 0 0 0 0,1 0 0 0 0,-1 0 0 0 0,0-1 0 0 0,1 0 0 0 0,-1 1 0 0 0,1-2 1 0 0,0 1-1 0 0,1 0-24 0 0,5-2 147 0 0,1 0 1 0 0,0-1-1 0 0,-1 0 1 0 0,1-1-1 0 0,-1 0 0 0 0,0-1 1 0 0,1 0-1 0 0,-1 0 1 0 0,-1-1-1 0 0,1-1 1 0 0,0 0-1 0 0,-1-1 1 0 0,0 0-1 0 0,-1 0 0 0 0,1-1 1 0 0,-1 0-1 0 0,0-1 1 0 0,-1 0-1 0 0,0 0 1 0 0,0-1-1 0 0,-1 0 1 0 0,3-4-148 0 0,0 4-12 0 0,33-44-320 0 0,-19 20-3553 0 0,3 5-9569 0 0,-22 24 7355 0 0</inkml:trace>
  <inkml:trace contextRef="#ctx0" brushRef="#br0" timeOffset="15917.58">5262 2287 0 0 0,'0'0'2086'0'0,"0"0"81"0"0,0 0 3 0 0,0 0-38 0 0,0 0-134 0 0,0 0-242 0 0,0 0-307 0 0,0 0-318 0 0,0 0-297 0 0,0 0-243 0 0,0 0-189 0 0,0 0-116 0 0,0 0-86 0 0,-4-10-30 0 0,-16-29-38 0 0,19 38-127 0 0,0 1 1 0 0,0-1-1 0 0,0 0 1 0 0,-1 0 0 0 0,1 1-1 0 0,0-1 1 0 0,-1 1-1 0 0,1-1 1 0 0,0 1-1 0 0,0 0 1 0 0,-1 0 0 0 0,1-1-1 0 0,-1 1 1 0 0,1 0-1 0 0,0 0 1 0 0,-1 0-1 0 0,1 0 1 0 0,0 1 0 0 0,-1-1-1 0 0,1 0 1 0 0,0 0-1 0 0,-1 1 1 0 0,1-1-1 0 0,0 1 1 0 0,-1-1 0 0 0,1 1-1 0 0,0 0 1 0 0,0-1-1 0 0,0 1 1 0 0,0 0-1 0 0,0 0 1 0 0,0 0 0 0 0,0 0-1 0 0,0 0 1 0 0,0 0-1 0 0,0 0 1 0 0,0 1-6 0 0,-6 2 10 0 0,0 0-5 0 0,1 0 0 0 0,-1 1 0 0 0,1 0-1 0 0,-1 0 1 0 0,1 0 0 0 0,1 0 0 0 0,-1 1 0 0 0,1 0 0 0 0,0 0 0 0 0,0 1 0 0 0,1 0 0 0 0,0-1 0 0 0,0 1 0 0 0,1 1 0 0 0,0-1-1 0 0,0 0 1 0 0,0 1 0 0 0,1-1 0 0 0,0 1 0 0 0,1 0 0 0 0,0 0 0 0 0,0 0 0 0 0,0 0 0 0 0,1 0 0 0 0,0 0 0 0 0,1 0 0 0 0,0-1-1 0 0,0 1 1 0 0,1 0 0 0 0,0 0 0 0 0,0-1 0 0 0,0 1 0 0 0,1-1 0 0 0,1 1 0 0 0,1 3-5 0 0,0-4 15 0 0,-1 1-1 0 0,1-1 1 0 0,1 0 0 0 0,-1 0 0 0 0,1 0 0 0 0,0-1 0 0 0,1 0 0 0 0,0 0-1 0 0,0-1 1 0 0,0 0 0 0 0,0 0 0 0 0,1 0 0 0 0,0-1 0 0 0,0 0-1 0 0,0-1 1 0 0,0 0 0 0 0,0 0 0 0 0,1-1 0 0 0,-1 0 0 0 0,1 0-1 0 0,0-1 1 0 0,0 0 0 0 0,0-1 0 0 0,1 1-15 0 0,-2-1-200 0 0,0 0 0 0 0,1-1 0 0 0,-1 0 0 0 0,0 0 1 0 0,0-1-1 0 0,1 0 0 0 0,-1 0 0 0 0,0-1 0 0 0,-1 0 0 0 0,1 0 0 0 0,-1-1 1 0 0,1 0-1 0 0,-1 0 0 0 0,0-1 0 0 0,1 0 200 0 0,25-17-9902 0 0,-27 17 4554 0 0</inkml:trace>
  <inkml:trace contextRef="#ctx0" brushRef="#br0" timeOffset="16290.791">5656 2501 0 0 0,'0'0'1436'0'0,"0"0"654"0"0,0 0 261 0 0,0 0-53 0 0,0 0-184 0 0,0 0-210 0 0,0 0-238 0 0,0 0-235 0 0,35-3-212 0 0,108-11-207 0 0,-61-11 642 0 0,-61 14-1350 0 0,-1 0 0 0 0,0-2 0 0 0,0 0 0 0 0,-2-1 0 0 0,0-1 0 0 0,0-1 0 0 0,-1-1 0 0 0,11-15-304 0 0,-25 31-29 0 0,-1-1-1 0 0,0 0 0 0 0,0 0 0 0 0,0-1 1 0 0,0 1-1 0 0,0 0 0 0 0,0-1 0 0 0,0 1 1 0 0,-1-1-1 0 0,1 1 0 0 0,-1-1 0 0 0,0 0 1 0 0,0 0-1 0 0,0 1 0 0 0,0-1 0 0 0,0 0 1 0 0,-1 0-1 0 0,1 0 0 0 0,-1 0 0 0 0,0 0 1 0 0,0 0-1 0 0,0 0 0 0 0,0 0 0 0 0,0 0 1 0 0,-1 0-1 0 0,1 0 0 0 0,-1 0 0 0 0,0 0 1 0 0,0 0-1 0 0,0 1 0 0 0,0-1 1 0 0,-1 0-1 0 0,1 0 0 0 0,-1 1 0 0 0,1-1 1 0 0,-1 1-1 0 0,0 0 0 0 0,0-1 0 0 0,0 1 1 0 0,0 0-1 0 0,-1 0 0 0 0,1 0 0 0 0,-2-1 30 0 0,-5 1-134 0 0,-1 1-1 0 0,1 0 1 0 0,0 0-1 0 0,0 1 0 0 0,0 0 1 0 0,0 1-1 0 0,0 0 1 0 0,0 0-1 0 0,0 1 1 0 0,0 0-1 0 0,0 1 0 0 0,0 0 1 0 0,1 0-1 0 0,-1 1 1 0 0,1 0-1 0 0,0 0 0 0 0,0 1 1 0 0,1 0-1 0 0,-1 0 1 0 0,1 1-1 0 0,-6 6 135 0 0,3-3-18 0 0,1 0 1 0 0,-1 1-1 0 0,2 0 0 0 0,-1 0 0 0 0,1 1 0 0 0,1 0 1 0 0,0 1-1 0 0,1-1 0 0 0,0 1 0 0 0,1 1 0 0 0,0-1 1 0 0,1 1-1 0 0,0 0 0 0 0,-1 10 18 0 0,3-17 11 0 0,1 0 1 0 0,0 1-1 0 0,1-1 0 0 0,-1 1 0 0 0,1-1 1 0 0,0 1-1 0 0,1-1 0 0 0,0 0 1 0 0,0 1-1 0 0,0-1 0 0 0,1 0 0 0 0,0 1 1 0 0,0-1-1 0 0,0 0 0 0 0,1 0 1 0 0,0-1-1 0 0,0 1 0 0 0,0 0 0 0 0,1-1 1 0 0,0 0-1 0 0,0 0 0 0 0,0 0 1 0 0,1 0-1 0 0,0-1 0 0 0,0 0 0 0 0,4 3-11 0 0,7 3-67 0 0,1-2 0 0 0,0 0 0 0 0,0-1 0 0 0,0-1 0 0 0,1-1 0 0 0,0 0 0 0 0,0-1 0 0 0,0-1 0 0 0,1-1 0 0 0,-1 0 0 0 0,1-2 0 0 0,13-1 67 0 0,31 0-3698 0 0,-23-4-3066 0 0,-20 4 484 0 0</inkml:trace>
  <inkml:trace contextRef="#ctx0" brushRef="#br0" timeOffset="17656.107">7068 2545 0 0 0,'0'0'835'0'0,"0"0"582"0"0,0 0 239 0 0,0 0-52 0 0,0 0-148 0 0,0 0-202 0 0,0 0-250 0 0,0 0-229 0 0,32-23-162 0 0,100-75-111 0 0,-74 34 391 0 0,4-60 2069 0 0,-61 124-2929 0 0,0-1 0 0 0,0 1 0 0 0,0 0 0 0 0,0-1 0 0 0,0 1 0 0 0,0 0 0 0 0,0 0-1 0 0,0 0 1 0 0,0 0 0 0 0,0 0 0 0 0,0 0 0 0 0,1 0 0 0 0,-1 0 0 0 0,0 0 0 0 0,0 0 0 0 0,0 1 0 0 0,0-1-1 0 0,0 0 1 0 0,0 1 0 0 0,0-1 0 0 0,0 1 0 0 0,0-1 0 0 0,-1 1 0 0 0,1-1 0 0 0,0 1 0 0 0,0 0 0 0 0,0-1-1 0 0,0 1 1 0 0,-1 0 0 0 0,1 0 0 0 0,0-1 0 0 0,-1 1 0 0 0,1 0 0 0 0,-1 0 0 0 0,1 0 0 0 0,-1 0 0 0 0,1 0 0 0 0,-1 0-1 0 0,1 0 1 0 0,-1 0 0 0 0,0 0 0 0 0,0 0 0 0 0,0 0 0 0 0,1 0 0 0 0,-1 0 0 0 0,0 0 0 0 0,0 0 0 0 0,-1 0-1 0 0,1 0 1 0 0,0 1-33 0 0,1 1 105 0 0,91 280 1741 0 0,-79-235-1666 0 0,9 37 11 0 0,-4 0 1 0 0,-3 1-1 0 0,-4 1 1 0 0,-4 0-1 0 0,-4 53-191 0 0,-3-130 25 0 0,0 0 1 0 0,-1 0-1 0 0,0 0 0 0 0,-1-1 1 0 0,0 1-1 0 0,0 0 0 0 0,-1-1 0 0 0,0 1 1 0 0,-1-1-1 0 0,0 0 0 0 0,0 0 0 0 0,-1-1 1 0 0,0 1-1 0 0,-1-1 0 0 0,0 0 0 0 0,0-1 1 0 0,-3 3-26 0 0,8-9 20 0 0,-1 0 1 0 0,1 0-1 0 0,-1 0 1 0 0,1 0-1 0 0,-1 0 1 0 0,0 0-1 0 0,1-1 1 0 0,-1 1-1 0 0,0 0 1 0 0,0-1-1 0 0,1 0 1 0 0,-1 1 0 0 0,0-1-1 0 0,0 0 1 0 0,0 0-1 0 0,1 0 1 0 0,-1 0-1 0 0,0 0 1 0 0,0-1-1 0 0,0 1 1 0 0,0-1-1 0 0,1 1 1 0 0,-1-1-1 0 0,0 1 1 0 0,1-1-1 0 0,-1 0 1 0 0,0 0-1 0 0,1 0 1 0 0,-1 0-1 0 0,1 0 1 0 0,-1 0 0 0 0,1 0-1 0 0,0-1 1 0 0,-1 1-1 0 0,1 0 1 0 0,0-1-1 0 0,0 1 1 0 0,0-1-1 0 0,0 1-20 0 0,-28-68 203 0 0,26 37-227 0 0,3 0 1 0 0,0 0-1 0 0,2 1 1 0 0,1-1-1 0 0,2 0 1 0 0,1 1-1 0 0,2 0 1 0 0,0 0-1 0 0,2 1 1 0 0,13-25 23 0 0,-3-2-117 0 0,3 1 0 0 0,3 1 1 0 0,2 1-1 0 0,2 2 0 0 0,2 1 1 0 0,3 1-1 0 0,2 2 0 0 0,1 2 1 0 0,3 1-1 0 0,34-28 117 0 0,-65 63 25 0 0,1 1 0 0 0,0 1 0 0 0,1 0 0 0 0,-1 0 0 0 0,2 1 0 0 0,-1 0 0 0 0,1 1 0 0 0,0 1 0 0 0,0 0 0 0 0,0 1 0 0 0,1 0 1 0 0,-1 1-1 0 0,1 0 0 0 0,13 0-25 0 0,-25 3 13 0 0,0 1 0 0 0,0-1 1 0 0,0 1-1 0 0,-1-1 0 0 0,1 1 1 0 0,0-1-1 0 0,0 1 1 0 0,-1 0-1 0 0,1 0 0 0 0,-1 0 1 0 0,1 0-1 0 0,-1 0 0 0 0,1 0 1 0 0,-1 0-1 0 0,1 1 1 0 0,-1-1-1 0 0,0 0 0 0 0,0 1 1 0 0,0-1-1 0 0,0 1 0 0 0,0 0 1 0 0,0-1-1 0 0,0 1 1 0 0,0 0-1 0 0,-1-1 0 0 0,1 1 1 0 0,-1 0-1 0 0,1 0 0 0 0,-1-1 1 0 0,0 1-1 0 0,1 0 0 0 0,-1 0 1 0 0,0 0-1 0 0,0 0 1 0 0,-1 0-14 0 0,-4 70 321 0 0,-4-49-285 0 0,-1-1 1 0 0,-1 0-1 0 0,-1 0 0 0 0,-1-1 1 0 0,0 0-1 0 0,-2-2 1 0 0,0 1-1 0 0,-2-2 0 0 0,0 0 1 0 0,-1-1-1 0 0,0-1 0 0 0,-8 5-36 0 0,7-6-188 0 0,0 0-1 0 0,-1-1 0 0 0,0-1 1 0 0,-1-1-1 0 0,0 0 0 0 0,-1-2 1 0 0,-1-1-1 0 0,1 0 1 0 0,-8 0 188 0 0,-15-6-3074 0 0,36-9-1078 0 0,9-9-3279 0 0,3 11 2474 0 0</inkml:trace>
  <inkml:trace contextRef="#ctx0" brushRef="#br0" timeOffset="18013.33">8567 2188 4081 0 0,'0'0'1968'0'0,"0"0"-370"0"0,0 0-142 0 0,0 0 77 0 0,0 0 38 0 0,0 0-98 0 0,0 0-158 0 0,0 0-176 0 0,0 0-145 0 0,0 0-159 0 0,0 0-146 0 0,-35 29-106 0 0,-107 91-100 0 0,78-51 83 0 0,57-55-451 0 0,0-5-74 0 0,1 1 0 0 0,1 0 0 0 0,0 1 0 0 0,1-1 0 0 0,0 1 0 0 0,0 0 0 0 0,1 0 0 0 0,0 0 0 0 0,1 0 0 0 0,1 1 0 0 0,0-1 0 0 0,0 0 0 0 0,1 1 0 0 0,0-1 0 0 0,2 11-41 0 0,0-18 24 0 0,-1 1 0 0 0,1-1 0 0 0,-1 0 0 0 0,1 0 0 0 0,1 0 0 0 0,-1 0 0 0 0,0 0 1 0 0,1-1-1 0 0,0 1 0 0 0,0-1 0 0 0,0 1 0 0 0,0-1 0 0 0,1 0 0 0 0,-1 0 0 0 0,1-1 0 0 0,0 1 0 0 0,-1-1 0 0 0,1 1 0 0 0,0-1 1 0 0,1-1-1 0 0,-1 1 0 0 0,0 0 0 0 0,0-1 0 0 0,1 0 0 0 0,-1 0 0 0 0,1 0 0 0 0,-1-1 0 0 0,4 1-24 0 0,3 0 119 0 0,0-1 1 0 0,0 1-1 0 0,0-2 0 0 0,0 1 0 0 0,1-2 0 0 0,-1 1 1 0 0,-1-1-1 0 0,1-1 0 0 0,0 0 0 0 0,0-1 1 0 0,3-2-120 0 0,0-3 91 0 0,0 0 0 0 0,-1-2 0 0 0,-1 1 0 0 0,0-2 0 0 0,0 1 0 0 0,-1-2 0 0 0,0 0 0 0 0,-2 0 0 0 0,1 0 0 0 0,-1-1 1 0 0,-1-1-1 0 0,-1 0 0 0 0,0 0 0 0 0,-1 0 0 0 0,0-1 0 0 0,-1 1 0 0 0,-1-1 0 0 0,-1-1 0 0 0,0 1 0 0 0,-1 0 0 0 0,-1-1 1 0 0,0 1-1 0 0,-2-9-91 0 0,1 16-40 0 0,0 0 0 0 0,-1 0 0 0 0,-1 0 0 0 0,0 0 0 0 0,0 0 1 0 0,0 0-1 0 0,-1 1 0 0 0,0-1 0 0 0,-1 1 0 0 0,0-1 0 0 0,0 1 0 0 0,-1 1 1 0 0,0-1-1 0 0,-2-2 40 0 0,4 7-184 0 0,-1-1 1 0 0,1 1-1 0 0,0 0 0 0 0,-1 0 1 0 0,1 0-1 0 0,-1 1 1 0 0,0-1-1 0 0,0 1 0 0 0,0 0 1 0 0,0 0-1 0 0,0 0 1 0 0,-1 0-1 0 0,1 1 0 0 0,0 0 1 0 0,-1 0-1 0 0,1 0 1 0 0,-1 1-1 0 0,0-1 1 0 0,-1 1 182 0 0,-51 9-5754 0 0,22 7-3101 0 0,23-8 2419 0 0</inkml:trace>
  <inkml:trace contextRef="#ctx0" brushRef="#br0" timeOffset="18279.136">9003 2317 11018 0 0,'0'0'1297'0'0,"0"0"-268"0"0,0 0 57 0 0,0 0 198 0 0,0 0 26 0 0,0 0-234 0 0,0 0-348 0 0,0 0-283 0 0,0 0-176 0 0,0 0-132 0 0,-11 33-81 0 0,-34 105-39 0 0,30-62-119 0 0,16-59-41 0 0,1 5-1107 0 0,-2-20-4043 0 0,0-3-5100 0 0,0 1 7822 0 0</inkml:trace>
  <inkml:trace contextRef="#ctx0" brushRef="#br0" timeOffset="18525.232">8998 1728 0 0 0,'0'0'0'0'0,"0"0"0"0"0,0 0 0 0 0,0 0 0 0 0,0 0 0 0 0,0 0 0 0 0</inkml:trace>
  <inkml:trace contextRef="#ctx0" brushRef="#br0" timeOffset="18915.124">9136 2490 4313 0 0,'0'0'1738'0'0,"0"0"-354"0"0,0 0 40 0 0,0 0 162 0 0,0 0 4 0 0,0 0-229 0 0,0 0-359 0 0,0 0-217 0 0,0 0-7 0 0,0 0 63 0 0,0 0 29 0 0,0 0-69 0 0,0 0-147 0 0,6 3-165 0 0,-4-1-469 0 0,-1-1 0 0 0,1 0 0 0 0,0-1 0 0 0,-1 1 0 0 0,1 0 0 0 0,0 0 0 0 0,0-1 0 0 0,0 1 0 0 0,-1-1 0 0 0,1 1 0 0 0,0-1 0 0 0,0 0 0 0 0,0 0 0 0 0,0 0 0 0 0,0 0 0 0 0,0 0 0 0 0,0 0 0 0 0,-1 0 0 0 0,1-1 0 0 0,0 1 0 0 0,0-1 0 0 0,0 1 0 0 0,-1-1 0 0 0,1 0-1 0 0,0 0 1 0 0,0 0 0 0 0,-1 0 0 0 0,1 0 0 0 0,-1 0 0 0 0,1 0 0 0 0,-1 0 0 0 0,1-1 0 0 0,-1 1 0 0 0,0 0 0 0 0,0-1 0 0 0,0 1 0 0 0,0-1 0 0 0,0 0 0 0 0,0 1 0 0 0,0-1 0 0 0,1-1-20 0 0,179-220 555 0 0,-146 193-1210 0 0,-31 63 166 0 0,-5 15 390 0 0,-1-32 96 0 0,1-1 0 0 0,1 1 0 0 0,0 0-1 0 0,1 0 1 0 0,1-1 0 0 0,1 1 0 0 0,0-1-1 0 0,1 1 1 0 0,0-1 0 0 0,2 3 3 0 0,-2-14 118 0 0,0 1 0 0 0,0-1 0 0 0,0 0-1 0 0,1 0 1 0 0,-1-1 0 0 0,1 1 0 0 0,0-1 0 0 0,0 0 0 0 0,0 0 0 0 0,1 0 0 0 0,-1-1-1 0 0,1 0 1 0 0,-1 0 0 0 0,1 0 0 0 0,0-1 0 0 0,-1 0 0 0 0,1 0 0 0 0,0 0 0 0 0,0-1-1 0 0,0 0 1 0 0,0 0 0 0 0,0 0 0 0 0,0-1 0 0 0,-1 0 0 0 0,1 0 0 0 0,0-1 0 0 0,0 1-1 0 0,-1-1 1 0 0,1 0 0 0 0,-1-1 0 0 0,0 1 0 0 0,0-1 0 0 0,1 0 0 0 0,-2-1 0 0 0,1 1-1 0 0,3-4-117 0 0,7-3 154 0 0,-1-1-1 0 0,0-1 0 0 0,-1 0 0 0 0,-1-1 0 0 0,0-1 0 0 0,0 0 1 0 0,-1 0-1 0 0,-1-1 0 0 0,-1-1 0 0 0,0 1 0 0 0,-1-2 0 0 0,0 1 1 0 0,1-6-154 0 0,11-58-1311 0 0,-16 53-2998 0 0,-3 2-5649 0 0,-1 20-414 0 0</inkml:trace>
  <inkml:trace contextRef="#ctx0" brushRef="#br0" timeOffset="19156.398">10352 1768 14179 0 0,'0'0'1238'0'0,"0"0"-321"0"0,0 0 133 0 0,0 0 270 0 0,0 0 115 0 0,-3 32-109 0 0,-10 101-302 0 0,2 159 1191 0 0,44-51-3345 0 0,-50-223-6705 0 0,-1-23-2490 0 0,12 1 4911 0 0</inkml:trace>
  <inkml:trace contextRef="#ctx0" brushRef="#br0" timeOffset="19327.53">10074 2055 7378 0 0,'0'0'1341'0'0,"0"0"-171"0"0,0 0-51 0 0,0 0-36 0 0,0 0-134 0 0,0 0-186 0 0,33-1-140 0 0,102-4-72 0 0,88 18 841 0 0,-211-12-1952 0 0,24 2-1076 0 0,-10-3-6798 0 0,-19 0 2695 0 0</inkml:trace>
  <inkml:trace contextRef="#ctx0" brushRef="#br0" timeOffset="19842.503">8999 1764 544 0 0,'0'0'2070'0'0,"0"0"202"0"0,0 0 276 0 0,0 0 144 0 0,0 0-51 0 0,0 0-330 0 0,0 0-484 0 0,0 0-487 0 0,0 0-417 0 0,0 0-319 0 0,0 0-232 0 0,0 0-126 0 0,-6 5 335 0 0,16-3-731 0 0,30 10 100 0 0,-12-5-8521 0 0,-20-7-2373 0 0</inkml:trace>
  <inkml:trace contextRef="#ctx0" brushRef="#br0" timeOffset="20380.054">11247 1705 6129 0 0,'0'0'2528'0'0,"0"0"-252"0"0,0 0-142 0 0,0 0-40 0 0,0 0-146 0 0,0 0-365 0 0,0 0-364 0 0,0 0-248 0 0,0 0-195 0 0,0 0-120 0 0,0 0-74 0 0,0 0-76 0 0,0 0-67 0 0,-29 15-73 0 0,-89 48-84 0 0,52-15 65 0 0,-22 56-693 0 0,74-51-8589 0 0,15-51 2152 0 0,2 0 4416 0 0,-3-2 1542 0 0,4 1-4755 0 0</inkml:trace>
  <inkml:trace contextRef="#ctx0" brushRef="#br0" timeOffset="20576.074">11560 1661 12347 0 0,'0'0'1161'0'0,"0"0"-237"0"0,0 0 158 0 0,0 0 240 0 0,0 0 45 0 0,0 0-187 0 0,0 0-327 0 0,-30 32-287 0 0,-95 100-213 0 0,50-63-87 0 0,19-16-570 0 0,25-12-3523 0 0,29-37 2183 0 0,-1 1-1531 0 0,1-2-1976 0 0,2 1-2169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6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7">865 240 5521 0 0,'0'0'1232'0'0,"0"0"-855"0"0,0 0-465 0 0,0 0-201 0 0,0 0-119 0 0,0 0-200 0 0,0 0-432 0 0,0 0-712 0 0,0 0-897 0 0,0 0 2353 0 0</inkml:trace>
  <inkml:trace contextRef="#ctx0" brushRef="#br0" timeOffset="1066.354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2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4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4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2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6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2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3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31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5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9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7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3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6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6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4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2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39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3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9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7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8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0,'0'0'537'0'0,"0"0"1046"0"0,0 0 450 0 0,0 0 47 0 0,0 0-173 0 0,0 0-296 0 0,0 0-292 0 0,0 0-220 0 0,4-2-148 0 0,17-14 770 0 0,22 16 2831 0 0,97 34-1620 0 0,-95-31-2622 0 0,0-2 0 0 0,-1-2 0 0 0,1-2-1 0 0,0-1 1 0 0,6-4-310 0 0,101-29-248 0 0,-178 38-14703 0 0,15 5 10256 0 0,4-2 715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5841 0 0,'0'0'1255'0'0,"0"0"-324"0"0,0 0 28 0 0,0 0 492 0 0,0 0 419 0 0,0 0 98 0 0,0 0-212 0 0,0 0-357 0 0,0 0-285 0 0,0 0-221 0 0,34 0-182 0 0,111-4-143 0 0,49-28 851 0 0,-185 30-1877 0 0,84-8 963 0 0,-62 8-4713 0 0,0 1-6075 0 0,-23 1 2592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26 116 0 0 0,'0'0'1210'0'0,"0"0"522"0"0,0 0 268 0 0,0 0 13 0 0,0 0-105 0 0,0 0-225 0 0,0 0-241 0 0,0 0-226 0 0,0 0-193 0 0,0 0-181 0 0,-5-7-138 0 0,-15-23-98 0 0,20 28-547 0 0,0 1-1 0 0,0 0 1 0 0,0 0-1 0 0,1 0 1 0 0,-1 0-1 0 0,1 0 0 0 0,-1-1 1 0 0,1 1-1 0 0,-1 0 1 0 0,1 0-1 0 0,-1 0 1 0 0,1 0-1 0 0,0 0 0 0 0,0 0 1 0 0,0 1-1 0 0,-1-1 1 0 0,1 0-1 0 0,0 0 1 0 0,0 1-1 0 0,0-1 0 0 0,0 0 1 0 0,0 1-1 0 0,0-1 1 0 0,1 1-1 0 0,-1-1 1 0 0,0 1-1 0 0,0 0 0 0 0,0-1 1 0 0,0 1-1 0 0,1 0 1 0 0,-1 0-1 0 0,0 0 0 0 0,0 0-58 0 0,2-1 141 0 0,31-11 284 0 0,1 2 0 0 0,0 1 0 0 0,1 1 0 0 0,0 3 0 0 0,0 0 0 0 0,1 3 1 0 0,-1 1-1 0 0,22 3-425 0 0,-56-3 14 0 0,1 2 0 0 0,0-1 0 0 0,-1 0 1 0 0,1 0-1 0 0,-1 1 0 0 0,1-1 0 0 0,0 1 1 0 0,-1 0-1 0 0,0 0 0 0 0,1 0 0 0 0,-1 0 1 0 0,1 0-1 0 0,-1 1 0 0 0,0-1 0 0 0,0 1 1 0 0,0-1-1 0 0,0 1 0 0 0,0 0 0 0 0,0 0 1 0 0,0 0-1 0 0,-1 0 0 0 0,1 0 0 0 0,0 0 1 0 0,-1 0-1 0 0,0 1 0 0 0,0-1 1 0 0,0 0-1 0 0,0 1 0 0 0,0-1 0 0 0,0 1 1 0 0,0-1-1 0 0,0 2-14 0 0,-3 10 38 0 0,0-2 0 0 0,-1 1 0 0 0,0 0 0 0 0,0 0 1 0 0,-2-1-1 0 0,1 0 0 0 0,-2 0 0 0 0,0 0 0 0 0,0-1 1 0 0,-1 1-1 0 0,0-2 0 0 0,-3 3-38 0 0,1 2 5 0 0,-223 282-32 0 0,228-291 27 0 0,0 0 0 0 0,0 0 1 0 0,0 1-1 0 0,1 0 0 0 0,0 0 0 0 0,1 0 1 0 0,-1 0-1 0 0,1 0 0 0 0,0 0 1 0 0,1 1-1 0 0,0-1 0 0 0,0 0 0 0 0,1 1 1 0 0,0-1-1 0 0,0 3 0 0 0,2-6 11 0 0,-1 0 1 0 0,1 0 0 0 0,0 0-1 0 0,0-1 1 0 0,1 1 0 0 0,-1-1-1 0 0,1 0 1 0 0,0 0-1 0 0,-1 1 1 0 0,1-2 0 0 0,1 1-1 0 0,-1 0 1 0 0,0-1-1 0 0,1 1 1 0 0,-1-1 0 0 0,1 0-1 0 0,0 0 1 0 0,0 0 0 0 0,0-1-1 0 0,-1 0 1 0 0,2 1-1 0 0,-1-1 1 0 0,0-1 0 0 0,3 1-12 0 0,9 2 72 0 0,0-1 0 0 0,0-1 0 0 0,0 0 0 0 0,0-1 1 0 0,1-1-1 0 0,-1-1 0 0 0,0 0 0 0 0,0-1 1 0 0,-1-1-1 0 0,1 0 0 0 0,-1-1 0 0 0,0-1 0 0 0,8-4-72 0 0,4-1-604 0 0,69-33-1717 0 0,-65 27-2410 0 0,-1-1-4000 0 0,-22 13 1156 0 0</inkml:trace>
  <inkml:trace contextRef="#ctx0" brushRef="#br0" timeOffset="532.392">781 377 3513 0 0,'0'0'1251'0'0,"0"0"-208"0"0,0 0 34 0 0,0 0 327 0 0,0 0 289 0 0,0 0 7 0 0,0 0-292 0 0,0 0-370 0 0,0 0-310 0 0,0 0-217 0 0,0 0-123 0 0,0 0-37 0 0,0 0-50 0 0,-2 34-33 0 0,-4 104-24 0 0,5-47 232 0 0,-1 10 1003 0 0,2-100-1228 0 0,0-1 52 0 0,0 0 82 0 0,0 0 95 0 0,0 0 86 0 0,0-12 1006 0 0,25-153 27 0 0,-9 114-1458 0 0,3 2 0 0 0,1 0 0 0 0,23-37-141 0 0,-35 71 26 0 0,1 0 1 0 0,1 0 0 0 0,0 1-1 0 0,0 1 1 0 0,1 0-1 0 0,1 1 1 0 0,0 0-1 0 0,1 0 1 0 0,0 1-1 0 0,8-4-26 0 0,-20 14-2 0 0,1 1 0 0 0,-1-1 0 0 0,0 0 0 0 0,0 1 0 0 0,1-1 0 0 0,-1 1-1 0 0,0 0 1 0 0,0-1 0 0 0,1 1 0 0 0,-1 0 0 0 0,0 0 0 0 0,1 0 0 0 0,-1 0-1 0 0,1 0 1 0 0,-1 0 0 0 0,0 0 0 0 0,1 0 0 0 0,-1 0 0 0 0,0 1 0 0 0,0-1 0 0 0,1 1-1 0 0,-1-1 1 0 0,0 1 0 0 0,0-1 0 0 0,1 1 0 0 0,-1 0 0 0 0,0 0 0 0 0,0-1 0 0 0,0 1-1 0 0,0 0 1 0 0,0 0 0 0 0,0 0 0 0 0,0 0 0 0 0,0 0 0 0 0,-1 0 0 0 0,1 0 0 0 0,0 1-1 0 0,-1-1 1 0 0,1 0 0 0 0,0 0 0 0 0,-1 1 0 0 0,0-1 0 0 0,1 0 0 0 0,-1 0-1 0 0,0 1 1 0 0,1-1 0 0 0,-1 1 2 0 0,14 65-6 0 0,-3-20-1810 0 0,5-20-4295 0 0,-9-13-2734 0 0,-6-10 1006 0 0</inkml:trace>
  <inkml:trace contextRef="#ctx0" brushRef="#br0" timeOffset="1448.372">1245 661 1808 0 0,'0'0'641'0'0,"0"0"37"0"0,0 0 355 0 0,0 0 438 0 0,0 0 305 0 0,0 0 68 0 0,0 0-185 0 0,0 0-248 0 0,0 0-197 0 0,0 0-123 0 0,0 0-63 0 0,0 0-36 0 0,12 1-46 0 0,40 0-106 0 0,8-29 1082 0 0,146-142 720 0 0,-126 97-2340 0 0,-66 60-283 0 0,-1 0 0 0 0,0-1 0 0 0,0-1 0 0 0,-2 0 0 0 0,0 0-1 0 0,0-1 1 0 0,0-3-19 0 0,-10 18-17 0 0,0 0 0 0 0,0 0 0 0 0,0 0 0 0 0,0-1 0 0 0,0 1 0 0 0,0 0 0 0 0,0 0 0 0 0,0-1 0 0 0,-1 1 0 0 0,1-1 0 0 0,0 1 0 0 0,-1-1 0 0 0,1 1 0 0 0,-1-1 0 0 0,0 1-1 0 0,1-1 1 0 0,-1 1 0 0 0,0-1 0 0 0,0 1 0 0 0,0-1 0 0 0,0 1 0 0 0,0-1 0 0 0,0 0 0 0 0,-1 1 0 0 0,1-1 0 0 0,0 1 0 0 0,-1-1 0 0 0,1 1 0 0 0,-1-1 0 0 0,0 1 0 0 0,1 0 0 0 0,-1-1 0 0 0,0 1 0 0 0,0 0-1 0 0,0-1 1 0 0,0 1 0 0 0,0 0 0 0 0,0 0 0 0 0,0 0 0 0 0,0 0 0 0 0,0 0 0 0 0,-1 0 0 0 0,1 0 0 0 0,0 0 0 0 0,-1 1 0 0 0,1-1 0 0 0,-1 0 0 0 0,1 1 0 0 0,-1-1 0 0 0,1 1 0 0 0,-1 0 0 0 0,0-1 16 0 0,-9 3-75 0 0,1 1 0 0 0,-1 0 0 0 0,1 1 0 0 0,0 0 0 0 0,0 0 0 0 0,0 1-1 0 0,1 0 1 0 0,-1 1 0 0 0,1 0 0 0 0,1 1 0 0 0,-1 0 0 0 0,1 0 0 0 0,0 0-1 0 0,1 1 1 0 0,0 1 0 0 0,0-1 0 0 0,0 1 0 0 0,1 0 0 0 0,1 0-1 0 0,-3 6 77 0 0,4-9-3 0 0,1 0-1 0 0,0 1 0 0 0,0-1 1 0 0,0 1-1 0 0,0 0 0 0 0,1-1 0 0 0,1 1 1 0 0,-1 0-1 0 0,1 0 0 0 0,0 0 1 0 0,0 1-1 0 0,1-1 0 0 0,0 0 0 0 0,0 0 1 0 0,1 0-1 0 0,0 0 0 0 0,0 0 1 0 0,1 0-1 0 0,0 0 0 0 0,0 0 0 0 0,0 0 1 0 0,1-1-1 0 0,0 1 0 0 0,1-1 1 0 0,-1 0-1 0 0,1 0 0 0 0,0 0 0 0 0,4 4 4 0 0,7 2 68 0 0,0-1-1 0 0,1-1 0 0 0,0 0 1 0 0,1-1-1 0 0,0-1 0 0 0,0 0 0 0 0,1-1 1 0 0,0-1-1 0 0,0-1 0 0 0,0-1 0 0 0,1 0 1 0 0,0-1-1 0 0,-1-1 0 0 0,1-1 1 0 0,0-1-1 0 0,0 0 0 0 0,0-2 0 0 0,9-1-67 0 0,-6-2 131 0 0,0 0 0 0 0,-1-1-1 0 0,0-2 1 0 0,0 0-1 0 0,-1-1 1 0 0,0-1 0 0 0,-1-1-1 0 0,0 0 1 0 0,0-2-1 0 0,-1 0 1 0 0,-1-1-1 0 0,0-1 1 0 0,5-7-131 0 0,-10 12 31 0 0,-1-1 1 0 0,-1 0-1 0 0,0 0 0 0 0,0-1 0 0 0,-1 0 0 0 0,0-1 1 0 0,-2 0-1 0 0,1 0 0 0 0,-1-1 0 0 0,-1 0 1 0 0,-1 0-1 0 0,0-1 0 0 0,0 1 0 0 0,-2-1 0 0 0,0 0 1 0 0,-1 0-1 0 0,0-2-31 0 0,-2 15-26 0 0,-1-1 0 0 0,1 0 0 0 0,-1 0 0 0 0,0 1 0 0 0,0-1 0 0 0,0 1 0 0 0,0-1 0 0 0,-1 1 0 0 0,1-1 0 0 0,-1 1 0 0 0,1 0 0 0 0,-1 0 0 0 0,0 0 0 0 0,0 0 0 0 0,0 0 0 0 0,0 0 0 0 0,0 0 0 0 0,0 1 1 0 0,0-1-1 0 0,-1 1 0 0 0,1-1 0 0 0,-1 1 0 0 0,1 0 0 0 0,-1 0 0 0 0,1 0 0 0 0,-1 0 0 0 0,0 1 0 0 0,1-1 0 0 0,-1 1 0 0 0,0-1 0 0 0,0 1 0 0 0,1 0 0 0 0,-1 0 0 0 0,0 0 0 0 0,0 1 0 0 0,1-1 0 0 0,-1 1 0 0 0,0-1 0 0 0,1 1 0 0 0,-1 0 0 0 0,0 0 0 0 0,1 0 0 0 0,-1 0 0 0 0,1 0 0 0 0,0 1 0 0 0,-1-1 0 0 0,1 1 1 0 0,0 0-1 0 0,0 0 0 0 0,0 0 0 0 0,-1 1 26 0 0,-5 3-37 0 0,1-1 0 0 0,1 1 0 0 0,-1 1 0 0 0,1-1 0 0 0,0 1 0 0 0,1 0 0 0 0,-1 0 0 0 0,1 1 0 0 0,1 0 0 0 0,-1 0 0 0 0,2 0 0 0 0,-1 0 0 0 0,1 1 1 0 0,0-1-1 0 0,1 1 0 0 0,0 0 0 0 0,0-1 0 0 0,1 1 0 0 0,0 0 0 0 0,0 0 0 0 0,1 0 0 0 0,0 0 0 0 0,1 0 0 0 0,0 0 0 0 0,1 0 0 0 0,0 0 0 0 0,0 0 0 0 0,0-1 0 0 0,1 1 1 0 0,1-1-1 0 0,-1 1 0 0 0,1-1 0 0 0,1-1 0 0 0,0 1 0 0 0,0 0 0 0 0,5 4 37 0 0,0-4 63 0 0,1 0-1 0 0,0-1 1 0 0,1-1-1 0 0,0 0 1 0 0,0 0-1 0 0,0-1 1 0 0,0-1-1 0 0,1 0 1 0 0,0-1 0 0 0,0 0-1 0 0,0-1 1 0 0,0 0-1 0 0,0-1 1 0 0,0-1-1 0 0,0 0 1 0 0,1-1-1 0 0,-1 0 1 0 0,0-1 0 0 0,0 0-1 0 0,0-1 1 0 0,-1-1-1 0 0,11-3-62 0 0,17-10 182 0 0,-1 0-1 0 0,-1-3 1 0 0,-1-1-1 0 0,0-2 1 0 0,-2-1 0 0 0,-1-2-1 0 0,-1-2 1 0 0,25-25-182 0 0,107-115 24 0 0,-162 165-27 0 0,0-1 1 0 0,-1 1 0 0 0,0 0 0 0 0,1-1 0 0 0,-1 1 0 0 0,-1-1-1 0 0,1 0 1 0 0,0 1 0 0 0,-1-1 0 0 0,0 0 0 0 0,0 0-1 0 0,0 0 1 0 0,-1 0 0 0 0,1 0 0 0 0,-1 0 0 0 0,0 0 0 0 0,0 0-1 0 0,0 0 1 0 0,-1-2 2 0 0,-1 4-28 0 0,0 0-1 0 0,-1 1 1 0 0,1 0 0 0 0,-1-1-1 0 0,1 1 1 0 0,-1 0-1 0 0,0 0 1 0 0,1 0-1 0 0,-1 0 1 0 0,0 1-1 0 0,0-1 1 0 0,1 1 0 0 0,-1 0-1 0 0,0-1 1 0 0,0 1-1 0 0,0 1 1 0 0,0-1-1 0 0,1 0 1 0 0,-1 1 0 0 0,0-1-1 0 0,0 1 1 0 0,-1 0 28 0 0,-8 4-56 0 0,0 1 1 0 0,0 0 0 0 0,1 0-1 0 0,0 1 1 0 0,0 1 0 0 0,0 0-1 0 0,1 0 1 0 0,0 1 0 0 0,1 0-1 0 0,0 1 1 0 0,0 0 0 0 0,-2 4 55 0 0,2-3 2 0 0,1 0 0 0 0,-1 0 0 0 0,2 1 0 0 0,0 0 1 0 0,0 0-1 0 0,1 1 0 0 0,1 0 0 0 0,0 0 0 0 0,0 0 1 0 0,1 1-1 0 0,1 0 0 0 0,1-1 0 0 0,0 1 0 0 0,0 0 1 0 0,2 0-1 0 0,0 0 0 0 0,0 0 0 0 0,1 0 0 0 0,1 0 1 0 0,2 9-3 0 0,3-8 66 0 0,2 1 0 0 0,0-1 1 0 0,0-1-1 0 0,2 0 0 0 0,-1 0 1 0 0,2-1-1 0 0,0-1 0 0 0,0 0 0 0 0,1 0 1 0 0,1-1-1 0 0,0-1 0 0 0,0 0 1 0 0,1-1-1 0 0,0-1 0 0 0,1 0 1 0 0,0-1-1 0 0,0-1 0 0 0,0 0 1 0 0,1-1-1 0 0,0-1 0 0 0,0-1 1 0 0,4 1-67 0 0,16 2-183 0 0,0-1 0 0 0,1-1 1 0 0,-1-2-1 0 0,0-2 0 0 0,26-3 183 0 0,-10-11-3085 0 0,-21 0-4389 0 0,-25 10 4861 0 0,11-4-8028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0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12499 0 0,'0'0'2768'0'0,"0"0"-2032"0"0,0 0-536 0 0,0 0-408 0 0,0 0-176 0 0,0 0-48 0 0,0 0 16 0 0,0 0-104 0 0,0 0-456 0 0,0 0-1601 0 0,0 0-3280 0 0,0 0 1024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08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350 432 1992 0 0,'0'0'2288'0'0,"0"0"-1151"0"0,0 0-491 0 0,0 0 19 0 0,0 0 310 0 0,0 0 461 0 0,0 0 347 0 0,0 0 15 0 0,0 0-282 0 0,0 0-439 0 0,0 0-421 0 0,-7 11-262 0 0,-150 176 323 0 0,29-54-1412 0 0,73-77-7990 0 0,53-53 4639 0 0,2 1 392 0 0</inkml:trace>
  <inkml:trace contextRef="#ctx0" brushRef="#br0" timeOffset="668.604">595 649 0 0 0,'0'0'1050'0'0,"0"0"395"0"0,0 0 253 0 0,0 0 42 0 0,0 0-129 0 0,0 0-169 0 0,0 0-198 0 0,0 0-97 0 0,0 0-55 0 0,26 2-26 0 0,80-1-13 0 0,-101-1-962 0 0,-1 0 0 0 0,0 0-1 0 0,0-1 1 0 0,0 1 0 0 0,0-1-1 0 0,0 0 1 0 0,0 0-1 0 0,0-1 1 0 0,0 1 0 0 0,0-1-1 0 0,0 0 1 0 0,-1 0 0 0 0,1 0-1 0 0,-1-1 1 0 0,1 1-1 0 0,2-3-90 0 0,7-6 378 0 0,75-55 897 0 0,-4-3 1 0 0,-3-4-1 0 0,38-47-1275 0 0,14-11 437 0 0,25-12 101 0 0,-157 142-532 0 0,0 0 0 0 0,-1 0 0 0 0,1 0 1 0 0,0 0-1 0 0,0 0 0 0 0,0 0 1 0 0,-1 1-1 0 0,1-1 0 0 0,0 0 1 0 0,0 1-1 0 0,0-1 0 0 0,0 1 1 0 0,0-1-1 0 0,0 1 0 0 0,0-1 0 0 0,1 1 1 0 0,-1 0-1 0 0,0-1 0 0 0,0 1 1 0 0,0 0-1 0 0,0 0 0 0 0,0 0 1 0 0,1 0-1 0 0,-1 0 0 0 0,0 0 1 0 0,0 0-1 0 0,0 0 0 0 0,0 1 0 0 0,0-1 1 0 0,0 0-1 0 0,1 1 0 0 0,-1-1 1 0 0,0 0-1 0 0,0 1 0 0 0,0 0 1 0 0,0-1-1 0 0,0 1 0 0 0,0 0 1 0 0,-1-1-1 0 0,1 1 0 0 0,0 0 0 0 0,0 0 1 0 0,0 0-1 0 0,-1 0 0 0 0,1 0 1 0 0,0-1-1 0 0,-1 1 0 0 0,1 1 1 0 0,-1-1-1 0 0,1 0 0 0 0,-1 0 1 0 0,0 0-1 0 0,1 0 0 0 0,-1 1-6 0 0,9 68 460 0 0,-9-65-432 0 0,2 28 89 0 0,-1 0 0 0 0,-2 0-1 0 0,-1 0 1 0 0,-2 0 0 0 0,-1 0 0 0 0,-2-1 0 0 0,0 1 0 0 0,-3-2 0 0 0,-8 20-117 0 0,10-32 13 0 0,0-1 0 0 0,-1-1 0 0 0,-1 1 0 0 0,-1-2 0 0 0,0 1 0 0 0,-1-1 0 0 0,-1-1-1 0 0,-1 0 1 0 0,0-1 0 0 0,-1-1 0 0 0,0 0 0 0 0,-1-1 0 0 0,0-1 0 0 0,-1 0 0 0 0,0-1 0 0 0,-1-1 0 0 0,-18 7-13 0 0,28-13-131 0 0,1 0-1 0 0,-1-1 1 0 0,0-1-1 0 0,0 1 1 0 0,0-1-1 0 0,0 0 1 0 0,0-1 0 0 0,0 0-1 0 0,0 0 1 0 0,0-1-1 0 0,-1 0 1 0 0,2 0-1 0 0,-1-1 1 0 0,0 0 0 0 0,0-1-1 0 0,0 1 1 0 0,1-1-1 0 0,0-1 1 0 0,-1 0-1 0 0,1 0 1 0 0,1 0 0 0 0,-1 0-1 0 0,1-1 1 0 0,-1-1-1 0 0,1 1 1 0 0,1-1-1 0 0,-1 0 1 0 0,1 0 0 0 0,-2-3 131 0 0,-2-42-5273 0 0,15 19-3233 0 0,-1 23 2779 0 0</inkml:trace>
  <inkml:trace contextRef="#ctx0" brushRef="#br0" timeOffset="938.575">1873 296 11891 0 0,'0'0'1140'0'0,"0"0"-412"0"0,0 0-239 0 0,0 0 109 0 0,0 0 171 0 0,0 0 29 0 0,0 0-125 0 0,-9 32-207 0 0,-25 98-204 0 0,25-53 7 0 0,9-34-364 0 0,0-33-3744 0 0,0 0-3986 0 0,0-7 1501 0 0</inkml:trace>
  <inkml:trace contextRef="#ctx0" brushRef="#br0" timeOffset="1532.747">2083 701 7274 0 0,'0'0'4019'0'0,"0"0"-2503"0"0,0 0-893 0 0,0 0 127 0 0,0 0 299 0 0,0 0 160 0 0,0 0-65 0 0,0 0-231 0 0,0 0-239 0 0,18-36-158 0 0,57-115-97 0 0,1 6 419 0 0,25-89-100 0 0,-101 235-748 0 0,0-1 0 0 0,1 0-1 0 0,-1 1 1 0 0,0-1 0 0 0,1 1 0 0 0,-1-1-1 0 0,0 0 1 0 0,1 1 0 0 0,-1-1 0 0 0,1 0 0 0 0,-1 1-1 0 0,1-1 1 0 0,-1 0 0 0 0,1 0 0 0 0,-1 1 0 0 0,1-1-1 0 0,-1 0 1 0 0,1 0 0 0 0,-1 0 0 0 0,1 0-1 0 0,0 0 1 0 0,-1 0 0 0 0,1 0 0 0 0,-1 0 0 0 0,1 0-1 0 0,-1 0 1 0 0,1 0 0 0 0,-1 0 0 0 0,1 0-1 0 0,-1 0 1 0 0,1-1 0 0 0,0 1 0 0 0,-1 0 0 0 0,0 0-1 0 0,1-1 1 0 0,-1 1 0 0 0,1 0 0 0 0,-1-1 0 0 0,1 1-1 0 0,-1 0 1 0 0,1-1 0 0 0,-1 1 0 0 0,0-1-1 0 0,1 1 1 0 0,-1 0 0 0 0,0-1 0 0 0,1 1 0 0 0,-1-1-1 0 0,0 1 1 0 0,0-1 0 0 0,0 1 0 0 0,1-1-1 0 0,-1 1 1 0 0,0-1 0 0 0,0 0 0 0 0,0 1 0 0 0,0-1-1 0 0,0 1 1 0 0,0-1 0 0 0,0 1 0 0 0,0-1 0 0 0,0 0 9 0 0,29 248 286 0 0,-27-239-275 0 0,0-1 0 0 0,0 1 0 0 0,1-1 0 0 0,-1 0 0 0 0,1 0 0 0 0,1 0 0 0 0,0 0 0 0 0,0-1 0 0 0,0 1 0 0 0,1-1 0 0 0,0 0 0 0 0,0 0 0 0 0,0-1 0 0 0,1 1 0 0 0,-1-1 0 0 0,2 0 0 0 0,0 0-10 0 0,-3-2 101 0 0,0 0-1 0 0,1-1 0 0 0,-1 1 1 0 0,1-1-1 0 0,0 0 0 0 0,0 0 1 0 0,0 0-1 0 0,0-1 0 0 0,0 0 0 0 0,0 0 1 0 0,0 0-1 0 0,0 0 0 0 0,0-1 1 0 0,0 0-1 0 0,1 0 0 0 0,-1 0 1 0 0,0-1-1 0 0,0 0 0 0 0,0 0 1 0 0,0 0-1 0 0,0-1 0 0 0,0 1 1 0 0,0-1-1 0 0,0 0 0 0 0,-1-1 1 0 0,1 1-1 0 0,-1-1 0 0 0,0 0 1 0 0,1 0-1 0 0,-1 0 0 0 0,0-1-100 0 0,82-111 355 0 0,-49 61-4734 0 0,4 3-9229 0 0,-30 39 6627 0 0</inkml:trace>
  <inkml:trace contextRef="#ctx0" brushRef="#br0" timeOffset="1825.861">3220 126 12491 0 0,'0'0'1688'0'0,"0"0"-272"0"0,0 0-127 0 0,0 0-44 0 0,0 0-139 0 0,0 0-209 0 0,0 0-257 0 0,0 0-183 0 0,0 0-91 0 0,0 0-122 0 0,0 0-84 0 0,-32 23-45 0 0,-100 73-51 0 0,71-30-7 0 0,55-52-47 0 0,0-4-20 0 0,1 0 0 0 0,0 0 0 0 0,1 1 0 0 0,0 0 0 0 0,1 0 0 0 0,0 0 0 0 0,1 0 0 0 0,0 1 0 0 0,1-1 0 0 0,0 0 0 0 0,1 1 0 0 0,0-1 0 0 0,1 9 10 0 0,0-14-20 0 0,1-1-1 0 0,-1 0 0 0 0,1 0 0 0 0,0 0 0 0 0,0 0 1 0 0,1 0-1 0 0,-1-1 0 0 0,1 1 0 0 0,0 0 1 0 0,0-1-1 0 0,1 0 0 0 0,-1 0 0 0 0,1 0 0 0 0,0 0 1 0 0,0-1-1 0 0,0 1 0 0 0,0-1 0 0 0,1 0 1 0 0,0-1-1 0 0,-1 1 0 0 0,1-1 0 0 0,0 0 0 0 0,0 0 1 0 0,0 0-1 0 0,0 0 0 0 0,2-1 21 0 0,7 3-83 0 0,1-1-1 0 0,0 0 0 0 0,0-1 1 0 0,0-1-1 0 0,0 0 1 0 0,0-1-1 0 0,0-1 1 0 0,0 0-1 0 0,0-1 84 0 0,2-2-636 0 0,0 0 0 0 0,-1-1 0 0 0,0-1-1 0 0,0 0 1 0 0,-1-1 0 0 0,0-1 0 0 0,15-9 636 0 0,49-45-12569 0 0,-66 50 8768 0 0</inkml:trace>
  <inkml:trace contextRef="#ctx0" brushRef="#br0" timeOffset="2120.917">3541 414 0 0 0,'0'0'307'0'0,"0"0"908"0"0,0 0 372 0 0,0 0 113 0 0,0 0-6 0 0,0 0-118 0 0,0 0-84 0 0,0 0-77 0 0,0 0-38 0 0,0 0 27 0 0,0 0 28 0 0,21 21 13 0 0,71 61-46 0 0,-90-80-1328 0 0,-1 0 0 0 0,1 0 0 0 0,0-1 0 0 0,0 1 0 0 0,0-1 1 0 0,0 0-1 0 0,0 1 0 0 0,0-1 0 0 0,0 0 0 0 0,0 0 1 0 0,0 0-1 0 0,0-1 0 0 0,1 1 0 0 0,-1 0 0 0 0,0-1 0 0 0,1 0 1 0 0,-1 1-1 0 0,1-1 0 0 0,-1 0 0 0 0,0 0 0 0 0,1 0 1 0 0,-1-1-1 0 0,0 1 0 0 0,1 0 0 0 0,-1-1 0 0 0,0 0 1 0 0,1 1-1 0 0,-1-1 0 0 0,1-1-71 0 0,7-2 375 0 0,14-4-108 0 0,-1-1 1 0 0,0-1 0 0 0,0-1 0 0 0,-1-1 0 0 0,-1-1-1 0 0,0-1 1 0 0,-1-1 0 0 0,-1 0 0 0 0,0-2-1 0 0,-1 0 1 0 0,0-1 0 0 0,-2-1 0 0 0,0 0-1 0 0,-2-2 1 0 0,0 1 0 0 0,-1-2 0 0 0,-1 0-1 0 0,2-5-267 0 0,-12 24-16 0 0,0 0 0 0 0,1 0-1 0 0,-1 0 1 0 0,-1-1 0 0 0,1 1 0 0 0,0 0-1 0 0,-1-1 1 0 0,1 1 0 0 0,-1-1-1 0 0,0 0 1 0 0,0 1 0 0 0,-1-1-1 0 0,1 0 1 0 0,-1 0 0 0 0,0 1-1 0 0,0-1 1 0 0,0 0 0 0 0,0 0-1 0 0,-1 1 1 0 0,1-1 0 0 0,-1 0-1 0 0,0 1 1 0 0,0-1 0 0 0,-1 0 0 0 0,1 1-1 0 0,-1-1 1 0 0,1 1 0 0 0,-1 0-1 0 0,0 0 1 0 0,0 0 0 0 0,-1 0-1 0 0,1 0 1 0 0,-1 0 0 0 0,1 0-1 0 0,-1 1 1 0 0,0-1 0 0 0,0 1-1 0 0,0 0 1 0 0,0 0 0 0 0,-1 0-1 0 0,1 0 1 0 0,0 0 0 0 0,-1 1 0 0 0,1 0-1 0 0,-1 0 1 0 0,0 0 0 0 0,0 0 16 0 0,-14 2-61 0 0,-1 2 0 0 0,1 0 0 0 0,0 2 0 0 0,0 0 0 0 0,1 1-1 0 0,0 0 1 0 0,0 1 0 0 0,0 1 0 0 0,1 1 0 0 0,0 1 0 0 0,0 0 0 0 0,1 0 0 0 0,1 2 0 0 0,0 0 0 0 0,1 1 0 0 0,0 0 0 0 0,0 1 0 0 0,2 0 0 0 0,0 1 0 0 0,-2 3 61 0 0,3-5-46 0 0,0 1-1 0 0,0 0 1 0 0,1 1-1 0 0,1 0 1 0 0,1 0-1 0 0,0 1 1 0 0,1-1-1 0 0,0 2 1 0 0,1-1-1 0 0,1 1 1 0 0,1-1-1 0 0,1 1 1 0 0,0 0-1 0 0,1 0 1 0 0,0 0-1 0 0,3 14 47 0 0,1-20-15 0 0,2 0-1 0 0,-1-1 0 0 0,2 1 1 0 0,-1-1-1 0 0,1 0 0 0 0,1-1 1 0 0,0 0-1 0 0,0 0 0 0 0,1 0 1 0 0,0-1-1 0 0,0 0 0 0 0,1 0 1 0 0,0-1-1 0 0,1 0 1 0 0,-1-1-1 0 0,1 0 0 0 0,0-1 1 0 0,1 0-1 0 0,-1 0 0 0 0,1-1 1 0 0,0 0-1 0 0,11 1 16 0 0,6 3 1 0 0,1-1-1 0 0,1-2 0 0 0,-1 0 1 0 0,1-3-1 0 0,0 0 1 0 0,-1-2-1 0 0,1-1 1 0 0,0-1-1 0 0,2-2 0 0 0,135-38-1895 0 0,-113 22-1999 0 0,-3-1-4057 0 0,-21 6-539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4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0 122 536 0 0,'0'0'1752'0'0,"0"0"-327"0"0,0 0-86 0 0,0 0 140 0 0,0 0 225 0 0,0 0 148 0 0,0 0-142 0 0,0 0-380 0 0,0 0-427 0 0,0 0-307 0 0,0 0-120 0 0,1 3 3 0 0,2 7-79 0 0,1 1 0 0 0,1 0 0 0 0,0-1 0 0 0,1 0 0 0 0,0 0 0 0 0,0-1 0 0 0,1 0 0 0 0,0 0 0 0 0,1 0 0 0 0,0-1 0 0 0,5 4-400 0 0,7 10 243 0 0,99 96-9 0 0,-110-112-1565 0 0,-6-19-15037 0 0,-3 9 13609 0 0</inkml:trace>
  <inkml:trace contextRef="#ctx0" brushRef="#br0" timeOffset="235.594">284 81 1136 0 0,'0'0'1273'0'0,"0"0"-133"0"0,0 0-7 0 0,0 0 244 0 0,0 0 404 0 0,0 0 214 0 0,0 0-110 0 0,0 0-333 0 0,0 0-398 0 0,0 0-255 0 0,0 0-109 0 0,0 0-56 0 0,0 0-55 0 0,7 25-51 0 0,26 75-117 0 0,5-37 456 0 0,-30-54-944 0 0,0-1 1 0 0,0 0 0 0 0,1 0-1 0 0,0-1 1 0 0,1 0 0 0 0,0-1-1 0 0,0 0 1 0 0,0 0 0 0 0,1-1-1 0 0,1 0-23 0 0,16 2-3931 0 0,1-4-3974 0 0,-23-3-129 0 0</inkml:trace>
  <inkml:trace contextRef="#ctx0" brushRef="#br0" timeOffset="687.209">1118 140 11426 0 0,'0'0'767'0'0,"0"0"-315"0"0,0 0-116 0 0,0 0 225 0 0,0 0 381 0 0,0 0 237 0 0,0 0-16 0 0,0 0-209 0 0,0 33-243 0 0,2 102-241 0 0,19 40 380 0 0,-10-44-205 0 0,-5 1 1 0 0,-7 27-646 0 0,1-149-95 0 0,0-1 0 0 0,-1 0 0 0 0,0 1-1 0 0,0-1 1 0 0,-1 0 0 0 0,0 1 0 0 0,-1-1 0 0 0,0 0 0 0 0,0-1 0 0 0,-1 1 0 0 0,0-1 0 0 0,0 1 0 0 0,-4 3 95 0 0,-2-8-2970 0 0,-5-8-10729 0 0,13 0 10502 0 0</inkml:trace>
  <inkml:trace contextRef="#ctx0" brushRef="#br0" timeOffset="1017.258">705 276 4897 0 0,'0'0'1038'0'0,"0"0"-37"0"0,0 0 193 0 0,0 0 315 0 0,0 0 274 0 0,0 0 23 0 0,0 0-226 0 0,37-15-258 0 0,115-45-235 0 0,-31 26 694 0 0,-81 28-1245 0 0,298-52 1292 0 0,-279 26-3549 0 0,-51 21-2361 0 0,-3-1-3414 0 0,-4 8-567 0 0</inkml:trace>
  <inkml:trace contextRef="#ctx0" brushRef="#br0" timeOffset="1515.219">1580 0 9146 0 0,'0'0'1164'0'0,"0"0"-241"0"0,0 0-5 0 0,0 0 279 0 0,0 0 237 0 0,0 0 41 0 0,-8 34-222 0 0,-24 110-339 0 0,20-38 65 0 0,10 416 10 0 0,2-521-983 0 0,0 0 0 0 0,0 0 0 0 0,0 0-1 0 0,0 0 1 0 0,0 0 0 0 0,0 1 0 0 0,0-1-1 0 0,1 0 1 0 0,-1 0 0 0 0,0 0-1 0 0,1 0 1 0 0,-1 0 0 0 0,1 0 0 0 0,-1 0-1 0 0,1 0 1 0 0,-1 0 0 0 0,1 0 0 0 0,0 0-1 0 0,-1 0 1 0 0,1-1 0 0 0,0 1 0 0 0,0 0-1 0 0,-1 0 1 0 0,1-1 0 0 0,0 1 0 0 0,0 0-1 0 0,0-1 1 0 0,0 1 0 0 0,0-1-1 0 0,0 1 1 0 0,0-1 0 0 0,0 0 0 0 0,0 1-1 0 0,0-1 1 0 0,1 0 0 0 0,-1 0 0 0 0,0 0-1 0 0,0 1 1 0 0,0-1 0 0 0,0 0 0 0 0,0-1-1 0 0,0 1 1 0 0,0 0 0 0 0,1 0-1 0 0,-1 0 1 0 0,0-1 0 0 0,0 1 0 0 0,0-1-1 0 0,0 1 1 0 0,0-1 0 0 0,0 1 0 0 0,0-1-6 0 0,55-28 399 0 0,-7-4-219 0 0,123-69-52 0 0,-171 101-119 0 0,1-1 1 0 0,-1 1-1 0 0,1 0 0 0 0,0 0 1 0 0,-1 0-1 0 0,1 0 1 0 0,0 0-1 0 0,0 0 0 0 0,0 0 1 0 0,0 0-1 0 0,0 1 1 0 0,0-1-1 0 0,0 1 0 0 0,0 0 1 0 0,0-1-1 0 0,0 1 1 0 0,0 0-1 0 0,0 0 0 0 0,0 0 1 0 0,0 1-1 0 0,0-1 1 0 0,0 0-1 0 0,0 1 0 0 0,0-1 1 0 0,0 1-1 0 0,0 0 1 0 0,0-1-1 0 0,-1 1 0 0 0,1 0 1 0 0,0 0-1 0 0,0 1 1 0 0,-1-1-1 0 0,1 0 0 0 0,-1 0 1 0 0,1 1-1 0 0,-1-1 0 0 0,1 1 1 0 0,-1-1-1 0 0,0 1 1 0 0,0 0-1 0 0,0-1 0 0 0,0 1 1 0 0,0 0-1 0 0,0 0 1 0 0,1 2-10 0 0,10 69 645 0 0,5 55-1308 0 0,-1-136-16363 0 0,-14 2 12249 0 0</inkml:trace>
  <inkml:trace contextRef="#ctx0" brushRef="#br0" timeOffset="1939.204">2182 832 0 0 0,'0'0'675'0'0,"0"0"836"0"0,0 0 455 0 0,0 0 171 0 0,0 0-42 0 0,0 0-213 0 0,0 0-233 0 0,0 0-196 0 0,0 0-162 0 0,0 0-137 0 0,32 1-114 0 0,101 2-157 0 0,-76-16 261 0 0,-51 7-888 0 0,3 0-149 0 0,-1-1-1 0 0,1 1 0 0 0,-1-2 1 0 0,-1 1-1 0 0,1-1 1 0 0,-1 0-1 0 0,-1-1 1 0 0,0 1-1 0 0,0-1 1 0 0,0-1-1 0 0,-1 1 0 0 0,-1-1 1 0 0,1 0-1 0 0,-2 0 1 0 0,1 0-1 0 0,-1 0 1 0 0,-1-1-1 0 0,0 1 1 0 0,0-1-1 0 0,-1 1 0 0 0,-1-1 1 0 0,0-8-107 0 0,-3 15-69 0 0,0 0 0 0 0,0 0 0 0 0,0 0 0 0 0,0 1 1 0 0,-1-1-1 0 0,0 1 0 0 0,0 0 0 0 0,0 0 0 0 0,0 0 0 0 0,0 0 0 0 0,0 1 1 0 0,-1 0-1 0 0,1 0 0 0 0,-1 0 0 0 0,0 0 0 0 0,1 1 0 0 0,-1 0 0 0 0,0 0 1 0 0,0 0-1 0 0,0 0 0 0 0,0 1 0 0 0,0 0 0 0 0,0 0 0 0 0,0 0 0 0 0,0 1 0 0 0,0-1 1 0 0,0 1-1 0 0,0 0 0 0 0,1 1 0 0 0,-1-1 0 0 0,0 1 0 0 0,1 0 0 0 0,-4 2 69 0 0,-2 0-44 0 0,0 1 0 0 0,1 0 0 0 0,0 1-1 0 0,0 0 1 0 0,0 0 0 0 0,0 1 0 0 0,1 0-1 0 0,0 0 1 0 0,1 1 0 0 0,0 0 0 0 0,0 0-1 0 0,0 1 1 0 0,1 0 0 0 0,0 0 0 0 0,1 1-1 0 0,0-1 1 0 0,1 1 0 0 0,0 0 0 0 0,0 1-1 0 0,1-1 1 0 0,1 0 0 0 0,-1 1 0 0 0,2 0-1 0 0,-1-1 1 0 0,2 1 0 0 0,-1 0 0 0 0,2 6 44 0 0,2-10 33 0 0,1 0 1 0 0,0 0 0 0 0,1 0-1 0 0,-1 0 1 0 0,1-1 0 0 0,1 1-1 0 0,-1-1 1 0 0,1-1 0 0 0,0 1-1 0 0,0-1 1 0 0,1 0 0 0 0,0 0 0 0 0,-1-1-1 0 0,2 0 1 0 0,-1 0 0 0 0,0-1-1 0 0,1 0 1 0 0,-1 0 0 0 0,1-1-34 0 0,11 5 24 0 0,1-1 0 0 0,-1-1 0 0 0,1 0 0 0 0,-1-2 0 0 0,1 0 0 0 0,0-2 0 0 0,0 0 0 0 0,0-1 0 0 0,1-1 0 0 0,5-2-24 0 0,68-16-9145 0 0,-76 15-601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0 0 0,'0'0'1044'0'0,"0"0"207"0"0,0 0 204 0 0,0 0 215 0 0,0 0 178 0 0,0 0 6 0 0,0 0-214 0 0,0 0-329 0 0,0 0-369 0 0,0 0-311 0 0,0 0-214 0 0,-10 11 497 0 0,-6 122 1989 0 0,15-97-2446 0 0,0-16-349 0 0,0 0-1 0 0,1-1 1 0 0,0 1 0 0 0,2 0 0 0 0,0-1 0 0 0,2 0 0 0 0,0 1-1 0 0,1-1 1 0 0,1-1 0 0 0,0 1 0 0 0,2-1 0 0 0,8 16-108 0 0,-14-31 62 0 0,-1 0 1 0 0,1 1-1 0 0,0-1 1 0 0,1 0 0 0 0,-1 0-1 0 0,1 0 1 0 0,-1-1-1 0 0,1 1 1 0 0,0 0-1 0 0,0-1 1 0 0,0 0-1 0 0,0 0 1 0 0,0 0-1 0 0,0 0 1 0 0,1 0-1 0 0,-1-1 1 0 0,0 1 0 0 0,1-1-1 0 0,0 0 1 0 0,-1 0-1 0 0,1 0 1 0 0,0-1-1 0 0,-1 1 1 0 0,1-1-1 0 0,0 0 1 0 0,0 0-1 0 0,-1 0 1 0 0,1-1-1 0 0,0 1 1 0 0,0-1 0 0 0,-1 0-1 0 0,1 0 1 0 0,-1 0-1 0 0,1 0 1 0 0,-1-1-1 0 0,1 1 1 0 0,-1-1-1 0 0,1 0-62 0 0,100-147 1144 0 0,-49 60-1050 0 0,-51 83-95 0 0,10-17-5 0 0,1 1 0 0 0,0 1 1 0 0,2 0-1 0 0,0 2 1 0 0,1 0-1 0 0,1 0 1 0 0,1 2-1 0 0,1 0 0 0 0,0 2 1 0 0,1 0-1 0 0,3 0 6 0 0,22 7-209 0 0,-38 52-28 0 0,-10-29 258 0 0,-1 1 1 0 0,-1-1-1 0 0,0 0 1 0 0,-1 0-1 0 0,-1 0 1 0 0,0 0-1 0 0,-1-1 1 0 0,-1 0-1 0 0,-6 11-21 0 0,-23 55 7 0 0,22 5-49 0 0,15-84 41 0 0,1 0 1 0 0,-1 0-1 0 0,1 0 0 0 0,-1 0 0 0 0,1-1 0 0 0,-1 1 1 0 0,1 0-1 0 0,-1-1 0 0 0,1 1 0 0 0,0-1 1 0 0,0 0-1 0 0,-1 0 0 0 0,1 1 0 0 0,0-1 0 0 0,-1 0 1 0 0,1 0-1 0 0,0 0 0 0 0,0-1 0 0 0,-1 1 0 0 0,1 0 1 0 0,0-1-1 0 0,-1 1 0 0 0,1-1 0 0 0,-1 1 0 0 0,1-1 1 0 0,0 0-1 0 0,1-1 1 0 0,130-95 228 0 0,-68 43-224 0 0,-26 20-5 0 0,1 3-1 0 0,1 1 1 0 0,44-24 1 0 0,-32 36-148 0 0,-50 45 135 0 0,-2 182 283 0 0,0-202-271 0 0,0 0 0 0 0,0 0-1 0 0,1 0 1 0 0,0 0-1 0 0,0-1 1 0 0,1 1 0 0 0,0-1-1 0 0,0 1 1 0 0,0-1 0 0 0,1 0-1 0 0,0 0 1 0 0,0-1 0 0 0,0 1-1 0 0,1-1 1 0 0,0 0 0 0 0,3 3 1 0 0,42 1-2481 0 0,-39-18-2632 0 0,-6-3-4165 0 0,-4 7 2961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10866 0 0,'0'0'1241'0'0,"0"0"-465"0"0,0 0-200 0 0,0 0 24 0 0,0 0 0 0 0,0 0-80 0 0,0 0-272 0 0,0 0-224 0 0,0 0-152 0 0,0 0-240 0 0,0 0-360 0 0,0 0-736 0 0,0 0-1545 0 0,0 0-1616 0 0,7 96-504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5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48 648 0 0 0,'0'0'245'0'0,"0"0"609"0"0,0 0 488 0 0,0 0 322 0 0,0 0 126 0 0,0 0-131 0 0,0 0-239 0 0,0 0-141 0 0,0 0-90 0 0,0 0-90 0 0,0 0-97 0 0,1 10-162 0 0,-10 66 272 0 0,2-63-1014 0 0,1 0-1 0 0,1 1 0 0 0,0-1 0 0 0,1 1 0 0 0,0 1 0 0 0,1-1 1 0 0,1 0-1 0 0,0 1 0 0 0,1 0 0 0 0,1-1 0 0 0,0 1 1 0 0,1-1-1 0 0,0 1 0 0 0,1-1 0 0 0,1 1 0 0 0,0-1 1 0 0,1 0-98 0 0,-2-9 83 0 0,0-1 0 0 0,1 0 0 0 0,-1 0 1 0 0,0 0-1 0 0,1-1 0 0 0,0 1 0 0 0,0 0 1 0 0,0-1-1 0 0,0 0 0 0 0,1 0 0 0 0,-1 0 0 0 0,1 0 1 0 0,0-1-1 0 0,0 1 0 0 0,0-1 0 0 0,0 0 1 0 0,0 0-1 0 0,0 0 0 0 0,1-1 0 0 0,-1 1 1 0 0,1-1-1 0 0,-1 0 0 0 0,1-1 0 0 0,-1 1 0 0 0,1-1 1 0 0,0 0-1 0 0,-1 0 0 0 0,1 0 0 0 0,-1 0 1 0 0,1-1-1 0 0,-1 0 0 0 0,1 0 0 0 0,-1 0 1 0 0,1-1-1 0 0,-1 1 0 0 0,0-1 0 0 0,0 0 0 0 0,0 0 1 0 0,3-3-84 0 0,1-5-14 0 0,-2 0 1 0 0,1 0-1 0 0,-2-1 1 0 0,1 0-1 0 0,-1 0 0 0 0,-1-1 1 0 0,0 1-1 0 0,0-1 1 0 0,-2 0-1 0 0,1 0 1 0 0,-1 0-1 0 0,-1 0 1 0 0,0-1-1 0 0,-1 1 1 0 0,0 0-1 0 0,-1 0 0 0 0,-1 0 1 0 0,1-1-1 0 0,-2 1 1 0 0,0 1-1 0 0,0-1 1 0 0,-1 0-1 0 0,-1 1 1 0 0,0 0-1 0 0,0 0 1 0 0,-1 0-1 0 0,0 0 0 0 0,-1 1 1 0 0,0 0-1 0 0,-1 1 1 0 0,0 0-1 0 0,-9-8 14 0 0,-33-6-2452 0 0,50 23 2100 0 0,0 0 90 0 0,15 5 164 0 0,0-5 335 0 0,0-1 0 0 0,0 0 0 0 0,0-1 1 0 0,0-1-1 0 0,0 0 0 0 0,-1-1 1 0 0,0 0-1 0 0,0-2 0 0 0,0 1 0 0 0,0-2 1 0 0,-1 1-1 0 0,0-2 0 0 0,0 0 0 0 0,-1-1 1 0 0,0 0-1 0 0,0 0 0 0 0,-1-1 1 0 0,0-1-1 0 0,1-2-237 0 0,9-5 163 0 0,15-15 1 0 0,-1-2 0 0 0,-2-1 0 0 0,-2-2-1 0 0,-1-1 1 0 0,6-13-164 0 0,85-168-52 0 0,-87 168-432 0 0,-21 76-177 0 0,23 160 371 0 0,20 264-374 0 0,-44-344 675 0 0,-3 0-1 0 0,-6 1 1 0 0,-4 0 0 0 0,-10 64-11 0 0,8-145 47 0 0,-2 1 1 0 0,-1-1-1 0 0,-1-1 0 0 0,0 1 1 0 0,-2-1-1 0 0,-1-1 1 0 0,-11 19-48 0 0,20-37 42 0 0,-1 0 0 0 0,1-1 0 0 0,-1 1 0 0 0,0-1 0 0 0,0 1 0 0 0,-1-1 1 0 0,1 0-1 0 0,-1 0 0 0 0,0 0 0 0 0,1 0 0 0 0,-1 0 0 0 0,-1 0 0 0 0,1-1 0 0 0,0 0 1 0 0,-1 1-1 0 0,1-1 0 0 0,-1 0 0 0 0,1-1 0 0 0,-1 1 0 0 0,0-1 0 0 0,0 0 0 0 0,0 0 1 0 0,0 0-1 0 0,0 0 0 0 0,0 0 0 0 0,0-1 0 0 0,0 0 0 0 0,0 0 0 0 0,0 0 0 0 0,0 0 1 0 0,0-1-1 0 0,0 0 0 0 0,0 0 0 0 0,0 0 0 0 0,0 0 0 0 0,0 0 0 0 0,1-1 0 0 0,-1 0 1 0 0,0 1-1 0 0,1-1 0 0 0,-1-1 0 0 0,1 1 0 0 0,0 0 0 0 0,0-1 0 0 0,0 0 0 0 0,0 0 1 0 0,0 0-1 0 0,1 0 0 0 0,-1 0 0 0 0,1 0 0 0 0,-2-3-42 0 0,1-5 2 0 0,-1-1 0 0 0,2 1 0 0 0,-1-1 0 0 0,2 0 0 0 0,-1 0 0 0 0,2 1 0 0 0,-1-1 0 0 0,2 0 0 0 0,0 0 0 0 0,0 0 0 0 0,1 0 0 0 0,0 1 0 0 0,1-1 0 0 0,1 1 0 0 0,-1 0 0 0 0,2 0 0 0 0,0 0 0 0 0,0 0 0 0 0,7-9-2 0 0,7-11-108 0 0,2 0 1 0 0,1 1-1 0 0,2 2 1 0 0,1 0-1 0 0,22-19 108 0 0,113-89-2342 0 0,-90 81-5307 0 0,-61 49 6012 0 0,12-10-8893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140 704 0 0 0,'0'0'1208'0'0,"0"0"-232"0"0,0 0 89 0 0,0 0 287 0 0,0 0 242 0 0,0 0 134 0 0,0 0-41 0 0,0 0-195 0 0,0 0-190 0 0,0 0-226 0 0,0 0-245 0 0,0 0-201 0 0,0 0-106 0 0,-17 14-70 0 0,-55 47-70 0 0,40-9 89 0 0,29-39-375 0 0,-1 5-11 0 0,0 1 0 0 0,1 0 0 0 0,0 0 1 0 0,2 0-1 0 0,0 0 0 0 0,2 0 0 0 0,1 14-87 0 0,-2-29 59 0 0,1 0 0 0 0,0-1 1 0 0,0 1-1 0 0,0 0 0 0 0,0 0 0 0 0,0-1 1 0 0,1 1-1 0 0,0-1 0 0 0,-1 1 0 0 0,1-1 1 0 0,1 0-1 0 0,-1 0 0 0 0,0 0 0 0 0,1 0 1 0 0,0 0-1 0 0,-1 0 0 0 0,1-1 0 0 0,0 1 1 0 0,0-1-1 0 0,1 0 0 0 0,-1 0 0 0 0,0 0 1 0 0,1 0-1 0 0,-1-1 0 0 0,1 1 0 0 0,0-1 1 0 0,-1 0-1 0 0,1 0 0 0 0,0 0 0 0 0,0-1 1 0 0,0 1-1 0 0,0-1 0 0 0,-1 0 0 0 0,1 0 1 0 0,0 0-1 0 0,0-1 0 0 0,0 1 0 0 0,0-1 1 0 0,-1 0-1 0 0,1 0 0 0 0,0 0 0 0 0,-1 0 1 0 0,1-1-1 0 0,2-1-59 0 0,13-10 356 0 0,0-1 0 0 0,-1-1 0 0 0,-1 0 0 0 0,0-1 0 0 0,-1-1 0 0 0,-1-1 0 0 0,9-13-356 0 0,-17 22 73 0 0,164-252 619 0 0,-158 239-702 0 0,0-1 1 0 0,-2 0 0 0 0,-1-1-1 0 0,-1 0 1 0 0,-1-1 0 0 0,0 0-1 0 0,-2 0 1 0 0,-2 0 0 0 0,0-1-1 0 0,-1 0 1 0 0,-2 0 0 0 0,0 0-1 0 0,-3-17 10 0 0,1 38-28 0 0,0 0 0 0 0,0 0 0 0 0,0 0-1 0 0,-1 0 1 0 0,0 0 0 0 0,0 0 0 0 0,0 0 0 0 0,-1 1-1 0 0,1-1 1 0 0,-1 1 0 0 0,0 0 0 0 0,0 0-1 0 0,-1 0 1 0 0,1 0 0 0 0,-1 0 0 0 0,0 1-1 0 0,0 0 1 0 0,0-1 0 0 0,0 2 0 0 0,0-1 0 0 0,-1 0-1 0 0,0 1 1 0 0,1 0 0 0 0,-1 0 0 0 0,0 0-1 0 0,0 1 1 0 0,0-1 0 0 0,0 1 0 0 0,0 0 0 0 0,0 1-1 0 0,-1-1 1 0 0,1 1 0 0 0,0 0 0 0 0,0 0-1 0 0,0 1 1 0 0,0 0 0 0 0,0 0 0 0 0,-1 0 0 0 0,1 0-1 0 0,1 1 1 0 0,-1 0 0 0 0,0 0 0 0 0,0 0-1 0 0,1 0 1 0 0,-1 1 0 0 0,1 0 0 0 0,0 0 0 0 0,0 0-1 0 0,-2 2 29 0 0,-9 9-8 0 0,1 1-1 0 0,0 1 0 0 0,2 0 1 0 0,0 1-1 0 0,0 0 1 0 0,2 1-1 0 0,0 0 0 0 0,1 1 1 0 0,1 0-1 0 0,0 0 0 0 0,2 1 1 0 0,0 0-1 0 0,1 0 0 0 0,1 0 1 0 0,1 1-1 0 0,1 0 1 0 0,1-1-1 0 0,1 1 0 0 0,1 0 1 0 0,0-1-1 0 0,3 12 9 0 0,0-16 27 0 0,0 0 1 0 0,1-1-1 0 0,1 1 1 0 0,1-1-1 0 0,0-1 1 0 0,0 0-1 0 0,2 0 1 0 0,0 0-1 0 0,0-1 1 0 0,1 0-1 0 0,1-1 0 0 0,0 0 1 0 0,1 0-1 0 0,0-2 1 0 0,0 1-1 0 0,1-2 1 0 0,1 0-1 0 0,0 0 1 0 0,0-1-1 0 0,3 1-27 0 0,3 0 134 0 0,0 0 0 0 0,0-1 0 0 0,1-1 0 0 0,0-1 0 0 0,0 0 0 0 0,0-2 0 0 0,1-1 0 0 0,0 0 1 0 0,-1-2-1 0 0,1 0 0 0 0,0-2 0 0 0,0 0 0 0 0,0-1 0 0 0,16-5-134 0 0,-26 4 91 0 0,0-1-1 0 0,-1 0 1 0 0,0-1 0 0 0,0 0-1 0 0,0-1 1 0 0,0 0 0 0 0,-1-1-1 0 0,0 0 1 0 0,-1-1 0 0 0,1 0 0 0 0,-1 0-1 0 0,-1-1 1 0 0,0 0 0 0 0,6-9-91 0 0,-2 1 13 0 0,-1 0 1 0 0,-1-1-1 0 0,0 0 1 0 0,-1-1-1 0 0,-1 1 1 0 0,-1-2-1 0 0,-1 1 1 0 0,-1-1-1 0 0,0 0 1 0 0,-1 0-1 0 0,-2-1 1 0 0,0 1-1 0 0,-1-8-13 0 0,0 26-22 0 0,-1-1 0 0 0,1 0 0 0 0,-1 1 0 0 0,0-1 1 0 0,0 1-1 0 0,0-1 0 0 0,-1 1 0 0 0,1-1 0 0 0,0 1 0 0 0,-1-1 0 0 0,0 1 0 0 0,1-1 0 0 0,-1 1 0 0 0,0-1 0 0 0,0 1 0 0 0,-1 0 0 0 0,1-1 0 0 0,0 1 0 0 0,-1 0 0 0 0,1 0 0 0 0,-1 0 0 0 0,0 0 0 0 0,0 0 0 0 0,1 1 0 0 0,-1-1 0 0 0,0 1 0 0 0,-1-1 0 0 0,1 1 0 0 0,0-1 0 0 0,0 1 0 0 0,-1 0 0 0 0,1 0 0 0 0,0 0 0 0 0,-1 1 0 0 0,1-1 0 0 0,-1 0 0 0 0,1 1 0 0 0,-1 0 0 0 0,1-1 0 0 0,-1 1 0 0 0,0 0 0 0 0,1 0 0 0 0,-1 1 0 0 0,1-1 0 0 0,-1 0 0 0 0,1 1 0 0 0,-1 0 0 0 0,1-1 0 0 0,-1 1 0 0 0,1 0 0 0 0,-2 1 22 0 0,-10 8-75 0 0,0 1 0 0 0,0 0 0 0 0,1 0-1 0 0,1 1 1 0 0,0 1 0 0 0,1 0 0 0 0,0 1 0 0 0,1 0 0 0 0,-1 2 75 0 0,4-6-9 0 0,-1 0 0 0 0,1 1 0 0 0,1 0 0 0 0,0 0 0 0 0,0 1 0 0 0,1-1 0 0 0,1 1 0 0 0,0 0 0 0 0,0 1 0 0 0,1-1 0 0 0,1 1 0 0 0,0-1 0 0 0,1 1 0 0 0,0 0 0 0 0,1-1 0 0 0,1 9 9 0 0,2-15 18 0 0,1 1 1 0 0,0 0 0 0 0,0-1 0 0 0,1 0 0 0 0,-1 0-1 0 0,1 0 1 0 0,1-1 0 0 0,-1 1 0 0 0,1-1-1 0 0,0-1 1 0 0,0 1 0 0 0,0-1 0 0 0,1 0-1 0 0,0 0 1 0 0,-1-1 0 0 0,1 0 0 0 0,1 0 0 0 0,-1-1-1 0 0,0 1 1 0 0,1-2 0 0 0,-1 1 0 0 0,1-1-1 0 0,-1 0 1 0 0,1-1 0 0 0,-1 1 0 0 0,1-2-1 0 0,2 1-18 0 0,6 0 67 0 0,0-1-1 0 0,0 0 1 0 0,0-1-1 0 0,0 0 1 0 0,-1-1-1 0 0,1-1 1 0 0,-1-1-1 0 0,0 0 0 0 0,0-1 1 0 0,-1-1-1 0 0,12-6-66 0 0,-11 4 28 0 0,0 0 0 0 0,0-1 0 0 0,-1-1 0 0 0,-1 0 0 0 0,0-1 0 0 0,0 0-1 0 0,-1-1 1 0 0,-1 0 0 0 0,0-1 0 0 0,6-11-28 0 0,-2 2 25 0 0,-10 16-21 0 0,0 0 1 0 0,-1 1-1 0 0,0-2 0 0 0,0 1 0 0 0,-1 0 0 0 0,1-1 0 0 0,-2 1 0 0 0,1-1 0 0 0,-1 0 1 0 0,0 0-1 0 0,0-5-4 0 0,-2 12-12 0 0,0 1-2 0 0,0 0-14 0 0,0 0-1 0 0,0 0 2 0 0,0 0-31 0 0,-1 0 52 0 0,0 1 0 0 0,1-1-1 0 0,-1 1 1 0 0,0-1 0 0 0,1 1 0 0 0,-1-1 0 0 0,0 1 0 0 0,1-1 0 0 0,-1 1 0 0 0,1-1 0 0 0,-1 1 0 0 0,1 0 0 0 0,-1 0 0 0 0,1-1 0 0 0,0 1 0 0 0,-1 0 0 0 0,1-1 0 0 0,0 1 0 0 0,-1 0 0 0 0,1 0-1 0 0,0 0 1 0 0,0-1 0 0 0,0 1 0 0 0,0 0 0 0 0,0 0 0 0 0,0 0 0 0 0,0 0 0 0 0,0-1 0 0 0,0 1 0 0 0,0 0 0 0 0,0 0 0 0 0,0 0 0 0 0,1-1 0 0 0,-1 1 0 0 0,0 0 0 0 0,0 0 0 0 0,1 0-1 0 0,-1-1 1 0 0,1 1 0 0 0,-1 0 0 0 0,1-1 0 0 0,-1 1 0 0 0,1 0 0 0 0,-1-1 0 0 0,1 1 0 0 0,0 0 6 0 0,5 4 20 0 0,0 1 0 0 0,0 0 1 0 0,0 0-1 0 0,-1 0 0 0 0,0 1 1 0 0,0 0-1 0 0,-1 0 0 0 0,0 0 0 0 0,0 1 1 0 0,0-1-1 0 0,-1 1 0 0 0,0 0 0 0 0,-1 0 1 0 0,0 0-1 0 0,0 0 0 0 0,-1 0 0 0 0,0 0 1 0 0,0 1-1 0 0,-1-1 0 0 0,0 0 0 0 0,0 2-20 0 0,2 62-14 0 0,-3-1-1 0 0,-4 1 0 0 0,-2-1 1 0 0,-3 0-1 0 0,-4-1 0 0 0,-2-1 1 0 0,-16 38 14 0 0,11-57 16 0 0,15-64 137 0 0,17-126-238 0 0,17 50 89 0 0,4 2 0 0 0,3 1 1 0 0,40-67-5 0 0,-61 128-22 0 0,2 1 0 0 0,0 0-1 0 0,2 1 1 0 0,0 1 0 0 0,2 1 0 0 0,0 0 0 0 0,2 2 0 0 0,0 0 0 0 0,1 2 0 0 0,1 0 0 0 0,1 2 0 0 0,0 0 0 0 0,1 2 0 0 0,5-1 22 0 0,65-5-14 0 0,-94 22 12 0 0,0-1 0 0 0,0 1 0 0 0,0-1-1 0 0,0 1 1 0 0,0 0 0 0 0,-1 0-1 0 0,1 0 1 0 0,-1 0 0 0 0,1 0 0 0 0,-1 0-1 0 0,0 0 1 0 0,1 1 0 0 0,-1-1 0 0 0,0 0-1 0 0,-1 1 1 0 0,1-1 0 0 0,0 1 0 0 0,-1-1-1 0 0,1 1 1 0 0,-1-1 0 0 0,0 1 0 0 0,0-1-1 0 0,0 1 1 0 0,0 0 0 0 0,0-1-1 0 0,-1 1 1 0 0,1-1 0 0 0,-1 1 0 0 0,1-1-1 0 0,-1 1 1 0 0,0-1 0 0 0,0 0 0 0 0,-2 3 2 0 0,-4 13-6 0 0,-2 0 0 0 0,0 0 0 0 0,-2-1 0 0 0,1 0 0 0 0,-2-1 0 0 0,0 0 0 0 0,-1-1 0 0 0,-1 0 1 0 0,0-1-1 0 0,-1 0 0 0 0,-1-2 0 0 0,-2 2 6 0 0,-160 122-628 0 0,136-115-881 0 0,22-19-2613 0 0,17-6-5502 0 0,3 1 823 0 0</inkml:trace>
  <inkml:trace contextRef="#ctx0" brushRef="#br0" timeOffset="401.446">1926 906 2385 0 0,'0'0'3376'0'0,"0"0"-527"0"0,0 0-338 0 0,0 0-189 0 0,0 0-236 0 0,0 0-291 0 0,0 0-271 0 0,0 0-190 0 0,31 0-181 0 0,98-5-181 0 0,-66-10 194 0 0,-55 9-957 0 0,-1 2-137 0 0,0 0 0 0 0,0 0 0 0 0,-1 0 0 0 0,1-1 0 0 0,-1 0 0 0 0,0-1 1 0 0,0 1-1 0 0,-1-1 0 0 0,1 0 0 0 0,-1 0 0 0 0,-1-1 0 0 0,1 0 0 0 0,-1 0 0 0 0,0 0 0 0 0,-1 0 0 0 0,0 0 0 0 0,0-1 0 0 0,0 1 0 0 0,-1-1 0 0 0,0 0 0 0 0,-1 0 0 0 0,0 0 0 0 0,0 0 0 0 0,0 0 0 0 0,-1 0 0 0 0,-1-7-72 0 0,0 12-29 0 0,0 0 1 0 0,-1 1-1 0 0,1-1 0 0 0,-1 1 1 0 0,0 0-1 0 0,0-1 1 0 0,1 1-1 0 0,-1 0 1 0 0,-1 0-1 0 0,1 0 0 0 0,0 1 1 0 0,0-1-1 0 0,-1 0 1 0 0,1 1-1 0 0,-1 0 1 0 0,1-1-1 0 0,-1 1 0 0 0,0 0 1 0 0,1 0-1 0 0,-1 0 1 0 0,0 1-1 0 0,0-1 0 0 0,0 1 1 0 0,0 0-1 0 0,0-1 1 0 0,1 1-1 0 0,-1 0 1 0 0,0 1-1 0 0,0-1 29 0 0,-83 21-1065 0 0,76-15 982 0 0,1 0 1 0 0,0 1-1 0 0,1 0 0 0 0,-1 0 0 0 0,1 1 1 0 0,1 0-1 0 0,-1 0 0 0 0,1 1 0 0 0,1 0 1 0 0,0 0-1 0 0,0 1 0 0 0,1-1 0 0 0,0 1 1 0 0,0 1-1 0 0,1-1 0 0 0,1 0 1 0 0,0 1-1 0 0,0 0 0 0 0,1 0 0 0 0,0 0 1 0 0,1 0-1 0 0,1 0 0 0 0,-1 0 0 0 0,2 0 1 0 0,0 3 82 0 0,-1-9-69 0 0,1-1-1 0 0,-1 1 1 0 0,1 0 0 0 0,1-1 0 0 0,-1 1 0 0 0,1-1 0 0 0,-1 0 0 0 0,1 1 0 0 0,0-1 0 0 0,1 0-1 0 0,-1 0 1 0 0,1 0 0 0 0,0-1 0 0 0,0 1 0 0 0,0-1 0 0 0,0 1 0 0 0,1-1 0 0 0,-1 0 0 0 0,1 0 0 0 0,0-1-1 0 0,0 1 1 0 0,0-1 0 0 0,0 1 0 0 0,0-1 0 0 0,0-1 0 0 0,1 1 0 0 0,-1-1 0 0 0,5 2 69 0 0,131 4-7223 0 0,-82-23-1489 0 0,-40 11 4989 0 0</inkml:trace>
  <inkml:trace contextRef="#ctx0" brushRef="#br0" timeOffset="721.718">2425 881 2633 0 0,'0'0'2048'0'0,"0"0"-309"0"0,0 0-8 0 0,0 0 100 0 0,0 0-132 0 0,0 0-275 0 0,0 0-258 0 0,0 0-78 0 0,0 0 83 0 0,0 0 73 0 0,0 0-34 0 0,0 0-143 0 0,9-1-152 0 0,-3 0-770 0 0,1 1 0 0 0,-1-1 0 0 0,0-1 0 0 0,0 1 0 0 0,0-1 0 0 0,0 0 0 0 0,0-1 0 0 0,0 1 1 0 0,-1-1-1 0 0,1 0 0 0 0,-1-1 0 0 0,0 1 0 0 0,0-1 0 0 0,3-2-145 0 0,124-107 1404 0 0,-70 73-1330 0 0,-56 87-1515 0 0,-6-42 1445 0 0,0 0 0 0 0,0 0 0 0 0,1 0 0 0 0,0 0 0 0 0,0 0-1 0 0,0-1 1 0 0,1 1 0 0 0,0 0 0 0 0,-1-1 0 0 0,2 1 0 0 0,-1-1 0 0 0,0 0 0 0 0,1 1-1 0 0,0-1 1 0 0,0 0 0 0 0,0-1 0 0 0,0 1 0 0 0,1 0 0 0 0,0-1 0 0 0,-1 0 0 0 0,1 0-1 0 0,0 0 1 0 0,1 0 0 0 0,-1-1 0 0 0,0 0 0 0 0,1 1 0 0 0,-1-2 0 0 0,1 1 0 0 0,0 0-1 0 0,-1-1 1 0 0,6 1-4 0 0,1-1 168 0 0,0 0-1 0 0,-1-1 0 0 0,1 0 1 0 0,0-1-1 0 0,0 0 0 0 0,-1-1 1 0 0,1 0-1 0 0,0 0 0 0 0,-1-1 1 0 0,0-1-1 0 0,0 0 0 0 0,0 0 1 0 0,0-1-1 0 0,-1 0 0 0 0,1 0 1 0 0,-1-1-1 0 0,5-5-167 0 0,7-5 34 0 0,-1-1 0 0 0,-1-1 1 0 0,0-1-1 0 0,-1-1 0 0 0,-2 0 0 0 0,1-2-34 0 0,2-12-4764 0 0,-6-1-4719 0 0,-11 27-2474 0 0</inkml:trace>
  <inkml:trace contextRef="#ctx0" brushRef="#br0" timeOffset="2930.95">3566 719 0 0 0,'0'0'299'0'0,"0"0"817"0"0,0 0 499 0 0,0 0 171 0 0,0 0-71 0 0,0 0-178 0 0,0 0-211 0 0,0 0-191 0 0,-1-6-152 0 0,-3-16-128 0 0,3 21-800 0 0,0 1 0 0 0,1-1 0 0 0,-1 1 1 0 0,0 0-1 0 0,1-1 0 0 0,-1 1 0 0 0,0 0 0 0 0,0-1 1 0 0,1 1-1 0 0,-1 0 0 0 0,0 0 0 0 0,0-1 0 0 0,0 1 1 0 0,1 0-1 0 0,-1 0 0 0 0,0 0 0 0 0,0 0 1 0 0,0 0-1 0 0,0 0 0 0 0,1 0 0 0 0,-1 1 0 0 0,0-1 1 0 0,0 0-1 0 0,0 0 0 0 0,1 1 0 0 0,-1-1 1 0 0,0 0-1 0 0,0 1 0 0 0,1-1 0 0 0,-1 1 0 0 0,0-1 1 0 0,1 1-1 0 0,-1-1 0 0 0,1 1 0 0 0,-1-1 1 0 0,0 1-1 0 0,1 0 0 0 0,-1-1 0 0 0,1 1 0 0 0,0 0 1 0 0,-1 0-56 0 0,0-1 15 0 0,-7 7 24 0 0,0 0 1 0 0,0 1 0 0 0,0 0-1 0 0,1 0 1 0 0,0 0-1 0 0,0 1 1 0 0,1 0 0 0 0,1 1-1 0 0,-1-1 1 0 0,2 1 0 0 0,-1 0-1 0 0,1 0 1 0 0,1 1-1 0 0,0-1 1 0 0,0 1 0 0 0,1 0-1 0 0,-1 6-39 0 0,3-14 42 0 0,0 1 0 0 0,0-1 1 0 0,0 1-1 0 0,1-1 0 0 0,-1 1 0 0 0,1-1 0 0 0,0 1 0 0 0,0-1 0 0 0,0 1 0 0 0,0-1 0 0 0,1 0 0 0 0,0 0 0 0 0,-1 0 1 0 0,1 1-1 0 0,0-2 0 0 0,0 1 0 0 0,0 0 0 0 0,1 0 0 0 0,-1-1 0 0 0,1 1 0 0 0,0-1 0 0 0,-1 0 0 0 0,1 0 0 0 0,0 0 1 0 0,0 0-1 0 0,0 0 0 0 0,1-1 0 0 0,-1 1 0 0 0,0-1 0 0 0,1 0 0 0 0,-1 0 0 0 0,4 1-42 0 0,2-1 217 0 0,1 0 0 0 0,0-1 0 0 0,0 0 0 0 0,0-1 0 0 0,0 0 0 0 0,0 0 0 0 0,0-1 0 0 0,-1 0 0 0 0,1-1 0 0 0,-1 0 0 0 0,1-1 0 0 0,-1 0 0 0 0,0 0 0 0 0,-1-1 0 0 0,1 0 0 0 0,-1 0 0 0 0,0-1 0 0 0,4-3-217 0 0,9-9 220 0 0,-1 0 0 0 0,0-2 1 0 0,-2 0-1 0 0,0-1 1 0 0,-1-1-1 0 0,2-5-220 0 0,-4 5-11 0 0,-1 0 1 0 0,-1-1-1 0 0,-1 0 0 0 0,0-1 0 0 0,-2 0 0 0 0,-1-1 1 0 0,-1 0-1 0 0,-2-1 0 0 0,0 0 0 0 0,-1 0 1 0 0,-2 0-1 0 0,-1 0 0 0 0,0 0 0 0 0,-2-1 1 0 0,-2 1-1 0 0,-3-24 11 0 0,2 38-108 0 0,0 1 0 0 0,0-1 1 0 0,-1 1-1 0 0,-1 0 0 0 0,0 1 0 0 0,0-1 0 0 0,-1 1 1 0 0,-1 0-1 0 0,0 0 0 0 0,0 1 0 0 0,0 0 0 0 0,-1 0 1 0 0,-7-5 107 0 0,10 10-75 0 0,1 0 0 0 0,-1 0 1 0 0,0 1-1 0 0,-1-1 1 0 0,1 1-1 0 0,0 1 1 0 0,-1-1-1 0 0,0 1 1 0 0,1 0-1 0 0,-1 0 1 0 0,0 0-1 0 0,0 1 0 0 0,0 0 1 0 0,0 0-1 0 0,-1 0 1 0 0,1 1-1 0 0,0 0 1 0 0,0 1-1 0 0,0-1 1 0 0,0 1-1 0 0,0 0 1 0 0,0 0-1 0 0,0 1 1 0 0,0 0-1 0 0,0 0 0 0 0,0 0 1 0 0,1 1 74 0 0,-7 5 0 0 0,2 0 1 0 0,-1 0-1 0 0,1 1 0 0 0,1 0 0 0 0,-1 1 1 0 0,2 0-1 0 0,-1 1 0 0 0,2 0 1 0 0,-1 0-1 0 0,1 1 0 0 0,1-1 0 0 0,0 2 1 0 0,1-1-1 0 0,0 0 0 0 0,1 1 1 0 0,0 0-1 0 0,1 0 0 0 0,1 0 1 0 0,0 1-1 0 0,0-1 0 0 0,1 0 0 0 0,1 1 1 0 0,1-1-1 0 0,0 1 0 0 0,0-1 1 0 0,1 0-1 0 0,4 13 0 0 0,-1-13 53 0 0,0-1 0 0 0,0 0 0 0 0,1 0 0 0 0,0-1 0 0 0,1 1 0 0 0,1-1 0 0 0,0-1 0 0 0,0 1 0 0 0,1-1 0 0 0,0-1 0 0 0,0 0 0 0 0,1 0 0 0 0,1-1 0 0 0,0 0 0 0 0,0-1 0 0 0,5 3-53 0 0,195 82 348 0 0,-86-68-1251 0 0,-82-27-3300 0 0,-3-7-5657 0 0,-32 7 5314 0 0</inkml:trace>
  <inkml:trace contextRef="#ctx0" brushRef="#br0" timeOffset="3350.455">4194 722 0 0 0,'0'0'1032'0'0,"0"0"108"0"0,0 0 141 0 0,0 0 360 0 0,0 0 380 0 0,0 0 38 0 0,0 0-223 0 0,0 0-282 0 0,0 0-263 0 0,0 0-181 0 0,0 0-136 0 0,0 0-101 0 0,0 0-95 0 0,26 3-87 0 0,83 8-111 0 0,-105-10-521 0 0,0 0-1 0 0,1-1 0 0 0,-1 0 1 0 0,0 0-1 0 0,1 0 0 0 0,-1 0 0 0 0,0-1 1 0 0,0 1-1 0 0,1-1 0 0 0,-1 0 1 0 0,0-1-1 0 0,0 1 0 0 0,0-1 1 0 0,0 0-1 0 0,-1 0 0 0 0,1 0 0 0 0,0 0 1 0 0,-1-1-1 0 0,3-1-58 0 0,9-7 178 0 0,-9 8-136 0 0,-1 0-1 0 0,-1 0 1 0 0,1-1 0 0 0,0 1-1 0 0,-1-1 1 0 0,0 0 0 0 0,0-1-1 0 0,0 1 1 0 0,-1 0 0 0 0,1-1-1 0 0,-1 0 1 0 0,0 0 0 0 0,0 0-1 0 0,-1 0 1 0 0,1-1 0 0 0,-1 1-1 0 0,0-1 1 0 0,-1 1 0 0 0,1-1-1 0 0,-1 0 1 0 0,0 1 0 0 0,-1-1 0 0 0,0 0-1 0 0,1 0 1 0 0,-2 0 0 0 0,1 1-1 0 0,-1-1 1 0 0,0-1-42 0 0,-2 3-35 0 0,0 0 1 0 0,0 1-1 0 0,-1-1 1 0 0,0 1-1 0 0,1 0 1 0 0,-1 0-1 0 0,0 0 1 0 0,0 0-1 0 0,-1 1 1 0 0,1-1-1 0 0,-1 1 1 0 0,1 0-1 0 0,-1 1 1 0 0,0-1-1 0 0,1 1 1 0 0,-1 0-1 0 0,0 0 1 0 0,0 0-1 0 0,0 1 1 0 0,0 0-1 0 0,0 0 1 0 0,0 0-1 0 0,0 0 1 0 0,0 1-1 0 0,0 0 1 0 0,1 0-1 0 0,-1 0 1 0 0,0 1-1 0 0,1 0 1 0 0,-1-1-1 0 0,0 2 0 0 0,1-1 1 0 0,0 0 34 0 0,-6 3-43 0 0,0-1 0 0 0,0 2-1 0 0,1-1 1 0 0,0 1 0 0 0,0 0 0 0 0,0 1 0 0 0,1 0-1 0 0,0 1 1 0 0,1-1 0 0 0,0 1 0 0 0,0 1 0 0 0,0 0-1 0 0,1-1 1 0 0,0 2 0 0 0,1-1 0 0 0,0 1 0 0 0,1 0-1 0 0,0 0 1 0 0,0 0 0 0 0,1 0 0 0 0,0 1 0 0 0,1 0-1 0 0,0-1 1 0 0,1 1 0 0 0,0 0 0 0 0,1 0 0 0 0,0 0-1 0 0,1 7 44 0 0,4-12-158 0 0,0 1 0 0 0,0-1 0 0 0,1 1 0 0 0,-1-1 1 0 0,1-1-1 0 0,1 1 0 0 0,-1-1 0 0 0,1 0 0 0 0,0-1 0 0 0,0 0 0 0 0,0 0 0 0 0,1 0 0 0 0,-1-1 0 0 0,1 0 0 0 0,0 0 0 0 0,0-1 0 0 0,0 0 0 0 0,0-1 0 0 0,0 1 0 0 0,1-1 0 0 0,-1-1 0 0 0,0 0 0 0 0,0 0 0 0 0,9-2 158 0 0,54-5-9247 0 0,-55 3 3320 0 0</inkml:trace>
  <inkml:trace contextRef="#ctx0" brushRef="#br0" timeOffset="3666.314">4612 873 0 0 0,'0'0'431'0'0,"0"0"720"0"0,0 0 318 0 0,0 0 273 0 0,0 0 125 0 0,0 0 5 0 0,0 0-107 0 0,0 0-135 0 0,0 0-95 0 0,0 0-139 0 0,0 0-231 0 0,0 0-252 0 0,12-5-212 0 0,83-53 690 0 0,-62 26-1085 0 0,2 1 0 0 0,1 2 0 0 0,1 1 0 0 0,31-16-306 0 0,-67 43-14 0 0,0 0 0 0 0,0 1 0 0 0,0-1 0 0 0,0 0 0 0 0,0 1 0 0 0,0-1 0 0 0,0 1 0 0 0,0 0 0 0 0,0-1 0 0 0,0 1 0 0 0,0 0 0 0 0,0 0 0 0 0,0-1 0 0 0,0 1 0 0 0,1 0 0 0 0,-1 0 0 0 0,0 0 0 0 0,0 0 0 0 0,0 1 0 0 0,0-1 0 0 0,0 0 0 0 0,0 0 0 0 0,1 1 0 0 0,-1-1 0 0 0,0 1 0 0 0,0-1 0 0 0,0 1 0 0 0,0-1 0 0 0,0 1 0 0 0,0-1 0 0 0,-1 1 0 0 0,1 0 0 0 0,0 0 0 0 0,0-1 0 0 0,0 1 0 0 0,-1 0 0 0 0,1 0 0 0 0,0 0 0 0 0,-1 0 0 0 0,1 0 0 0 0,-1 0 0 0 0,1 0 0 0 0,-1 0-1 0 0,1 0 1 0 0,-1 0 0 0 0,0 0 0 0 0,1 1 0 0 0,-1 0 14 0 0,6 64-126 0 0,-5-50 183 0 0,-1-11-26 0 0,0 0 0 0 0,1-1 0 0 0,0 1 0 0 0,0 0 0 0 0,0-1 1 0 0,1 1-1 0 0,0-1 0 0 0,-1 1 0 0 0,2-1 0 0 0,-1 0 1 0 0,0 0-1 0 0,1 0 0 0 0,0 0 0 0 0,0 0 0 0 0,0 0 0 0 0,0-1 1 0 0,1 1-1 0 0,-1-1 0 0 0,1 0 0 0 0,0 0 0 0 0,0-1 1 0 0,0 1-1 0 0,0-1 0 0 0,0 0 0 0 0,1 0 0 0 0,-1 0 0 0 0,1 0 1 0 0,-1-1-1 0 0,1 0 0 0 0,-1 0 0 0 0,1 0 0 0 0,0 0 1 0 0,0-1-1 0 0,2 0-31 0 0,10-3 121 0 0,1-2 0 0 0,-1 1 1 0 0,0-2-1 0 0,0-1 1 0 0,-1 0-1 0 0,0-1 0 0 0,0 0 1 0 0,0-2-1 0 0,-1 0 0 0 0,-1 0 1 0 0,0-1-1 0 0,0-1 0 0 0,-1-1 1 0 0,-1 0-1 0 0,0 0 0 0 0,-1-1 1 0 0,6-9-122 0 0,51-93-3775 0 0,-51 75-674 0 0,-1 0-3309 0 0,-13 34 6127 0 0,5-16-3389 0 0</inkml:trace>
  <inkml:trace contextRef="#ctx0" brushRef="#br0" timeOffset="3939.901">5652 1 14091 0 0,'0'0'995'0'0,"0"0"-267"0"0,0 0 135 0 0,0 0 221 0 0,0 0 84 0 0,0 0-66 0 0,3 31-191 0 0,11 100-182 0 0,1 105 1356 0 0,-27 205-3340 0 0,6-418-2078 0 0,-3-21-1955 0 0,-6-1-3439 0 0,10-1 3574 0 0</inkml:trace>
  <inkml:trace contextRef="#ctx0" brushRef="#br0" timeOffset="4185.97">5401 450 6497 0 0,'0'0'3630'0'0,"0"0"-1394"0"0,0 0-745 0 0,0 0-136 0 0,0 0-74 0 0,0 0-147 0 0,0 0-211 0 0,0 0-225 0 0,0 0-160 0 0,32-14-165 0 0,99-40-139 0 0,-59 36-50 0 0,-56 19-152 0 0,260-11-1139 0 0,-239 9-635 0 0,-3 0-2003 0 0,0-2-4038 0 0,-14 0 1554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8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0 3353 0 0,'0'0'783'0'0,"0"0"-297"0"0,0 0-16 0 0,0 0 369 0 0,0 0 556 0 0,0 0 365 0 0,0 0-29 0 0,0 0-284 0 0,0 0-399 0 0,0 0-296 0 0,0 0-125 0 0,3 30-13 0 0,9 96 20 0 0,16 270 3075 0 0,-39-76-3051 0 0,-5-194-874 0 0,14-112-311 0 0,-2 12-679 0 0,-9-18-9532 0 0,13-8 7327 0 0,-1-1 105 0 0,0-2 2404 0 0</inkml:trace>
  <inkml:trace contextRef="#ctx0" brushRef="#br0" timeOffset="237.256">0 615 5953 0 0,'0'0'1245'0'0,"0"0"-100"0"0,0 0 181 0 0,0 0 209 0 0,0 0 116 0 0,0 0-124 0 0,34-12-348 0 0,105-36-312 0 0,239-61 1198 0 0,-363 105-2606 0 0,42-18-634 0 0,-42 9-2492 0 0,-3-3-3570 0 0,-10 12 1364 0 0</inkml:trace>
  <inkml:trace contextRef="#ctx0" brushRef="#br0" timeOffset="570.651">766 78 248 0 0,'0'0'1946'0'0,"0"0"-849"0"0,0 0-71 0 0,0 0 485 0 0,0 0 431 0 0,0 0 174 0 0,0 0-149 0 0,-6 36-370 0 0,-18 120-381 0 0,7-45 114 0 0,5 1 0 0 0,5 1 0 0 0,5 43-1330 0 0,23-28 410 0 0,-20-124-392 0 0,1 0-1 0 0,0 0 0 0 0,0 0 1 0 0,0 0-1 0 0,1 0 0 0 0,-1-1 1 0 0,1 1-1 0 0,0-1 0 0 0,0 0 0 0 0,0 0 1 0 0,0 0-1 0 0,1 0 0 0 0,-1 0 1 0 0,1-1-1 0 0,0 0 0 0 0,-1 1 1 0 0,1-1-1 0 0,0-1 0 0 0,0 1 0 0 0,1 0 1 0 0,-1-1-1 0 0,0 0 0 0 0,0 0 1 0 0,1 0-1 0 0,-1-1 0 0 0,0 0 0 0 0,5 0-16 0 0,5-2 61 0 0,1-2 0 0 0,-1 0 1 0 0,0-1-1 0 0,0 0 1 0 0,0-1-1 0 0,-1-1 0 0 0,0 0 1 0 0,0-1-1 0 0,-1 0 1 0 0,0-1-1 0 0,0 0 1 0 0,-1-1-1 0 0,0 0 0 0 0,2-4-62 0 0,23-17 59 0 0,53-31 62 0 0,-83 94 74 0 0,-7 169-122 0 0,1-198-182 0 0,0-1-1 0 0,0 0 1 0 0,0 1 0 0 0,1-1 0 0 0,-1 0-1 0 0,1 1 1 0 0,0-1 0 0 0,-1 0-1 0 0,1 0 1 0 0,0 0 0 0 0,1 1-1 0 0,-1-1 1 0 0,0 0 0 0 0,0-1-1 0 0,1 1 1 0 0,-1 0 0 0 0,1 0-1 0 0,0-1 1 0 0,-1 1 0 0 0,1 0 0 0 0,0-1-1 0 0,0 0 1 0 0,0 1 0 0 0,0-1-1 0 0,0 0 1 0 0,0 0 0 0 0,0 0-1 0 0,2 0 110 0 0,17 1-4313 0 0,1-11-3292 0 0,-13 5 1729 0 0</inkml:trace>
  <inkml:trace contextRef="#ctx0" brushRef="#br0" timeOffset="905.032">1482 847 0 0 0,'0'0'487'0'0,"0"0"660"0"0,0 0 465 0 0,0 0 455 0 0,0 0 302 0 0,0 0-36 0 0,0 0-305 0 0,0 0-371 0 0,0 0-327 0 0,0 0-273 0 0,0 0-212 0 0,0 0-149 0 0,0 0-101 0 0,35-5-85 0 0,109-21-82 0 0,-139 25-399 0 0,-1 1 0 0 0,0-1 0 0 0,0 0-1 0 0,0 0 1 0 0,0 0 0 0 0,0 0 0 0 0,0-1-1 0 0,-1 1 1 0 0,1-1 0 0 0,0 0 0 0 0,-1 0-1 0 0,1-1 1 0 0,-1 1 0 0 0,0-1 0 0 0,0 0-1 0 0,0 1 1 0 0,0-1 0 0 0,2-3-29 0 0,2-3 95 0 0,0 2-35 0 0,-1 0 0 0 0,0-1 0 0 0,-1 1 1 0 0,0-1-1 0 0,0 0 0 0 0,-1 0 0 0 0,0-1 1 0 0,0 1-1 0 0,-1-1 0 0 0,0 0 0 0 0,0 0 1 0 0,-1 0-1 0 0,0 0 0 0 0,-1 0 0 0 0,0-1 1 0 0,0 1-1 0 0,-2-7-60 0 0,1 14-4 0 0,0-1 0 0 0,-1 1 0 0 0,1-1 0 0 0,-1 0 0 0 0,0 1 0 0 0,1-1 0 0 0,-1 1 0 0 0,-1-1 0 0 0,1 1 0 0 0,0 0 0 0 0,0 0 0 0 0,-1-1 0 0 0,0 1 0 0 0,1 0 0 0 0,-1 0 0 0 0,0 0 0 0 0,0 1 0 0 0,0-1 0 0 0,0 0 0 0 0,0 1 0 0 0,0-1 0 0 0,-1 1 0 0 0,1 0 0 0 0,0 0 0 0 0,-1 0 0 0 0,1 0 0 0 0,-1 0 0 0 0,1 0 1 0 0,-1 1-1 0 0,0-1 0 0 0,1 1 0 0 0,-2-1 4 0 0,-88 9-385 0 0,75-1 393 0 0,0 2 0 0 0,0 0 0 0 0,1 1 1 0 0,0 1-1 0 0,1 0 0 0 0,0 1 1 0 0,0 1-1 0 0,2 0 0 0 0,-1 1 0 0 0,2 0 1 0 0,0 1-1 0 0,1 0 0 0 0,0 1 0 0 0,1 1 1 0 0,-7 15-9 0 0,13-25 2 0 0,0 1 0 0 0,1 0 1 0 0,-1 0-1 0 0,1 0 0 0 0,1 0 0 0 0,0 0 1 0 0,0 0-1 0 0,0 0 0 0 0,1 1 0 0 0,0-1 1 0 0,1 1-1 0 0,0-1 0 0 0,0 1 1 0 0,1-1-1 0 0,0 1 0 0 0,1-1 0 0 0,-1 0 1 0 0,2 1-1 0 0,-1-1 0 0 0,1 0 0 0 0,0-1 1 0 0,1 1-1 0 0,0 0 0 0 0,0-1 1 0 0,0 0-1 0 0,1 0 0 0 0,1 0 0 0 0,-1-1 1 0 0,1 1-1 0 0,0-1 0 0 0,0 0 1 0 0,0-1-1 0 0,1 0 0 0 0,4 3-2 0 0,12 3-135 0 0,0 0 0 0 0,0-2 0 0 0,1-1 0 0 0,0 0 0 0 0,1-2-1 0 0,0-1 1 0 0,-1-1 0 0 0,1-1 0 0 0,1-1 0 0 0,6-1 135 0 0,88 1-10784 0 0,-119-2 10732 0 0,21 0-8248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7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10857 682 0 0 0,'0'0'531'0'0,"0"0"340"0"0,0 0 177 0 0,0 0 304 0 0,0 0 358 0 0,0 0 205 0 0,0 0-91 0 0,0 0-379 0 0,0 0-471 0 0,0 0-393 0 0,0 0-228 0 0,-9 5 401 0 0,16 49 1529 0 0,-3-34-1969 0 0,0 0 0 0 0,1 0 0 0 0,1 0 1 0 0,0-1-1 0 0,2 1 0 0 0,0-2 0 0 0,1 1 1 0 0,12 16-315 0 0,-17-31 83 0 0,0 0-1 0 0,1-1 1 0 0,-1 1 0 0 0,1-1 0 0 0,0 0 0 0 0,0 0 0 0 0,0 0 0 0 0,0-1 0 0 0,1 1 0 0 0,-1-1 0 0 0,1-1 0 0 0,-1 1 0 0 0,1-1 0 0 0,-1 0 0 0 0,1 0 0 0 0,0-1 0 0 0,0 1 0 0 0,0-1 0 0 0,-1-1 0 0 0,1 1 0 0 0,0-1 0 0 0,-1 0 0 0 0,1 0 0 0 0,0-1 0 0 0,-1 1 0 0 0,1-1 0 0 0,-1-1 0 0 0,0 1 0 0 0,0-1-1 0 0,0 0 1 0 0,0 0 0 0 0,0 0 0 0 0,0-1 0 0 0,-1 1 0 0 0,0-1 0 0 0,0 0 0 0 0,0 0 0 0 0,2-4-83 0 0,216-226 967 0 0,-140 156-860 0 0,-81 78-107 0 0,0-1 0 0 0,0 0 0 0 0,0 1 0 0 0,0-1 0 0 0,0 1 0 0 0,0-1 0 0 0,1 1 0 0 0,-1 0 0 0 0,0-1 0 0 0,0 1-1 0 0,0 0 1 0 0,0 0 0 0 0,0 0 0 0 0,1 0 0 0 0,-1 0 0 0 0,0 0 0 0 0,0 0 0 0 0,0 0 0 0 0,0 1 0 0 0,1-1 0 0 0,-1 0 0 0 0,0 1 0 0 0,0-1 0 0 0,0 1 0 0 0,0-1 0 0 0,0 1 0 0 0,0-1 0 0 0,0 1 0 0 0,0 0 0 0 0,0-1 0 0 0,0 1 0 0 0,0 0 0 0 0,-1 0 0 0 0,1 0 0 0 0,0 0 0 0 0,0 0 0 0 0,-1 0 0 0 0,1 0 0 0 0,-1 0 0 0 0,1 0 0 0 0,-1 0 0 0 0,1 0 0 0 0,-1 0 0 0 0,1 0 0 0 0,-1 0 0 0 0,0 1 0 0 0,19 58 151 0 0,-12-24-53 0 0,-3 1 0 0 0,-1-1 0 0 0,-1 1 0 0 0,-2 0 0 0 0,-4 32-98 0 0,3-60 9 0 0,1 0 0 0 0,-1 0 0 0 0,0 0 1 0 0,-1 0-1 0 0,0 0 0 0 0,0-1 0 0 0,-1 1 0 0 0,0-1 0 0 0,-1 0 1 0 0,0 1-1 0 0,0-2 0 0 0,-1 1 0 0 0,1 0 0 0 0,-2-1 0 0 0,1 0 1 0 0,-7 6-10 0 0,11-12-37 0 0,-1 0 0 0 0,0 0-1 0 0,1 0 1 0 0,-1 0 0 0 0,0 0 0 0 0,0 0 0 0 0,0-1 0 0 0,0 1 0 0 0,0-1 0 0 0,1 1 0 0 0,-1-1 0 0 0,0 0 0 0 0,0 1 0 0 0,0-1 0 0 0,0 0 0 0 0,0-1 0 0 0,0 1 0 0 0,0 0 0 0 0,0 0 0 0 0,0-1 0 0 0,0 1 0 0 0,0-1 0 0 0,0 0 0 0 0,0 1 0 0 0,1-1-1 0 0,-1 0 1 0 0,0 0 0 0 0,0 0 0 0 0,1 0 0 0 0,-1-1 0 0 0,1 1 0 0 0,-1 0 0 0 0,1-1 0 0 0,0 1 0 0 0,-1-1 0 0 0,1 1 0 0 0,0-1 0 0 0,0 0 37 0 0,-24-75-1684 0 0,30 26-2351 0 0,8 19-6937 0 0,-9 24 5903 0 0</inkml:trace>
  <inkml:trace contextRef="#ctx0" brushRef="#br0" timeOffset="239.484">10899 270 8962 0 0,'0'0'752'0'0,"0"0"-360"0"0,0 0-136 0 0,0 0 232 0 0,0 0 112 0 0,0 0-47 0 0,0 0-209 0 0,0 0-232 0 0,0 0-144 0 0,0 0-208 0 0,0 0-337 0 0,0 0-599 0 0,0 0-1232 0 0,77 29-1585 0 0,-71-25-40 0 0</inkml:trace>
  <inkml:trace contextRef="#ctx0" brushRef="#br0" timeOffset="-9951.551">389 560 0 0 0,'53'-58'377'0'0,"-40"18"7823"0"0,-14 36-7294 0 0,-36-8 4664 0 0,16 16-5329 0 0,1 0 0 0 0,-1 1 0 0 0,1 2 0 0 0,0 0 0 0 0,1 1 0 0 0,0 0 0 0 0,0 2 1 0 0,1 0-1 0 0,0 1 0 0 0,1 1 0 0 0,0 1 0 0 0,1 0 0 0 0,0 1 0 0 0,1 1 1 0 0,1 0-1 0 0,-3 6-241 0 0,7-12 26 0 0,0 0 0 0 0,1 1 1 0 0,0 0-1 0 0,0 0 1 0 0,2 1-1 0 0,-1 0 0 0 0,1 1 1 0 0,1 0-1 0 0,0 0 1 0 0,0 0-1 0 0,2 1 0 0 0,-1-1 1 0 0,2 1-1 0 0,-1 0 1 0 0,2 0-1 0 0,0 1 0 0 0,0-1 1 0 0,2 0-1 0 0,-1 10-26 0 0,2-19 19 0 0,0-1 0 0 0,0 0 1 0 0,1 0-1 0 0,-1 0 0 0 0,1 0 0 0 0,-1 0 0 0 0,1-1 0 0 0,0 1 0 0 0,0-1 0 0 0,0 1 1 0 0,0-1-1 0 0,1 1 0 0 0,-1-1 0 0 0,1 0 0 0 0,-1 0 0 0 0,1 0 0 0 0,0 0 0 0 0,0-1 1 0 0,0 1-1 0 0,0-1 0 0 0,0 0 0 0 0,0 0 0 0 0,0 0 0 0 0,0 0 0 0 0,0 0 1 0 0,0-1-1 0 0,1 1 0 0 0,-1-1 0 0 0,3 0-19 0 0,94-15 827 0 0,-57-9-652 0 0,-1-2 1 0 0,-1-2-1 0 0,-1-1 0 0 0,-2-3 1 0 0,-1 0-1 0 0,-1-3 0 0 0,-2-1 1 0 0,-2-1-1 0 0,-1-2 0 0 0,16-28-175 0 0,-26 54-127 0 0,-17 44 75 0 0,-4-31 57 0 0,1 70 155 0 0,-3-54-150 0 0,0 0 0 0 0,1 0-1 0 0,1 0 1 0 0,0 0 0 0 0,1 0 0 0 0,1 0-1 0 0,1 0 1 0 0,0 0 0 0 0,1-1 0 0 0,0 1-1 0 0,1-1 1 0 0,1 0 0 0 0,1-1 0 0 0,0 1-1 0 0,1-1 1 0 0,0-1 0 0 0,1 1-1 0 0,1-1 1 0 0,10 10-10 0 0,-16-20 33 0 0,-1 0-1 0 0,1-1 1 0 0,0 1-1 0 0,1-1 1 0 0,-1 0 0 0 0,0-1-1 0 0,1 1 1 0 0,-1-1-1 0 0,1 0 1 0 0,-1 0-1 0 0,1 0 1 0 0,-1 0 0 0 0,1-1-1 0 0,0 0 1 0 0,-1 0-1 0 0,1 0 1 0 0,0 0-1 0 0,-1-1 1 0 0,1 0 0 0 0,-1 0-1 0 0,1 0 1 0 0,-1-1-1 0 0,1 1 1 0 0,-1-1 0 0 0,0 0-1 0 0,0 0 1 0 0,0-1-1 0 0,0 1 1 0 0,0-1-1 0 0,0 0 1 0 0,-1 0 0 0 0,1 0-1 0 0,0-1-32 0 0,290-303 414 0 0,-182 215-485 0 0,-111 91 62 0 0,1 1 0 0 0,-1 0 0 0 0,0-1 0 0 0,1 1 0 0 0,-1 0 1 0 0,0 0-1 0 0,1 0 0 0 0,-1 0 0 0 0,1 0 0 0 0,-1 0 0 0 0,0 0 0 0 0,1 0 1 0 0,-1 0-1 0 0,0 1 0 0 0,1-1 0 0 0,-1 1 0 0 0,0-1 0 0 0,0 1 0 0 0,1-1 0 0 0,-1 1 1 0 0,0 0-1 0 0,0 0 0 0 0,0-1 0 0 0,0 1 0 0 0,0 0 0 0 0,0 0 0 0 0,0 0 0 0 0,0 0 1 0 0,0 0-1 0 0,0 0 0 0 0,-1 1 0 0 0,1-1 0 0 0,0 0 0 0 0,-1 0 0 0 0,1 0 0 0 0,-1 1 1 0 0,1-1-1 0 0,-1 0 0 0 0,0 1 0 0 0,1-1 0 0 0,-1 0 0 0 0,0 1 0 0 0,0-1 1 0 0,0 0-1 0 0,0 1 0 0 0,0-1 0 0 0,0 1 0 0 0,0-1 0 0 0,-1 0 0 0 0,1 1 0 0 0,-1-1 1 0 0,1 0-1 0 0,0 0 0 0 0,-1 1 0 0 0,0-1 0 0 0,1 0 0 0 0,-1 0 0 0 0,0 0 0 0 0,0 1 9 0 0,1 11 61 0 0,-2 126 98 0 0,3-136-150 0 0,0 0-1 0 0,1 0 1 0 0,-1 0 0 0 0,1-1 0 0 0,0 1 0 0 0,0 0-1 0 0,0-1 1 0 0,0 0 0 0 0,0 1 0 0 0,1-1 0 0 0,-1 0-1 0 0,1 0 1 0 0,-1 0 0 0 0,1 0 0 0 0,0-1 0 0 0,0 1-1 0 0,0-1 1 0 0,0 0 0 0 0,0 0 0 0 0,0 0-1 0 0,0 0 1 0 0,0 0 0 0 0,0 0 0 0 0,0-1 0 0 0,0 0-1 0 0,1 0 1 0 0,-1 0 0 0 0,0 0 0 0 0,0 0 0 0 0,0 0-1 0 0,1-1 1 0 0,-1 1 0 0 0,0-1 0 0 0,0 0 0 0 0,0 0-1 0 0,0-1 1 0 0,0 1 0 0 0,0 0 0 0 0,-1-1 0 0 0,1 0-1 0 0,0 1 1 0 0,0-2-9 0 0,328-197 344 0 0,-330 199-352 0 0,0 0-1 0 0,1 0 0 0 0,-1 0 0 0 0,0 0 1 0 0,0 0-1 0 0,0 0 0 0 0,1 0 1 0 0,-1 0-1 0 0,1 0 0 0 0,-1 1 1 0 0,0-1-1 0 0,1 1 0 0 0,-1-1 0 0 0,1 1 1 0 0,0-1-1 0 0,-1 1 0 0 0,1 0 1 0 0,-1 0-1 0 0,1-1 0 0 0,-1 1 1 0 0,1 1-1 0 0,0-1 0 0 0,-1 0 1 0 0,1 0-1 0 0,-1 0 0 0 0,1 1 0 0 0,-1-1 1 0 0,1 1-1 0 0,-1-1 0 0 0,1 1 1 0 0,-1 0-1 0 0,1 0 0 0 0,-1-1 1 0 0,0 1-1 0 0,1 0 0 0 0,-1 0 0 0 0,0 0 1 0 0,0 1-1 0 0,0-1 0 0 0,0 0 1 0 0,0 0-1 0 0,0 0 0 0 0,0 1 1 0 0,0-1-1 0 0,0 1 0 0 0,-1-1 0 0 0,1 0 1 0 0,0 1 8 0 0,-11 124-333 0 0,0 1-5169 0 0,17-101-4363 0 0,-3-18 1437 0 0</inkml:trace>
  <inkml:trace contextRef="#ctx0" brushRef="#br0" timeOffset="-9080.916">2256 590 1912 0 0,'0'0'1791'0'0,"0"0"151"0"0,0 0 183 0 0,0 0 179 0 0,0 0-45 0 0,0 0-300 0 0,0 0-433 0 0,0 0-386 0 0,0 0-285 0 0,0 0-227 0 0,0 0-166 0 0,-33 6-129 0 0,-102 21-93 0 0,132-27-229 0 0,1 0 0 0 0,-1 0 0 0 0,0 0 0 0 0,1 1 0 0 0,-1-1 0 0 0,1 1 1 0 0,-1 0-1 0 0,0-1 0 0 0,1 1 0 0 0,0 0 0 0 0,-1 0 0 0 0,1 1 0 0 0,0-1 0 0 0,-1 0 0 0 0,1 1 0 0 0,0 0 0 0 0,0-1 0 0 0,0 1 0 0 0,0 0 0 0 0,0 0 0 0 0,1 0 0 0 0,-1 0 0 0 0,0 2-11 0 0,-3 4 40 0 0,-1-1-33 0 0,1 1 1 0 0,0 0-1 0 0,0 0 1 0 0,1 0-1 0 0,0 1 1 0 0,0-1-1 0 0,1 1 1 0 0,0 0-1 0 0,1 0 1 0 0,0 0-1 0 0,0 0 1 0 0,1 0-1 0 0,0 1 1 0 0,1-1 0 0 0,0 0-1 0 0,0 1 1 0 0,2 8-8 0 0,0-15 43 0 0,0 1 1 0 0,0 0 0 0 0,1 0 0 0 0,0-1 0 0 0,-1 0 0 0 0,1 1 0 0 0,0-1 0 0 0,1 0-1 0 0,-1-1 1 0 0,1 1 0 0 0,-1 0 0 0 0,1-1 0 0 0,0 0 0 0 0,0 0 0 0 0,-1 0 0 0 0,2 0-1 0 0,-1-1 1 0 0,0 0 0 0 0,0 1 0 0 0,0-1 0 0 0,1-1 0 0 0,-1 1 0 0 0,0-1 0 0 0,1 0-1 0 0,-1 0 1 0 0,1 0 0 0 0,-1 0 0 0 0,0-1 0 0 0,1 1 0 0 0,-1-1 0 0 0,0-1-1 0 0,0 1 1 0 0,0 0 0 0 0,0-1 0 0 0,0 0 0 0 0,0 0 0 0 0,0 0 0 0 0,0-1 0 0 0,0 0-44 0 0,162-129 1287 0 0,-57 37-1051 0 0,-108 94-235 0 0,0 0 0 0 0,-1 0 0 0 0,1-1 0 0 0,0 1 0 0 0,0 0 0 0 0,0 0 1 0 0,0 0-1 0 0,0 0 0 0 0,0 1 0 0 0,0-1 0 0 0,0 0 0 0 0,1 0 0 0 0,-1 1 1 0 0,0-1-1 0 0,0 0 0 0 0,1 1 0 0 0,-1-1 0 0 0,0 1 0 0 0,1 0 0 0 0,-1-1 1 0 0,0 1-1 0 0,1 0 0 0 0,-1 0 0 0 0,0 0 0 0 0,1 0 0 0 0,-1 0 0 0 0,1 0 1 0 0,-1 0-1 0 0,0 1 0 0 0,1-1 0 0 0,-1 0 0 0 0,0 1 0 0 0,1-1 0 0 0,-1 1 1 0 0,0 0-1 0 0,0-1 0 0 0,0 1 0 0 0,1 0 0 0 0,-1 0 0 0 0,0-1 0 0 0,0 1 1 0 0,0 0-1 0 0,0 0 0 0 0,0 0 0 0 0,0 0 0 0 0,-1 0 0 0 0,1 1 0 0 0,0-1 0 0 0,0 0 1 0 0,-1 0-1 0 0,1 1 0 0 0,-1-1 0 0 0,1 0 0 0 0,-1 0 0 0 0,1 2-1 0 0,6 30 34 0 0,-1 0 0 0 0,-1 1 1 0 0,-2 0-1 0 0,-2 0 0 0 0,-1 0 0 0 0,-1 3-34 0 0,0 38-53 0 0,-3 286-88 0 0,-1-325 136 0 0,-1-1 0 0 0,-1 1 0 0 0,-2-2 0 0 0,-2 1 1 0 0,-1-1-1 0 0,-6 10 5 0 0,16-39-3 0 0,0 1-1 0 0,0-1 1 0 0,-1 1 0 0 0,0-1 0 0 0,0 0 0 0 0,0 0 0 0 0,0 0 0 0 0,-1-1 0 0 0,0 1 0 0 0,0-1-1 0 0,0 0 1 0 0,-1 0 0 0 0,1 0 0 0 0,-1 0 0 0 0,0-1 0 0 0,0 0 0 0 0,0 0 0 0 0,0 0 0 0 0,-1-1-1 0 0,1 0 1 0 0,-1 0 0 0 0,1 0 0 0 0,-1 0 0 0 0,0-1 0 0 0,0 0 0 0 0,0-1 0 0 0,-2 1 3 0 0,4-3-14 0 0,0-1 0 0 0,1 0 1 0 0,-1 0-1 0 0,1 0 1 0 0,0 0-1 0 0,0 0 1 0 0,0-1-1 0 0,0 1 1 0 0,0-1-1 0 0,1 0 0 0 0,0 0 1 0 0,0 0-1 0 0,0 0 1 0 0,0 0-1 0 0,1 0 1 0 0,-1-1-1 0 0,1 1 1 0 0,0 0-1 0 0,0-1 0 0 0,1 1 1 0 0,-1-1-1 0 0,1 1 1 0 0,0-1-1 0 0,1-4 14 0 0,-1-23-59 0 0,1-1 0 0 0,2 1 0 0 0,1 0-1 0 0,2 0 1 0 0,1 1 0 0 0,2 0 0 0 0,0 0 0 0 0,14-27 59 0 0,74-156-2291 0 0,-62 144-2184 0 0,1 2-4873 0 0,-25 48 3169 0 0</inkml:trace>
  <inkml:trace contextRef="#ctx0" brushRef="#br0" timeOffset="-8449.704">2726 560 8642 0 0,'0'0'1942'0'0,"0"0"-389"0"0,0 0-168 0 0,0 0 74 0 0,0 0 22 0 0,0 0-202 0 0,0 0-344 0 0,0 0-304 0 0,0 0-139 0 0,0 0-88 0 0,0 0-85 0 0,0 0-46 0 0,-5 32-81 0 0,-13 97-64 0 0,13-29 48 0 0,5-96-163 0 0,0 0 0 0 0,0-1 0 0 0,0 1 0 0 0,1 0 0 0 0,-1 0 1 0 0,1-1-1 0 0,0 1 0 0 0,0-1 0 0 0,1 1 0 0 0,-1-1 0 0 0,1 1 0 0 0,-1-1 0 0 0,1 0 0 0 0,0 0 0 0 0,0 1 0 0 0,1-1 0 0 0,-1-1 0 0 0,0 1 0 0 0,1 0 0 0 0,0-1 0 0 0,0 1 0 0 0,0-1 1 0 0,0 0-1 0 0,0 0 0 0 0,0 0 0 0 0,0 0 0 0 0,1-1 0 0 0,-1 1 0 0 0,1-1 0 0 0,-1 0 0 0 0,1 0 0 0 0,0 0 0 0 0,-1 0 0 0 0,1-1 0 0 0,0 1 0 0 0,-1-1 0 0 0,1 0 0 0 0,0 0 0 0 0,0-1 0 0 0,-1 1 1 0 0,1-1-1 0 0,0 0 0 0 0,0 0-13 0 0,18-12 193 0 0,0-1 0 0 0,-1-1 1 0 0,-1 0-1 0 0,-1-2 1 0 0,0-1-1 0 0,-2 0 0 0 0,1-1 1 0 0,-2 0-1 0 0,-1-2 0 0 0,6-10-193 0 0,49-81 47 0 0,-73 175-1302 0 0,2-56 1234 0 0,-1 0 0 0 0,2 0-1 0 0,-1 0 1 0 0,1 0 0 0 0,0 0-1 0 0,1 0 1 0 0,0 1 0 0 0,0-1-1 0 0,0 0 1 0 0,1-1 0 0 0,0 1 0 0 0,0 0-1 0 0,1 0 1 0 0,0-1 0 0 0,0 1-1 0 0,0-1 1 0 0,1 0 0 0 0,0 0-1 0 0,0 0 1 0 0,1-1 0 0 0,0 0 0 0 0,0 1-1 0 0,0-2 1 0 0,0 1 0 0 0,1 0-1 0 0,-1-1 1 0 0,1 0 0 0 0,1-1 0 0 0,-1 1-1 0 0,0-1 1 0 0,1 0 0 0 0,-1-1-1 0 0,2 1 22 0 0,2-1 28 0 0,0 0 1 0 0,0-1-1 0 0,0 0 0 0 0,0-1 0 0 0,0 1 0 0 0,1-2 0 0 0,-1 0 1 0 0,0 0-1 0 0,0-1 0 0 0,0 0 0 0 0,0-1 0 0 0,-1 0 0 0 0,1 0 1 0 0,-1-1-1 0 0,1 0 0 0 0,-1-1 0 0 0,0 0 0 0 0,-1 0 0 0 0,0-1 0 0 0,1 0 1 0 0,-2-1-1 0 0,8-6-28 0 0,5-8 102 0 0,-1 0 1 0 0,-1-1 0 0 0,0-1-1 0 0,-2 0 1 0 0,-1-1-1 0 0,0-1 1 0 0,5-17-103 0 0,11-22 57 0 0,-11 30-208 0 0,-2-2-1 0 0,-1 0 1 0 0,-3-1-1 0 0,0 0 1 0 0,-3-1 0 0 0,-1-1-1 0 0,-2 0 1 0 0,-1 0-1 0 0,-1-10 152 0 0,-6 44-66 0 0,-7-81-1191 0 0,6 83 1231 0 0,1 1 0 0 0,-1 0 1 0 0,0-1-1 0 0,0 1 0 0 0,0 0 0 0 0,0 0 0 0 0,0 0 0 0 0,0 0 0 0 0,-1 0 0 0 0,1 0 0 0 0,0 0 0 0 0,-1 0 0 0 0,0 0 0 0 0,1 1 0 0 0,-1-1 1 0 0,0 0-1 0 0,0 1 0 0 0,0 0 0 0 0,0-1 0 0 0,0 1 0 0 0,0 0 0 0 0,-1 0 0 0 0,1 0 0 0 0,0 1 0 0 0,0-1 0 0 0,-1 0 0 0 0,1 1 0 0 0,0-1 0 0 0,-1 1 1 0 0,1 0-1 0 0,-1 0 0 0 0,1 0 0 0 0,0 0 0 0 0,-1 0 26 0 0,-6 4-28 0 0,0-1 1 0 0,0 1 0 0 0,0 0-1 0 0,1 1 1 0 0,-1 0-1 0 0,1 0 1 0 0,0 1-1 0 0,1 0 1 0 0,-1 1-1 0 0,1 0 1 0 0,0 0 0 0 0,1 0-1 0 0,0 1 1 0 0,0-1-1 0 0,1 2 1 0 0,0-1-1 0 0,0 0 1 0 0,1 1-1 0 0,-2 4 28 0 0,-7 12 122 0 0,2 1 0 0 0,0 0 0 0 0,2 0 0 0 0,1 1-1 0 0,1 0 1 0 0,2 0 0 0 0,0 1 0 0 0,2 0 0 0 0,1 0-1 0 0,1 0 1 0 0,1 0 0 0 0,3 16-122 0 0,-1-26 62 0 0,1-1 0 0 0,0 1 0 0 0,1-1-1 0 0,1 0 1 0 0,0 0 0 0 0,2-1 0 0 0,0 1 0 0 0,1-1-1 0 0,0-1 1 0 0,1 0 0 0 0,1 0 0 0 0,0 0 0 0 0,1-1 0 0 0,1-1-1 0 0,0 0 1 0 0,1-1 0 0 0,0 0 0 0 0,1-1 0 0 0,0 0-1 0 0,1-1 1 0 0,0-1 0 0 0,0 0 0 0 0,1-1 0 0 0,0-1 0 0 0,1-1-1 0 0,0 0 1 0 0,0-1 0 0 0,0 0 0 0 0,0-2 0 0 0,1 0 0 0 0,3-1-63 0 0,17-5-2290 0 0,-26-1-1211 0 0,0-3-3463 0 0,-3 3-2836 0 0</inkml:trace>
  <inkml:trace contextRef="#ctx0" brushRef="#br0" timeOffset="-7455.902">4228 571 0 0 0,'0'0'838'0'0,"0"0"566"0"0,0 0 303 0 0,0 0 211 0 0,0 0 171 0 0,0 0 21 0 0,0 0-131 0 0,0 0-217 0 0,0 0-268 0 0,0 0-302 0 0,0 0-235 0 0,0 0-151 0 0,-12-7-79 0 0,-35-25-46 0 0,44 31-627 0 0,1 0 0 0 0,0 0-1 0 0,0 0 1 0 0,0 1-1 0 0,-1-1 1 0 0,1 1 0 0 0,0 0-1 0 0,0 0 1 0 0,-1 0 0 0 0,1 0-1 0 0,0 0 1 0 0,-1 0 0 0 0,1 0-1 0 0,0 1 1 0 0,0-1 0 0 0,-1 1-1 0 0,1 0 1 0 0,0-1 0 0 0,0 1-1 0 0,0 0 1 0 0,0 0 0 0 0,0 1-1 0 0,0-1 1 0 0,0 0 0 0 0,0 1-1 0 0,1-1 1 0 0,-1 1-1 0 0,0-1 1 0 0,1 1 0 0 0,-1 0-1 0 0,1 0-53 0 0,-5 3 138 0 0,-9 7-88 0 0,1 1 0 0 0,1 0 1 0 0,0 1-1 0 0,1 0 1 0 0,1 1-1 0 0,0 0 1 0 0,1 1-1 0 0,0 0 1 0 0,2 0-1 0 0,0 1 1 0 0,0 1-1 0 0,2-1 1 0 0,0 1-1 0 0,1 0 0 0 0,1 0 1 0 0,1 1-1 0 0,0-1 1 0 0,1 6-51 0 0,3-20 30 0 0,0 0-1 0 0,0 0 1 0 0,0-1 0 0 0,1 1 0 0 0,-1-1-1 0 0,1 1 1 0 0,0-1 0 0 0,0 0 0 0 0,0 0-1 0 0,0 0 1 0 0,1 0 0 0 0,-1 0 0 0 0,1 0-1 0 0,0-1 1 0 0,0 1 0 0 0,0-1 0 0 0,0 1-1 0 0,0-1 1 0 0,0 0 0 0 0,1-1 0 0 0,-1 1-1 0 0,1-1 1 0 0,-1 1 0 0 0,1-1 0 0 0,0 0-1 0 0,-1 0 1 0 0,1 0 0 0 0,0-1 0 0 0,0 0-1 0 0,-1 1 1 0 0,1-1 0 0 0,0 0 0 0 0,0-1 0 0 0,0 1-1 0 0,-1-1 1 0 0,1 0 0 0 0,0 0 0 0 0,0 0-1 0 0,-1 0 1 0 0,1 0 0 0 0,-1-1 0 0 0,1 0-1 0 0,-1 0 1 0 0,0 0 0 0 0,0 0 0 0 0,0 0-1 0 0,0 0 1 0 0,0-1-30 0 0,35-25 129 0 0,-2-1 0 0 0,0-2 0 0 0,-3-2 0 0 0,-1-1 0 0 0,-1-1 0 0 0,-2-1 1 0 0,-1-2-1 0 0,-2-1 0 0 0,19-39-129 0 0,-38 62-211 0 0,-7 20-211 0 0,-1 5 359 0 0,-12 45-133 0 0,-5 82 154 0 0,19-132 40 0 0,0 0 0 0 0,-1 0 0 0 0,2 0 0 0 0,-1-1 1 0 0,0 1-1 0 0,1 0 0 0 0,-1 0 0 0 0,1-1 0 0 0,0 1 0 0 0,1-1 0 0 0,-1 1 0 0 0,0-1 0 0 0,1 0 0 0 0,0 0 0 0 0,0 0 0 0 0,0-1 0 0 0,0 1 1 0 0,0-1-1 0 0,0 1 0 0 0,1-1 0 0 0,-1 0 0 0 0,1 0 0 0 0,-1 0 0 0 0,1-1 0 0 0,0 0 0 0 0,3 1 2 0 0,106 14 266 0 0,-91-19-214 0 0,-1-1 0 0 0,1-1 0 0 0,-1-1 0 0 0,0-1 0 0 0,-1-1 0 0 0,0 0 0 0 0,0-2 0 0 0,0-1-1 0 0,-2 0 1 0 0,1-1 0 0 0,-1-1 0 0 0,-1-1 0 0 0,0 0 0 0 0,4-7-52 0 0,8-4 20 0 0,-1-2 1 0 0,-2-1-1 0 0,0-1 1 0 0,-2-2-1 0 0,-1 0 0 0 0,-2-1 1 0 0,0-3-21 0 0,-18 29-12 0 0,0 1 1 0 0,0-1-1 0 0,0 1 1 0 0,-1-1-1 0 0,0 0 1 0 0,-1 0-1 0 0,1 0 1 0 0,-1 0-1 0 0,0 0 1 0 0,0 0-1 0 0,-1 0 1 0 0,0 0-1 0 0,0 0 1 0 0,0-1-1 0 0,-1 1 1 0 0,0-2 11 0 0,-2 6-34 0 0,1 1 0 0 0,-1-1 0 0 0,1 1 0 0 0,-1-1 0 0 0,0 1 0 0 0,1 0 0 0 0,-1 0 0 0 0,0 1 0 0 0,0-1 0 0 0,0 0 0 0 0,0 1 0 0 0,0 0 0 0 0,0-1 0 0 0,0 1 0 0 0,1 0 0 0 0,-1 1 0 0 0,0-1 0 0 0,0 0 0 0 0,0 1 0 0 0,0 0 0 0 0,0 0 0 0 0,0 0 0 0 0,-2 1 34 0 0,-10 4-43 0 0,0 1 0 0 0,1 1 0 0 0,-1 0-1 0 0,2 1 1 0 0,-1 0 0 0 0,1 1 0 0 0,0 1-1 0 0,1 0 1 0 0,1 1 0 0 0,-8 9 43 0 0,14-17-4 0 0,0 0 0 0 0,1 0-1 0 0,0 0 1 0 0,-1 1 0 0 0,2 0-1 0 0,-1 0 1 0 0,0 0 0 0 0,1 0 0 0 0,0 0-1 0 0,0 1 1 0 0,1 0 0 0 0,-1-1 0 0 0,1 1-1 0 0,0 0 1 0 0,1 0 0 0 0,-1 0 0 0 0,1 0-1 0 0,1 0 1 0 0,-1 1 0 0 0,1-1-1 0 0,0 0 1 0 0,0 0 0 0 0,1 0 0 0 0,0 0-1 0 0,0 1 1 0 0,0-1 0 0 0,1 0 0 0 0,0-1-1 0 0,0 1 1 0 0,0 0 0 0 0,1 0 0 0 0,0-1-1 0 0,0 0 1 0 0,0 1 0 0 0,1-1-1 0 0,0 0 1 0 0,0-1 0 0 0,0 1 0 0 0,0-1-1 0 0,6 4 5 0 0,12 2 12 0 0,0-1 0 0 0,1-1 0 0 0,-1-1 0 0 0,2-2 0 0 0,-1 0 0 0 0,23 2-12 0 0,112 31 176 0 0,-153-35-175 0 0,0 1 0 0 0,-1 0 0 0 0,0 0 0 0 0,1 0 0 0 0,-1 1 0 0 0,-1-1 0 0 0,1 1 0 0 0,-1 0 0 0 0,0 0 0 0 0,0 1 0 0 0,0-1 0 0 0,-1 1 0 0 0,0-1 0 0 0,0 1 0 0 0,0 0 0 0 0,-1-1 0 0 0,0 1 0 0 0,0 0 0 0 0,0 0 0 0 0,-1 0 0 0 0,0 0 0 0 0,0 0 0 0 0,0 0 0 0 0,-1 0 0 0 0,0 0 0 0 0,0 0 0 0 0,-1-1 0 0 0,0 4-1 0 0,-1 33-2329 0 0,7-32-2285 0 0,5-6-3986 0 0,-5-3 321 0 0</inkml:trace>
  <inkml:trace contextRef="#ctx0" brushRef="#br0" timeOffset="-4862.22">5892 542 0 0 0,'0'0'1524'0'0,"0"0"182"0"0,0 0 42 0 0,0 0-119 0 0,0 0-194 0 0,0 0-184 0 0,0 0-138 0 0,6-4-102 0 0,97-88 4252 0 0,-49 41-2762 0 0,-33 96-2024 0 0,78 453 608 0 0,-64-442-1014 0 0,-33-56-20 0 0,0-1 0 0 0,0 0-1 0 0,0 0 1 0 0,0 0 0 0 0,0-1 0 0 0,0 1 0 0 0,0 0 0 0 0,-1-1 0 0 0,1 1 0 0 0,-1-1 0 0 0,1 1 0 0 0,-1-1-1 0 0,1 0 1 0 0,-1 0 0 0 0,0 0 0 0 0,0 0 0 0 0,0 0 0 0 0,0 0 0 0 0,0 0 0 0 0,0 0 0 0 0,-1 0-1 0 0,1 0 1 0 0,0-1-51 0 0,-1 1 39 0 0,79-246 1039 0 0,-21 48-1078 0 0,-37 134-2210 0 0,-21 64-2476 0 0,2 18-5231 0 0,-2-12 3629 0 0</inkml:trace>
  <inkml:trace contextRef="#ctx0" brushRef="#br0" timeOffset="-4212.744">6580 855 6649 0 0,'0'0'1190'0'0,"0"0"-334"0"0,0 0 100 0 0,0 0 359 0 0,0 0 215 0 0,0 0-15 0 0,0 0-212 0 0,0 0-276 0 0,0 0-239 0 0,0 0-203 0 0,34-11-158 0 0,105-36-123 0 0,-78 12 87 0 0,-56 27-310 0 0,1 2-41 0 0,0 0-1 0 0,-1-1 1 0 0,1 0-1 0 0,-2 0 1 0 0,1 0-1 0 0,-1-1 1 0 0,0 0-1 0 0,-1 1 1 0 0,0-1-1 0 0,0 0 1 0 0,0-1-1 0 0,-1 1 1 0 0,-1 0-1 0 0,1-1 1 0 0,-1 1-1 0 0,-1-1 1 0 0,0 0-1 0 0,0 1 1 0 0,0-1-1 0 0,-1 1 1 0 0,-1-3-40 0 0,0 8-52 0 0,0 0 0 0 0,0 0 0 0 0,0 0 0 0 0,-1 0 0 0 0,1 0 0 0 0,-1 0 0 0 0,0 1 1 0 0,0 0-1 0 0,0-1 0 0 0,0 1 0 0 0,0 0 0 0 0,0 0 0 0 0,-1 1 0 0 0,1-1 0 0 0,0 1 0 0 0,-1 0 0 0 0,0 0 0 0 0,1 0 0 0 0,-1 0 0 0 0,1 0 1 0 0,-1 1-1 0 0,0 0 0 0 0,0-1 0 0 0,1 1 0 0 0,-1 1 0 0 0,0-1 0 0 0,1 1 0 0 0,-1-1 0 0 0,0 1 0 0 0,1 0 0 0 0,-1 0 0 0 0,1 1 0 0 0,-1-1 1 0 0,1 1-1 0 0,0-1 0 0 0,-1 1 0 0 0,1 0 0 0 0,0 1 0 0 0,0-1 0 0 0,0 0 0 0 0,1 1 0 0 0,-1 0 0 0 0,1-1 0 0 0,-1 1 0 0 0,1 0 52 0 0,-5 5-11 0 0,0 0-1 0 0,1 0 0 0 0,0 0 1 0 0,1 0-1 0 0,0 1 0 0 0,0 0 0 0 0,1 0 1 0 0,0 0-1 0 0,0 1 0 0 0,1-1 1 0 0,1 1-1 0 0,-1 0 0 0 0,1 0 0 0 0,1 0 1 0 0,0 0-1 0 0,1 0 0 0 0,0 0 1 0 0,1 10 11 0 0,-1-16 26 0 0,1 0 0 0 0,0 1 0 0 0,0-1 0 0 0,1 0 0 0 0,-1 1 0 0 0,1-1 0 0 0,0 0 0 0 0,0 0 1 0 0,0 0-1 0 0,0 0 0 0 0,1-1 0 0 0,0 1 0 0 0,0-1 0 0 0,0 1 0 0 0,0-1 0 0 0,0 0 0 0 0,1 0 0 0 0,-1-1 1 0 0,1 1-1 0 0,0-1 0 0 0,-1 1 0 0 0,1-1 0 0 0,0 0 0 0 0,1-1 0 0 0,-1 1-26 0 0,112 21 1339 0 0,-96-23-1148 0 0,-1-1 0 0 0,1-1 0 0 0,-1-1 0 0 0,1 0 0 0 0,-1-2-1 0 0,0 0 1 0 0,0-1 0 0 0,-1-1 0 0 0,0-1 0 0 0,0 0 0 0 0,-1-2 0 0 0,0 0 0 0 0,1-2-191 0 0,17-11 129 0 0,-2-3-1 0 0,0 0 1 0 0,-2-2-1 0 0,-1-2 0 0 0,17-22-128 0 0,-27 29-91 0 0,-1-1-1 0 0,-1 0 0 0 0,-1-1 1 0 0,-1-1-1 0 0,-2-1 0 0 0,-1 0 1 0 0,0-1-1 0 0,-2 0 0 0 0,-2-1 1 0 0,0 0-1 0 0,-2 0 0 0 0,-1-1 1 0 0,-2 0-1 0 0,0 0 0 0 0,-2-7 92 0 0,-20-32-786 0 0,17 67 756 0 0,1 1 0 0 0,-1-1-1 0 0,0 1 1 0 0,0 0 0 0 0,0-1 0 0 0,0 1 0 0 0,0 0 0 0 0,0 0 0 0 0,0-1 0 0 0,0 1-1 0 0,0 0 1 0 0,-1 0 0 0 0,1 0 0 0 0,-1 1 0 0 0,1-1 0 0 0,0 0 0 0 0,-1 0 0 0 0,1 1-1 0 0,-1-1 1 0 0,0 1 0 0 0,1-1 0 0 0,-1 1 0 0 0,1 0 0 0 0,-1 0 0 0 0,0-1 0 0 0,1 1-1 0 0,-1 0 1 0 0,1 0 0 0 0,-1 1 0 0 0,0-1 0 0 0,1 0 0 0 0,-1 0 0 0 0,1 1 0 0 0,-1-1-1 0 0,0 1 1 0 0,1 0 0 0 0,-1-1 0 0 0,1 1 0 0 0,0 0 0 0 0,-1 0 0 0 0,0 1 30 0 0,-9 7-26 0 0,1 0 1 0 0,1 1 0 0 0,-1 1 0 0 0,1 0 0 0 0,1 0-1 0 0,0 0 1 0 0,1 1 0 0 0,0 0 0 0 0,1 1 0 0 0,-4 11 25 0 0,-1 2 102 0 0,2 0 1 0 0,1 1-1 0 0,1-1 0 0 0,1 2 1 0 0,2-1-1 0 0,1 0 1 0 0,0 1-1 0 0,3 0 0 0 0,0-1 1 0 0,1 2-103 0 0,1-10 37 0 0,1 1 1 0 0,1-1-1 0 0,0 0 1 0 0,2 0-1 0 0,0 0 1 0 0,1-1-1 0 0,1 0 0 0 0,0 0 1 0 0,2-1-1 0 0,0 0 1 0 0,1 0-1 0 0,11 12-37 0 0,-20-25-101 0 0,0 0-1 0 0,1-1 1 0 0,-1 1-1 0 0,1-1 0 0 0,0 0 1 0 0,0 0-1 0 0,0 0 1 0 0,0 0-1 0 0,1 0 1 0 0,-1-1-1 0 0,1 1 0 0 0,-1-1 1 0 0,1 0-1 0 0,0 0 1 0 0,0 0-1 0 0,0-1 1 0 0,0 1-1 0 0,0-1 0 0 0,1 0 1 0 0,-1 0-1 0 0,0-1 1 0 0,0 1-1 0 0,1-1 1 0 0,-1 0-1 0 0,0 0 1 0 0,1 0-1 0 0,-1-1 0 0 0,0 0 1 0 0,0 0-1 0 0,1 0 1 0 0,-1 0 101 0 0,69-61-15778 0 0,-63 51 14564 0 0</inkml:trace>
  <inkml:trace contextRef="#ctx0" brushRef="#br0" timeOffset="-3953.954">7762 479 1096 0 0,'0'0'1329'0'0,"0"0"-32"0"0,0 0 173 0 0,0 0 275 0 0,0 0 125 0 0,0 0-147 0 0,0 0-352 0 0,0 0-392 0 0,0 0-305 0 0,-19 33-197 0 0,-58 101-78 0 0,53-71 228 0 0,25-54-458 0 0,-1-5-84 0 0,0 0 0 0 0,0 0 0 0 0,1 0 0 0 0,-1 0 0 0 0,1 0 0 0 0,0 0 0 0 0,0-1 0 0 0,1 1 0 0 0,-1 0 0 0 0,1-1 0 0 0,0 1 0 0 0,0-1 0 0 0,0 1 0 0 0,0-1 0 0 0,0 0 0 0 0,1 0 0 0 0,-1 0 0 0 0,1 0 0 0 0,0 0 0 0 0,0-1 0 0 0,0 1 0 0 0,1-1 0 0 0,-1 0 0 0 0,0 0 0 0 0,1 0 0 0 0,-1 0 0 0 0,1-1 0 0 0,0 1 0 0 0,0-1 0 0 0,-1 0 0 0 0,1 0 1 0 0,2 0-86 0 0,3 0 130 0 0,-1 0 1 0 0,0-1 0 0 0,1 1 0 0 0,-1-2 0 0 0,0 1 0 0 0,0-1-1 0 0,1-1 1 0 0,-1 1 0 0 0,0-1 0 0 0,0-1 0 0 0,0 1 0 0 0,0-1 0 0 0,-1-1-1 0 0,1 0 1 0 0,-1 0 0 0 0,0 0 0 0 0,0-1 0 0 0,-1 0 0 0 0,1 0 0 0 0,-1 0-1 0 0,0-1 1 0 0,0 0 0 0 0,-1-1 0 0 0,0 1 0 0 0,0-1 0 0 0,0 0-1 0 0,-1 0 1 0 0,0 0 0 0 0,0-1 0 0 0,-1 1 0 0 0,0-1 0 0 0,0 0 0 0 0,-1 0-1 0 0,1-3-130 0 0,-1 3-98 0 0,1 1 1 0 0,-1-1-1 0 0,0 0 0 0 0,0 0 0 0 0,-1 0 0 0 0,0 0 0 0 0,0 0 0 0 0,-1 0 0 0 0,0-1 0 0 0,-1 1 0 0 0,0 0 0 0 0,0 0 0 0 0,0 0 0 0 0,-1 0 0 0 0,-1 1 0 0 0,1-1 0 0 0,-1 0 0 0 0,0 1 0 0 0,-1 0 0 0 0,0-1 0 0 0,0 1 0 0 0,-1 1 0 0 0,1-1 0 0 0,-1 1 0 0 0,-1 0 0 0 0,-2-3 98 0 0,-53 1-7117 0 0,45 8 1980 0 0,5 0-2457 0 0</inkml:trace>
  <inkml:trace contextRef="#ctx0" brushRef="#br0" timeOffset="-3628.945">8322 468 1960 0 0,'0'0'2213'0'0,"0"0"-198"0"0,0 0 19 0 0,0 0 97 0 0,0 0-107 0 0,0 0-219 0 0,0 0-334 0 0,0 0-319 0 0,0 0-243 0 0,0 0-199 0 0,0 0-171 0 0,0 0-145 0 0,0 0-97 0 0,-30 22-88 0 0,-94 69-69 0 0,82-46 18 0 0,41-37-136 0 0,-1-2-17 0 0,0-1 0 0 0,0 1 0 0 0,1 0 0 0 0,0 0 0 0 0,0-1 0 0 0,0 1 0 0 0,1 0 0 0 0,0 0 0 0 0,0 0 0 0 0,0 0 0 0 0,1 0 0 0 0,0 0 0 0 0,0 0 0 0 0,0-1 0 0 0,1 1 0 0 0,0 0 0 0 0,0-1 0 0 0,0 1 0 0 0,1-1 0 0 0,0 0 0 0 0,0 0 0 0 0,0 0 0 0 0,0 0 0 0 0,1 0 0 0 0,2 2-5 0 0,-1-2-61 0 0,1 0-1 0 0,-1 0 1 0 0,1-1-1 0 0,0 1 1 0 0,0-1-1 0 0,0-1 1 0 0,1 1-1 0 0,-1-1 1 0 0,1 0 0 0 0,0 0-1 0 0,0-1 1 0 0,0 0-1 0 0,0 0 1 0 0,0-1-1 0 0,0 0 1 0 0,1 0-1 0 0,-1-1 1 0 0,0 0-1 0 0,1 0 1 0 0,-1-1-1 0 0,0 1 1 0 0,0-2-1 0 0,1 1 1 0 0,-1-1-1 0 0,0 0 1 0 0,0 0-1 0 0,-1-1 1 0 0,1 0-1 0 0,0 0 1 0 0,0-1 61 0 0,22-18-4156 0 0,-14 3-4208 0 0,-12 12 2420 0 0</inkml:trace>
  <inkml:trace contextRef="#ctx0" brushRef="#br0" timeOffset="-3382.045">8600 630 5377 0 0,'0'0'1723'0'0,"0"0"-108"0"0,0 0 155 0 0,0 0 137 0 0,0 0-81 0 0,0 0-337 0 0,0 0-379 0 0,0 0-342 0 0,0 0-253 0 0,0 0-168 0 0,0 0-154 0 0,-7 34-92 0 0,-18 101-75 0 0,18-65-201 0 0,20-48-1916 0 0,-7-21-1955 0 0,1-1-3396 0 0,-3 0 2429 0 0</inkml:trace>
  <inkml:trace contextRef="#ctx0" brushRef="#br0" timeOffset="-3133.645">8613 299 8018 0 0,'0'0'3713'0'0,"0"0"-2305"0"0,0 0-768 0 0,0 0-424 0 0,0 0-128 0 0,0 0-96 0 0,0 0-120 0 0,0 0-144 0 0,0 0-128 0 0,0 0-216 0 0,0 0-489 0 0,0 0-1295 0 0,0 0-1809 0 0,0 0-736 0 0</inkml:trace>
  <inkml:trace contextRef="#ctx0" brushRef="#br0" timeOffset="-2884.694">8992 78 8282 0 0,'0'0'1902'0'0,"0"0"-630"0"0,0 0-29 0 0,0 0 234 0 0,0 0 105 0 0,0 0-162 0 0,0 0-349 0 0,0 0-341 0 0,1 33-250 0 0,3 102-161 0 0,6-9 127 0 0,23 140 36 0 0,-23-171-265 0 0,2 34-3327 0 0,-33-129-11313 0 0,18 0 11033 0 0</inkml:trace>
  <inkml:trace contextRef="#ctx0" brushRef="#br0" timeOffset="-2712.875">8793 590 4857 0 0,'0'0'1502'0'0,"0"0"-337"0"0,0 0-79 0 0,0 0 89 0 0,0 0-18 0 0,0 0-186 0 0,0 0-236 0 0,0 0-208 0 0,0 0-167 0 0,35-1-123 0 0,111-2-83 0 0,36-19 90 0 0,-46-13-1982 0 0,-92 19-1697 0 0,-2-2-3359 0 0,-32 13 4591 0 0</inkml:trace>
  <inkml:trace contextRef="#ctx0" brushRef="#br0" timeOffset="-2279.912">9426 472 0 0 0,'0'0'400'0'0,"0"0"1411"0"0,0 0 339 0 0,0 0-122 0 0,0 0-185 0 0,0 0-276 0 0,0 0-306 0 0,0 0-309 0 0,0 0-236 0 0,0 0-173 0 0,-14 32-148 0 0,-45 99-79 0 0,44-70 148 0 0,16-59-390 0 0,-1 0 0 0 0,0 1 0 0 0,1-1 0 0 0,0 0 0 0 0,-1 0 1 0 0,1 0-1 0 0,0 0 0 0 0,0 0 0 0 0,0 0 0 0 0,0 0 0 0 0,0 0 0 0 0,1 0 0 0 0,-1-1 1 0 0,1 1-1 0 0,-1 0 0 0 0,1-1 0 0 0,-1 1 0 0 0,1-1 0 0 0,0 0 0 0 0,0 1 0 0 0,0-1 1 0 0,0 0-1 0 0,0 0 0 0 0,0 0 0 0 0,0-1 0 0 0,0 1 0 0 0,0 0 0 0 0,0-1 0 0 0,0 1 1 0 0,0-1-1 0 0,1 0 0 0 0,-1 0 0 0 0,0 1 0 0 0,0-2 0 0 0,1 1 0 0 0,0 0-74 0 0,78-24 2889 0 0,-42-8-2344 0 0,-2 0 0 0 0,-1-3 0 0 0,-1-1 0 0 0,13-20-545 0 0,-43 50 156 0 0,-5 5-143 0 0,0-1 0 0 0,0 1 1 0 0,1-1-1 0 0,-1 1 0 0 0,0 0 0 0 0,1-1 1 0 0,-1 1-1 0 0,1 0 0 0 0,0-1 0 0 0,-1 1 0 0 0,1 0 1 0 0,0 0-1 0 0,0 0 0 0 0,0-1 0 0 0,0 1 0 0 0,0 0 1 0 0,0 0-1 0 0,0 0 0 0 0,0 1 0 0 0,0-1 1 0 0,0 0-1 0 0,1 0 0 0 0,-1 1 0 0 0,0-1 0 0 0,1 0 1 0 0,-1 1-1 0 0,0 0 0 0 0,1-1 0 0 0,-1 1 1 0 0,0 0-1 0 0,1-1 0 0 0,-1 1 0 0 0,1 0 0 0 0,-1 0 1 0 0,1 0-1 0 0,-1 0 0 0 0,0 1 0 0 0,1-1 1 0 0,-1 0-1 0 0,1 0 0 0 0,-1 1 0 0 0,0-1 0 0 0,1 1 1 0 0,-1 0-1 0 0,0-1 0 0 0,1 1 0 0 0,-1 0 0 0 0,0-1 1 0 0,0 1-1 0 0,0 0 0 0 0,0 0 0 0 0,0 0 1 0 0,0 1-14 0 0,118 233 181 0 0,-104-209-149 0 0,-1 0 0 0 0,-1 0 0 0 0,-1 2 0 0 0,-1-1 0 0 0,-2 1 0 0 0,-1 1 0 0 0,-1 0 0 0 0,-1 0 0 0 0,-2 0 0 0 0,-1 1 0 0 0,-1-1 0 0 0,-2 18-32 0 0,2-35-6 0 0,-1 1 1 0 0,-1-1-1 0 0,0 1 0 0 0,0-1 0 0 0,-2 1 0 0 0,1-1 1 0 0,-2 0-1 0 0,1 0 0 0 0,-2 0 0 0 0,1 0 1 0 0,-2 0-1 0 0,0-1 0 0 0,0 0 0 0 0,-1 0 1 0 0,0 0-1 0 0,-1 0 0 0 0,0-1 0 0 0,-1-1 1 0 0,0 1-1 0 0,0-1 0 0 0,-1 0 0 0 0,-1-1 6 0 0,8-6-13 0 0,0 0-1 0 0,0 0 0 0 0,-1-1 1 0 0,1 1-1 0 0,0-1 1 0 0,-1 1-1 0 0,0-1 0 0 0,1 0 1 0 0,-1 0-1 0 0,0 0 0 0 0,0 0 1 0 0,1-1-1 0 0,-1 1 0 0 0,0-1 1 0 0,0 0-1 0 0,0 1 0 0 0,0-1 1 0 0,0-1-1 0 0,1 1 1 0 0,-1 0-1 0 0,0-1 0 0 0,0 1 1 0 0,0-1-1 0 0,1 0 0 0 0,-1 0 1 0 0,0 0-1 0 0,1 0 0 0 0,-1-1 1 0 0,1 1-1 0 0,-1-1 1 0 0,1 1-1 0 0,-1-1 0 0 0,1 0 1 0 0,0 0-1 0 0,0 0 0 0 0,0 0 1 0 0,0 0-1 0 0,1 0 0 0 0,-1-1 1 0 0,0 1-1 0 0,1-1 0 0 0,0 1 1 0 0,-1-1-1 0 0,0-2 14 0 0,2-11-20 0 0,1 0 0 0 0,1 0-1 0 0,0 0 1 0 0,1 0 0 0 0,0 1-1 0 0,1-1 1 0 0,1 1 0 0 0,1 0-1 0 0,0 0 1 0 0,1 0 0 0 0,0 1-1 0 0,1 0 1 0 0,1 0-1 0 0,0 1 1 0 0,1 0 0 0 0,0 1-1 0 0,1 0 1 0 0,1 1 0 0 0,0 0-1 0 0,11-8 21 0 0,107-77-906 0 0,-81 72-2535 0 0,-1 4-4601 0 0,-35 16-2040 0 0</inkml:trace>
  <inkml:trace contextRef="#ctx0" brushRef="#br0" timeOffset="13009.08">110 2125 368 0 0,'0'0'1852'0'0,"0"0"-559"0"0,0 0-236 0 0,0 0 116 0 0,0 0 256 0 0,0 0 262 0 0,0 0 66 0 0,0 0-212 0 0,0 0-386 0 0,0 0-407 0 0,0 0-314 0 0,-1 3-164 0 0,-2 181 1766 0 0,10 259-768 0 0,-10-421-844 0 0,3-22-113 0 0,0 0 117 0 0,0-9 435 0 0,2-28-759 0 0,3 0 1 0 0,1 1 0 0 0,1-1-1 0 0,2 1 1 0 0,2 1 0 0 0,6-14-109 0 0,15-35 37 0 0,4 1 1 0 0,3 3 0 0 0,4 1-1 0 0,5-2-37 0 0,-48 80 0 0 0,2-2-2 0 0,-1 0-1 0 0,1 0 0 0 0,0 1 1 0 0,-1-1-1 0 0,1 0 0 0 0,1 1 1 0 0,-1-1-1 0 0,0 1 0 0 0,0 0 1 0 0,1 0-1 0 0,0-1 0 0 0,-1 2 1 0 0,1-1-1 0 0,0 0 0 0 0,0 1 1 0 0,0-1-1 0 0,0 1 0 0 0,0 0 3 0 0,17 59-241 0 0,-9-1-374 0 0,12 44-1040 0 0,2-35-8836 0 0,-20-58 2597 0 0</inkml:trace>
  <inkml:trace contextRef="#ctx0" brushRef="#br0" timeOffset="13772.934">712 2593 5145 0 0,'0'0'816'0'0,"0"0"172"0"0,0 0 395 0 0,0 0 368 0 0,0 0 138 0 0,0 0-154 0 0,0 0-317 0 0,0 0-349 0 0,32-10-261 0 0,99-33-201 0 0,-54-4 244 0 0,-71 41-734 0 0,1 0 0 0 0,-2 0 0 0 0,1-1 0 0 0,-1 0 0 0 0,0 0 1 0 0,-1 0-1 0 0,1 0 0 0 0,-1-1 0 0 0,-1 1 0 0 0,0-1 0 0 0,0 0 0 0 0,1-3-117 0 0,-4 9 10 0 0,1-1 0 0 0,0 1 0 0 0,-1 0 0 0 0,1-1 0 0 0,-1 1-1 0 0,0-1 1 0 0,0 1 0 0 0,0-1 0 0 0,0 1 0 0 0,-1-1 0 0 0,1 1 0 0 0,-1-1 0 0 0,1 1-1 0 0,-1-1 1 0 0,0 1 0 0 0,0 0 0 0 0,0-1 0 0 0,0 1 0 0 0,0 0 0 0 0,0 0 0 0 0,-1 0 0 0 0,1 0-1 0 0,-1 0 1 0 0,0 0 0 0 0,1 0 0 0 0,-1 0 0 0 0,0 1 0 0 0,0-1 0 0 0,0 1 0 0 0,0-1 0 0 0,0 1-1 0 0,-1 0 1 0 0,1 0 0 0 0,0 0 0 0 0,-1 0 0 0 0,1 0 0 0 0,0 0 0 0 0,-1 1 0 0 0,1-1 0 0 0,-1 1-1 0 0,1 0 1 0 0,-2 0-10 0 0,-7-1-67 0 0,1 1-1 0 0,-1 0 0 0 0,0 1 0 0 0,1 1 0 0 0,-1-1 1 0 0,1 2-1 0 0,-1-1 0 0 0,1 2 0 0 0,0-1 1 0 0,0 1-1 0 0,0 1 0 0 0,1 0 0 0 0,-1 0 0 0 0,1 1 1 0 0,0 0-1 0 0,1 0 0 0 0,0 1 0 0 0,0 0 0 0 0,0 1 1 0 0,1 0-1 0 0,0 0 0 0 0,0 0 0 0 0,-3 6 68 0 0,3-6 1 0 0,1 1-1 0 0,-1-1 0 0 0,2 1 1 0 0,-1 0-1 0 0,1 0 0 0 0,0 0 1 0 0,1 1-1 0 0,0 0 0 0 0,0-1 1 0 0,1 2-1 0 0,1-1 0 0 0,0 0 1 0 0,0 0-1 0 0,1 1 0 0 0,0-1 1 0 0,1 1-1 0 0,0-1 0 0 0,0 1 1 0 0,1-1-1 0 0,1 1 0 0 0,0-1 1 0 0,0 0-1 0 0,1 1 0 0 0,0-1 1 0 0,1-1-1 0 0,0 1 0 0 0,1 0 1 0 0,0-1-1 0 0,0 0 0 0 0,1 0 1 0 0,0-1-1 0 0,1 0 0 0 0,0 0 1 0 0,0 0-1 0 0,0-1 0 0 0,6 5 0 0 0,0-5 60 0 0,-1-1 0 0 0,1 0 0 0 0,0-1 0 0 0,1 0 0 0 0,-1-1 0 0 0,1-1-1 0 0,0 0 1 0 0,0-1 0 0 0,0 0 0 0 0,0-1 0 0 0,0-1 0 0 0,1 0 0 0 0,-1-1 0 0 0,0 0-1 0 0,0-1 1 0 0,0-1 0 0 0,0 0 0 0 0,-1-1 0 0 0,1-1 0 0 0,-1 0 0 0 0,6-3-60 0 0,17-9 167 0 0,-1-1 1 0 0,-1-2-1 0 0,-1-2 1 0 0,-1 0-1 0 0,-1-3 1 0 0,-1 0-1 0 0,5-8-167 0 0,11-7 129 0 0,-1-2-1 0 0,-3-2 1 0 0,-1-2-1 0 0,-2-1 1 0 0,-3-2-1 0 0,-2-2 0 0 0,-1-1 1 0 0,-4-2-1 0 0,17-42-128 0 0,-40 79-49 0 0,0-1-1 0 0,-2 1 1 0 0,0-1-1 0 0,-1-1 1 0 0,-1 1-1 0 0,0 0 0 0 0,-2-1 1 0 0,0 1-1 0 0,-1 0 1 0 0,-1-1-1 0 0,-1-6 50 0 0,2 22-21 0 0,0-1 1 0 0,0 0 0 0 0,0 0-1 0 0,-1 0 1 0 0,1 1-1 0 0,-1-1 1 0 0,0 1-1 0 0,0-1 1 0 0,0 1-1 0 0,-1 0 1 0 0,1 0-1 0 0,-1 0 1 0 0,0 0-1 0 0,1 0 1 0 0,-1 1-1 0 0,-1-1 1 0 0,1 1-1 0 0,0-1 1 0 0,0 1-1 0 0,-1 1 1 0 0,1-1-1 0 0,-1 0 1 0 0,0 1-1 0 0,1-1 1 0 0,-1 1-1 0 0,0 0 1 0 0,0 1-1 0 0,0-1 1 0 0,0 1-1 0 0,0-1 1 0 0,0 1-1 0 0,0 0 1 0 0,0 1-1 0 0,0-1 1 0 0,0 1-1 0 0,1-1 1 0 0,-1 1-1 0 0,0 0 1 0 0,0 1-1 0 0,0-1 1 0 0,1 1-1 0 0,-1-1 1 0 0,1 1-1 0 0,-4 2 21 0 0,-8 7 3 0 0,1 0 0 0 0,0 1 0 0 0,0 0 0 0 0,1 1 0 0 0,1 0 0 0 0,0 1 0 0 0,1 1 0 0 0,0 0 0 0 0,1 0 0 0 0,1 1 0 0 0,1 0 0 0 0,0 1 0 0 0,1 0 0 0 0,1 0-1 0 0,0 0 1 0 0,1 1 0 0 0,1 0 0 0 0,1 0 0 0 0,1 0 0 0 0,0 10-3 0 0,0 7 15 0 0,2 0-1 0 0,1-1 1 0 0,2 1-1 0 0,2-1 1 0 0,1 0-1 0 0,1 0 0 0 0,8 19-14 0 0,72 164 32 0 0,-58-156 10 0 0,-4 2 0 0 0,-1 0 0 0 0,-4 2 0 0 0,-3 0 0 0 0,5 37-42 0 0,-21-91 2 0 0,2 3 1 0 0,0 1 0 0 0,-1 0 1 0 0,-1 0-1 0 0,-1 0 0 0 0,0 0 0 0 0,0 1 0 0 0,-2-1 1 0 0,0 0-1 0 0,-1-1 0 0 0,0 1 0 0 0,-1 0 1 0 0,-1-1-1 0 0,-1 4-3 0 0,1-8-2 0 0,1 0 0 0 0,-2 0-1 0 0,1 0 1 0 0,-1-1 0 0 0,0 0 0 0 0,-1 0 0 0 0,0-1 0 0 0,-1 0 0 0 0,0 0-1 0 0,0-1 1 0 0,0 1 0 0 0,-1-2 0 0 0,0 1 0 0 0,0-2 0 0 0,-1 1 0 0 0,0-1-1 0 0,0 0 1 0 0,0-1 0 0 0,0 0 0 0 0,-1-1 0 0 0,0 0 0 0 0,1-1 0 0 0,-3 0 2 0 0,9-2-17 0 0,1 0 0 0 0,-1-1 0 0 0,1 1 0 0 0,0-1 1 0 0,-1 0-1 0 0,1 0 0 0 0,0 0 0 0 0,0 0 1 0 0,0-1-1 0 0,0 1 0 0 0,0-1 0 0 0,0 0 0 0 0,0 0 1 0 0,0 0-1 0 0,1 0 0 0 0,-1 0 0 0 0,1-1 1 0 0,0 1-1 0 0,-1-1 0 0 0,1 0 0 0 0,0 0 0 0 0,1 1 1 0 0,-1-1-1 0 0,0 0 0 0 0,1 0 0 0 0,0-1 1 0 0,0 1-1 0 0,0 0 0 0 0,0 0 0 0 0,0-1 0 0 0,0 1 1 0 0,1-1 16 0 0,-8-116-587 0 0,9 112 566 0 0,2-15-26 0 0,1 0-1 0 0,2 0 0 0 0,0 1 0 0 0,1 0 0 0 0,1 0 1 0 0,2 1-1 0 0,0 0 0 0 0,1 1 0 0 0,1 0 1 0 0,0 1-1 0 0,5-5 48 0 0,17-29-87 0 0,5-11-1088 0 0,3 3 0 0 0,2 1 0 0 0,3 3 0 0 0,36-33 1175 0 0,-59 64-2032 0 0,19-17-6431 0 0,-29 31 4146 0 0</inkml:trace>
  <inkml:trace contextRef="#ctx0" brushRef="#br0" timeOffset="14453.173">1997 2648 2593 0 0,'0'0'2412'0'0,"0"0"-401"0"0,0 0-217 0 0,0 0-14 0 0,0 0-65 0 0,0 0-148 0 0,0 0-209 0 0,31-20-259 0 0,97-65-256 0 0,-52 16 352 0 0,-67 55-1029 0 0,-5 8-77 0 0,0-1-1 0 0,0 1 1 0 0,0-1-1 0 0,-1 0 1 0 0,0-1-1 0 0,0 1 1 0 0,-1 0-1 0 0,0-1 1 0 0,0 0-1 0 0,-1 1 1 0 0,0-1 0 0 0,0 0-1 0 0,-1 1 1 0 0,0-1-1 0 0,-1 0 1 0 0,1 0-89 0 0,-3 5-53 0 0,1 0 1 0 0,-1 1-1 0 0,1-1 1 0 0,-1 0 0 0 0,0 1-1 0 0,0 0 1 0 0,0 0-1 0 0,0 0 1 0 0,0 0-1 0 0,0 0 1 0 0,-1 0 0 0 0,1 1-1 0 0,-1 0 1 0 0,1 0-1 0 0,-1 0 1 0 0,0 0-1 0 0,1 0 1 0 0,-1 1 0 0 0,0-1-1 0 0,1 1 1 0 0,-1 0-1 0 0,0 0 1 0 0,0 1 0 0 0,1-1-1 0 0,-1 1 1 0 0,0 0-1 0 0,1 0 1 0 0,-1 0-1 0 0,1 0 1 0 0,-1 0 0 0 0,1 1-1 0 0,0 0 1 0 0,-1 0-1 0 0,1 0 1 0 0,0 0 0 0 0,-1 1 52 0 0,-12 10-88 0 0,1 0 0 0 0,0 2 0 0 0,1-1 0 0 0,1 1 0 0 0,1 1 0 0 0,0 1 0 0 0,1-1 0 0 0,0 2 1 0 0,2 0-1 0 0,0 0 0 0 0,1 0 0 0 0,0 1 0 0 0,2 0 0 0 0,0 1 0 0 0,2-1 0 0 0,0 1 0 0 0,1 0 0 0 0,1 0 1 0 0,1 1-1 0 0,0-1 0 0 0,2 0 88 0 0,-1-12 45 0 0,1 0 0 0 0,0 0-1 0 0,1 0 1 0 0,0 0 0 0 0,0-1 0 0 0,0 1 0 0 0,1-1 0 0 0,0 0 0 0 0,1 0 0 0 0,0 0 0 0 0,0 0-1 0 0,0 0 1 0 0,1-1 0 0 0,0 0 0 0 0,0 0 0 0 0,0 0 0 0 0,1 0 0 0 0,0-1 0 0 0,0 0 0 0 0,0 0-1 0 0,1-1 1 0 0,0 0 0 0 0,0 0 0 0 0,0 0 0 0 0,0-1 0 0 0,0 0 0 0 0,1-1 0 0 0,-1 1-1 0 0,1-2 1 0 0,0 1 0 0 0,0-1 0 0 0,0 0 0 0 0,-1 0 0 0 0,1-1 0 0 0,4 0-45 0 0,3 0 191 0 0,0-1-1 0 0,1 0 1 0 0,-1-1 0 0 0,0-1-1 0 0,0 0 1 0 0,0-1 0 0 0,-1-1-1 0 0,1 0 1 0 0,-1-1 0 0 0,0 0 0 0 0,0-1-1 0 0,1-2-190 0 0,21-12 221 0 0,0-1 0 0 0,-2-2 0 0 0,-1-1 0 0 0,-1-2 0 0 0,-1-1 0 0 0,-1-1 0 0 0,-2-2 0 0 0,-1 0-1 0 0,-1-2 1 0 0,-2-1 0 0 0,-1-1 0 0 0,-2-1 0 0 0,-2-1 0 0 0,7-18-221 0 0,-22 44-9 0 0,2-3-37 0 0,0-1 0 0 0,-1 1-1 0 0,-1-1 1 0 0,0 0 0 0 0,-1 0-1 0 0,0-1 1 0 0,-1 1 0 0 0,-1-1-1 0 0,-1 1 1 0 0,-1-15 46 0 0,1 28-32 0 0,0 1-1 0 0,0-1 1 0 0,-1 0 0 0 0,1 1-1 0 0,-1-1 1 0 0,1 1 0 0 0,-1-1-1 0 0,1 1 1 0 0,-1-1 0 0 0,0 1-1 0 0,0-1 1 0 0,0 1 0 0 0,0-1-1 0 0,0 1 1 0 0,0 0 0 0 0,0 0-1 0 0,0 0 1 0 0,-1-1 0 0 0,1 1-1 0 0,0 0 1 0 0,-1 1 0 0 0,1-1-1 0 0,-1 0 1 0 0,1 0 0 0 0,-1 0-1 0 0,1 1 1 0 0,-1-1 0 0 0,1 1-1 0 0,-1-1 1 0 0,0 1 0 0 0,1 0-1 0 0,-1 0 1 0 0,0 0 0 0 0,1 0-1 0 0,-1 0 1 0 0,0 0 0 0 0,1 0-1 0 0,-1 0 1 0 0,0 1 0 0 0,1-1-1 0 0,-1 1 1 0 0,0-1 0 0 0,0 1 32 0 0,-64 41-1105 0 0,61-38 1103 0 0,1 1 1 0 0,-1 0-1 0 0,1 0 1 0 0,0 1 0 0 0,0-1-1 0 0,0 1 1 0 0,1 0-1 0 0,0 0 1 0 0,0 0 0 0 0,0 0-1 0 0,1 1 1 0 0,0-1 0 0 0,0 1-1 0 0,1-1 1 0 0,-1 1-1 0 0,2 0 1 0 0,-1-1 0 0 0,1 1-1 0 0,0 0 1 0 0,0 0-1 0 0,1 5 2 0 0,2-8 13 0 0,1-1-1 0 0,-1 0 1 0 0,1 0-1 0 0,-1 0 1 0 0,1 0-1 0 0,0 0 0 0 0,0-1 1 0 0,0 0-1 0 0,0 0 1 0 0,1 0-1 0 0,-1 0 1 0 0,1 0-1 0 0,-1-1 0 0 0,1 0 1 0 0,-1 0-1 0 0,1 0 1 0 0,0-1-1 0 0,-1 0 1 0 0,1 0-1 0 0,0 0 1 0 0,0 0-13 0 0,12 2 33 0 0,47 2 19 0 0,-58-6-6 0 0,1 1 0 0 0,-1 0 0 0 0,1 1 1 0 0,0 0-1 0 0,-1 0 0 0 0,1 0 1 0 0,0 1-1 0 0,-1-1 0 0 0,1 2 0 0 0,-1-1 1 0 0,1 1-1 0 0,-1 0 0 0 0,0 0 1 0 0,0 1-1 0 0,0 0 0 0 0,0 0 1 0 0,0 0-1 0 0,0 1 0 0 0,-1 0 0 0 0,0 0 1 0 0,0 0-1 0 0,0 1 0 0 0,0-1 1 0 0,-1 1-1 0 0,1 0 0 0 0,-1 1 0 0 0,-1-1 1 0 0,1 1-1 0 0,-1 0 0 0 0,2 3-46 0 0,-1 9 88 0 0,-1 0 0 0 0,-1 1 0 0 0,-1-1-1 0 0,0 1 1 0 0,-1-1 0 0 0,-1 1 0 0 0,-1-1-1 0 0,-1 4-87 0 0,-3 62-1022 0 0,17-57-2079 0 0,-3-22-699 0 0,1-1-3438 0 0,-4-3-210 0 0</inkml:trace>
  <inkml:trace contextRef="#ctx0" brushRef="#br0" timeOffset="15171.206">3318 2545 0 0 0,'0'0'1158'0'0,"0"0"521"0"0,0 0 308 0 0,0 0-48 0 0,0 0-170 0 0,0 0-175 0 0,0 0-175 0 0,0 0-180 0 0,0 0-123 0 0,0 0-89 0 0,26 13-64 0 0,82 41-24 0 0,-49-40 821 0 0,-49-16-1551 0 0,0-1 0 0 0,0 0 0 0 0,0-1 0 0 0,-1 0 0 0 0,0 0 0 0 0,1-1 0 0 0,-1 0 0 0 0,-1-1-1 0 0,1 0 1 0 0,-1 0 0 0 0,0-1 0 0 0,0 0 0 0 0,-1 0 0 0 0,1-2-209 0 0,4-2 131 0 0,6-7 4 0 0,-1 0 1 0 0,-1-1-1 0 0,-1-1 1 0 0,0 0 0 0 0,-2-1-1 0 0,1-2-135 0 0,-12 20 1 0 0,1 0 1 0 0,0 0-1 0 0,-1 0 0 0 0,1-1 0 0 0,-1 1 1 0 0,0-1-1 0 0,0 0 0 0 0,-1 1 0 0 0,1-1 1 0 0,-1 0-1 0 0,0 0 0 0 0,0 0 0 0 0,0 0 1 0 0,0 0-1 0 0,-1 0 0 0 0,1-1 1 0 0,-1 1-1 0 0,0 0 0 0 0,0 0 0 0 0,-1 0 1 0 0,0 0-1 0 0,1 0 0 0 0,-1 0 0 0 0,0 0 1 0 0,-1 0-1 0 0,1 0 0 0 0,-1 0 0 0 0,0 0 1 0 0,0 1-1 0 0,0-1 0 0 0,0 1 0 0 0,0-1 1 0 0,-1 1-1 0 0,0 0 0 0 0,-1-2-1 0 0,-4 2-66 0 0,0 1 0 0 0,1 0 0 0 0,-1 0 0 0 0,0 1 1 0 0,0 0-1 0 0,0 0 0 0 0,0 1 0 0 0,0 0 0 0 0,0 0 0 0 0,0 1 0 0 0,0 0 0 0 0,1 0 0 0 0,-1 1 0 0 0,0 0 0 0 0,0 1 0 0 0,1 0 0 0 0,0 0 0 0 0,-1 0 1 0 0,1 1-1 0 0,0 0 0 0 0,0 1 66 0 0,-10 5-68 0 0,2 1 0 0 0,-1 1 1 0 0,1 0-1 0 0,1 1 0 0 0,0 1 1 0 0,1 0-1 0 0,1 1 0 0 0,-3 3 68 0 0,7-6-8 0 0,0 0-1 0 0,1 1 0 0 0,0 0 0 0 0,1 0 0 0 0,1 0 0 0 0,0 1 1 0 0,1 0-1 0 0,0 0 0 0 0,1 0 0 0 0,0 0 0 0 0,1 1 9 0 0,1-8 11 0 0,1 0 0 0 0,0 1 0 0 0,0-1-1 0 0,0 0 1 0 0,1 0 0 0 0,0 0 0 0 0,1 0 0 0 0,-1 0-1 0 0,1-1 1 0 0,1 1 0 0 0,-1 0 0 0 0,1-1-1 0 0,0 1 1 0 0,1-1 0 0 0,-1 0 0 0 0,1 0-1 0 0,0 0 1 0 0,1-1 0 0 0,0 0 0 0 0,-1 0 0 0 0,2 0-1 0 0,-1 0 1 0 0,2 1-11 0 0,14 5 36 0 0,0 0 1 0 0,1-2-1 0 0,0 0 0 0 0,0-1 1 0 0,1-2-1 0 0,0 0 0 0 0,0-1 1 0 0,1-2-1 0 0,0 0 0 0 0,-1-1 1 0 0,1-2-1 0 0,0 0 0 0 0,10-3-36 0 0,-10 2-264 0 0,-1-1 0 0 0,1-1 0 0 0,-1-1 0 0 0,0-1 0 0 0,0-1-1 0 0,15-6 265 0 0,18-12-4000 0 0,-4-3-4631 0 0,-38 19 1648 0 0</inkml:trace>
  <inkml:trace contextRef="#ctx0" brushRef="#br0" timeOffset="15559.13">4073 2670 3529 0 0,'0'0'1745'0'0,"0"0"-466"0"0,0 0-178 0 0,0 0 111 0 0,0 0 142 0 0,0 0 90 0 0,0 0-11 0 0,0 0-82 0 0,0 0-92 0 0,0 0-172 0 0,0 0-192 0 0,0 0-164 0 0,16-6-139 0 0,53-23-105 0 0,-7-25 190 0 0,159-191 21 0 0,-197 222-1276 0 0,-24 44-281 0 0,-16 91 1140 0 0,15-108-257 0 0,0 1 0 0 0,0 0 0 0 0,1 0 0 0 0,0 0 0 0 0,0 0 0 0 0,0 0 0 0 0,1 0 1 0 0,0 0-1 0 0,-1 0 0 0 0,2 0 0 0 0,-1 0 0 0 0,1 0 0 0 0,-1-1 0 0 0,1 1 0 0 0,1-1 1 0 0,-1 1-1 0 0,1-1 0 0 0,-1 0 0 0 0,1 0 0 0 0,0 0 0 0 0,1 0 0 0 0,-1 0 0 0 0,1-1 0 0 0,-1 0 1 0 0,1 0-1 0 0,0 0 0 0 0,1 0 0 0 0,-1 0 0 0 0,0-1 0 0 0,1 0 0 0 0,-1 1 0 0 0,1-2 1 0 0,0 1-1 0 0,1 0-24 0 0,5-2 147 0 0,1 0 1 0 0,0-1-1 0 0,-1 0 1 0 0,1-1-1 0 0,-1 0 0 0 0,0-1 1 0 0,1 0-1 0 0,-1 0 1 0 0,-1-1-1 0 0,1-1 1 0 0,0 0-1 0 0,-1-1 1 0 0,0 0-1 0 0,-1 0 0 0 0,1-1 1 0 0,-1 0-1 0 0,0-1 1 0 0,-1 0-1 0 0,0 0 1 0 0,0-1-1 0 0,-1 0 1 0 0,3-4-148 0 0,0 4-12 0 0,33-44-320 0 0,-19 20-3553 0 0,3 5-9569 0 0,-22 24 7355 0 0</inkml:trace>
  <inkml:trace contextRef="#ctx0" brushRef="#br0" timeOffset="15917.58">5262 2287 0 0 0,'0'0'2086'0'0,"0"0"81"0"0,0 0 3 0 0,0 0-38 0 0,0 0-134 0 0,0 0-242 0 0,0 0-307 0 0,0 0-318 0 0,0 0-297 0 0,0 0-243 0 0,0 0-189 0 0,0 0-116 0 0,0 0-86 0 0,-4-10-30 0 0,-16-29-38 0 0,19 38-127 0 0,0 1 1 0 0,0-1-1 0 0,0 0 1 0 0,-1 0 0 0 0,1 1-1 0 0,0-1 1 0 0,-1 1-1 0 0,1-1 1 0 0,0 1-1 0 0,0 0 1 0 0,-1 0 0 0 0,1-1-1 0 0,-1 1 1 0 0,1 0-1 0 0,0 0 1 0 0,-1 0-1 0 0,1 0 1 0 0,0 1 0 0 0,-1-1-1 0 0,1 0 1 0 0,0 0-1 0 0,-1 1 1 0 0,1-1-1 0 0,0 1 1 0 0,-1-1 0 0 0,1 1-1 0 0,0 0 1 0 0,0-1-1 0 0,0 1 1 0 0,0 0-1 0 0,0 0 1 0 0,0 0 0 0 0,0 0-1 0 0,0 0 1 0 0,0 0-1 0 0,0 0 1 0 0,0 1-6 0 0,-6 2 10 0 0,0 0-5 0 0,1 0 0 0 0,-1 1 0 0 0,1 0-1 0 0,-1 0 1 0 0,1 0 0 0 0,1 0 0 0 0,-1 1 0 0 0,1 0 0 0 0,0 0 0 0 0,0 1 0 0 0,1 0 0 0 0,0-1 0 0 0,0 1 0 0 0,1 1 0 0 0,0-1-1 0 0,0 0 1 0 0,0 1 0 0 0,1-1 0 0 0,0 1 0 0 0,1 0 0 0 0,0 0 0 0 0,0 0 0 0 0,0 0 0 0 0,1 0 0 0 0,0 0 0 0 0,1 0 0 0 0,0-1-1 0 0,0 1 1 0 0,1 0 0 0 0,0 0 0 0 0,0-1 0 0 0,0 1 0 0 0,1-1 0 0 0,1 1 0 0 0,1 3-5 0 0,0-4 15 0 0,-1 1-1 0 0,1-1 1 0 0,1 0 0 0 0,-1 0 0 0 0,1 0 0 0 0,0-1 0 0 0,1 0 0 0 0,0 0-1 0 0,0-1 1 0 0,0 0 0 0 0,0 0 0 0 0,1 0 0 0 0,0-1 0 0 0,0 0-1 0 0,0-1 1 0 0,0 0 0 0 0,0 0 0 0 0,1-1 0 0 0,-1 0 0 0 0,1 0-1 0 0,0-1 1 0 0,0 0 0 0 0,0-1 0 0 0,1 1-15 0 0,-2-1-200 0 0,0 0 0 0 0,1-1 0 0 0,-1 0 0 0 0,0 0 1 0 0,0-1-1 0 0,1 0 0 0 0,-1 0 0 0 0,0-1 0 0 0,-1 0 0 0 0,1 0 0 0 0,-1-1 1 0 0,1 0-1 0 0,-1 0 0 0 0,0-1 0 0 0,1 0 200 0 0,25-17-9902 0 0,-27 17 4554 0 0</inkml:trace>
  <inkml:trace contextRef="#ctx0" brushRef="#br0" timeOffset="16290.791">5656 2501 0 0 0,'0'0'1436'0'0,"0"0"654"0"0,0 0 261 0 0,0 0-53 0 0,0 0-184 0 0,0 0-210 0 0,0 0-238 0 0,0 0-235 0 0,35-3-212 0 0,108-11-207 0 0,-61-11 642 0 0,-61 14-1350 0 0,-1 0 0 0 0,0-2 0 0 0,0 0 0 0 0,-2-1 0 0 0,0-1 0 0 0,0-1 0 0 0,-1-1 0 0 0,11-15-304 0 0,-25 31-29 0 0,-1-1-1 0 0,0 0 0 0 0,0 0 0 0 0,0-1 1 0 0,0 1-1 0 0,0 0 0 0 0,0-1 0 0 0,0 1 1 0 0,-1-1-1 0 0,1 1 0 0 0,-1-1 0 0 0,0 0 1 0 0,0 0-1 0 0,0 1 0 0 0,0-1 0 0 0,0 0 1 0 0,-1 0-1 0 0,1 0 0 0 0,-1 0 0 0 0,0 0 1 0 0,0 0-1 0 0,0 0 0 0 0,0 0 0 0 0,0 0 1 0 0,-1 0-1 0 0,1 0 0 0 0,-1 0 0 0 0,0 0 1 0 0,0 0-1 0 0,0 1 0 0 0,0-1 1 0 0,-1 0-1 0 0,1 0 0 0 0,-1 1 0 0 0,1-1 1 0 0,-1 1-1 0 0,0 0 0 0 0,0-1 0 0 0,0 1 1 0 0,0 0-1 0 0,-1 0 0 0 0,1 0 0 0 0,-2-1 30 0 0,-5 1-134 0 0,-1 1-1 0 0,1 0 1 0 0,0 0-1 0 0,0 1 0 0 0,0 0 1 0 0,0 1-1 0 0,0 0 1 0 0,0 0-1 0 0,0 1 1 0 0,0 0-1 0 0,0 1 0 0 0,0 0 1 0 0,1 0-1 0 0,-1 1 1 0 0,1 0-1 0 0,0 0 0 0 0,0 1 1 0 0,1 0-1 0 0,-1 0 1 0 0,1 1-1 0 0,-6 6 135 0 0,3-3-18 0 0,1 0 1 0 0,-1 1-1 0 0,2 0 0 0 0,-1 0 0 0 0,1 1 0 0 0,1 0 1 0 0,0 1-1 0 0,1-1 0 0 0,0 1 0 0 0,1 1 0 0 0,0-1 1 0 0,1 1-1 0 0,0 0 0 0 0,-1 10 18 0 0,3-17 11 0 0,1 0 1 0 0,0 1-1 0 0,1-1 0 0 0,-1 1 0 0 0,1-1 1 0 0,0 1-1 0 0,1-1 0 0 0,0 0 1 0 0,0 1-1 0 0,0-1 0 0 0,1 0 0 0 0,0 1 1 0 0,0-1-1 0 0,0 0 0 0 0,1 0 1 0 0,0-1-1 0 0,0 1 0 0 0,0 0 0 0 0,1-1 1 0 0,0 0-1 0 0,0 0 0 0 0,0 0 1 0 0,1 0-1 0 0,0-1 0 0 0,0 0 0 0 0,4 3-11 0 0,7 3-67 0 0,1-2 0 0 0,0 0 0 0 0,0-1 0 0 0,0-1 0 0 0,1-1 0 0 0,0 0 0 0 0,0-1 0 0 0,0-1 0 0 0,1-1 0 0 0,-1 0 0 0 0,1-2 0 0 0,13-1 67 0 0,31 0-3698 0 0,-23-4-3066 0 0,-20 4 484 0 0</inkml:trace>
  <inkml:trace contextRef="#ctx0" brushRef="#br0" timeOffset="17656.107">7068 2545 0 0 0,'0'0'835'0'0,"0"0"582"0"0,0 0 239 0 0,0 0-52 0 0,0 0-148 0 0,0 0-202 0 0,0 0-250 0 0,0 0-229 0 0,32-23-162 0 0,100-75-111 0 0,-74 34 391 0 0,4-60 2069 0 0,-61 124-2929 0 0,0-1 0 0 0,0 1 0 0 0,0 0 0 0 0,0-1 0 0 0,0 1 0 0 0,0 0 0 0 0,0 0-1 0 0,0 0 1 0 0,0 0 0 0 0,0 0 0 0 0,0 0 0 0 0,1 0 0 0 0,-1 0 0 0 0,0 0 0 0 0,0 0 0 0 0,0 1 0 0 0,0-1-1 0 0,0 0 1 0 0,0 1 0 0 0,0-1 0 0 0,0 1 0 0 0,0-1 0 0 0,-1 1 0 0 0,1-1 0 0 0,0 1 0 0 0,0 0 0 0 0,0-1-1 0 0,0 1 1 0 0,-1 0 0 0 0,1 0 0 0 0,0-1 0 0 0,-1 1 0 0 0,1 0 0 0 0,-1 0 0 0 0,1 0 0 0 0,-1 0 0 0 0,1 0 0 0 0,-1 0-1 0 0,1 0 1 0 0,-1 0 0 0 0,0 0 0 0 0,0 0 0 0 0,0 0 0 0 0,1 0 0 0 0,-1 0 0 0 0,0 0 0 0 0,0 0 0 0 0,-1 0-1 0 0,1 0 1 0 0,0 1-33 0 0,1 1 105 0 0,91 280 1741 0 0,-79-235-1666 0 0,9 37 11 0 0,-4 0 1 0 0,-3 1-1 0 0,-4 1 1 0 0,-4 0-1 0 0,-4 53-191 0 0,-3-130 25 0 0,0 0 1 0 0,-1 0-1 0 0,0 0 0 0 0,-1-1 1 0 0,0 1-1 0 0,0 0 0 0 0,-1-1 0 0 0,0 1 1 0 0,-1-1-1 0 0,0 0 0 0 0,0 0 0 0 0,-1-1 1 0 0,0 1-1 0 0,-1-1 0 0 0,0 0 0 0 0,0-1 1 0 0,-3 3-26 0 0,8-9 20 0 0,-1 0 1 0 0,1 0-1 0 0,-1 0 1 0 0,1 0-1 0 0,-1 0 1 0 0,0 0-1 0 0,1-1 1 0 0,-1 1-1 0 0,0 0 1 0 0,0-1-1 0 0,1 0 1 0 0,-1 1 0 0 0,0-1-1 0 0,0 0 1 0 0,0 0-1 0 0,1 0 1 0 0,-1 0-1 0 0,0 0 1 0 0,0-1-1 0 0,0 1 1 0 0,0-1-1 0 0,1 1 1 0 0,-1-1-1 0 0,0 1 1 0 0,1-1-1 0 0,-1 0 1 0 0,0 0-1 0 0,1 0 1 0 0,-1 0-1 0 0,1 0 1 0 0,-1 0 0 0 0,1 0-1 0 0,0-1 1 0 0,-1 1-1 0 0,1 0 1 0 0,0-1-1 0 0,0 1 1 0 0,0-1-1 0 0,0 1-20 0 0,-28-68 203 0 0,26 37-227 0 0,3 0 1 0 0,0 0-1 0 0,2 1 1 0 0,1-1-1 0 0,2 0 1 0 0,1 1-1 0 0,2 0 1 0 0,0 0-1 0 0,2 1 1 0 0,13-25 23 0 0,-3-2-117 0 0,3 1 0 0 0,3 1 1 0 0,2 1-1 0 0,2 2 0 0 0,2 1 1 0 0,3 1-1 0 0,2 2 0 0 0,1 2 1 0 0,3 1-1 0 0,34-28 117 0 0,-65 63 25 0 0,1 1 0 0 0,0 1 0 0 0,1 0 0 0 0,-1 0 0 0 0,2 1 0 0 0,-1 0 0 0 0,1 1 0 0 0,0 1 0 0 0,0 0 0 0 0,0 1 0 0 0,1 0 1 0 0,-1 1-1 0 0,1 0 0 0 0,13 0-25 0 0,-25 3 13 0 0,0 1 0 0 0,0-1 1 0 0,0 1-1 0 0,-1-1 0 0 0,1 1 1 0 0,0-1-1 0 0,0 1 1 0 0,-1 0-1 0 0,1 0 0 0 0,-1 0 1 0 0,1 0-1 0 0,-1 0 0 0 0,1 0 1 0 0,-1 0-1 0 0,1 1 1 0 0,-1-1-1 0 0,0 0 0 0 0,0 1 1 0 0,0-1-1 0 0,0 1 0 0 0,0 0 1 0 0,0-1-1 0 0,0 1 1 0 0,0 0-1 0 0,-1-1 0 0 0,1 1 1 0 0,-1 0-1 0 0,1 0 0 0 0,-1-1 1 0 0,0 1-1 0 0,1 0 0 0 0,-1 0 1 0 0,0 0-1 0 0,0 0 1 0 0,-1 0-14 0 0,-4 70 321 0 0,-4-49-285 0 0,-1-1 1 0 0,-1 0-1 0 0,-1 0 0 0 0,-1-1 1 0 0,0 0-1 0 0,-2-2 1 0 0,0 1-1 0 0,-2-2 0 0 0,0 0 1 0 0,-1-1-1 0 0,0-1 0 0 0,-8 5-36 0 0,7-6-188 0 0,0 0-1 0 0,-1-1 0 0 0,0-1 1 0 0,-1-1-1 0 0,0 0 0 0 0,-1-2 1 0 0,-1-1-1 0 0,1 0 1 0 0,-8 0 188 0 0,-15-6-3074 0 0,36-9-1078 0 0,9-9-3279 0 0,3 11 2474 0 0</inkml:trace>
  <inkml:trace contextRef="#ctx0" brushRef="#br0" timeOffset="18013.33">8567 2188 4081 0 0,'0'0'1968'0'0,"0"0"-370"0"0,0 0-142 0 0,0 0 77 0 0,0 0 38 0 0,0 0-98 0 0,0 0-158 0 0,0 0-176 0 0,0 0-145 0 0,0 0-159 0 0,0 0-146 0 0,-35 29-106 0 0,-107 91-100 0 0,78-51 83 0 0,57-55-451 0 0,0-5-74 0 0,1 1 0 0 0,1 0 0 0 0,0 1 0 0 0,1-1 0 0 0,0 1 0 0 0,0 0 0 0 0,1 0 0 0 0,0 0 0 0 0,1 0 0 0 0,1 1 0 0 0,0-1 0 0 0,0 0 0 0 0,1 1 0 0 0,0-1 0 0 0,2 11-41 0 0,0-18 24 0 0,-1 1 0 0 0,1-1 0 0 0,-1 0 0 0 0,1 0 0 0 0,1 0 0 0 0,-1 0 0 0 0,0 0 1 0 0,1-1-1 0 0,0 1 0 0 0,0-1 0 0 0,0 1 0 0 0,0-1 0 0 0,1 0 0 0 0,-1 0 0 0 0,1-1 0 0 0,0 1 0 0 0,-1-1 0 0 0,1 1 0 0 0,0-1 1 0 0,1-1-1 0 0,-1 1 0 0 0,0 0 0 0 0,0-1 0 0 0,1 0 0 0 0,-1 0 0 0 0,1 0 0 0 0,-1-1 0 0 0,4 1-24 0 0,3 0 119 0 0,0-1 1 0 0,0 1-1 0 0,0-2 0 0 0,0 1 0 0 0,1-2 0 0 0,-1 1 1 0 0,-1-1-1 0 0,1-1 0 0 0,0 0 0 0 0,0-1 1 0 0,3-2-120 0 0,0-3 91 0 0,0 0 0 0 0,-1-2 0 0 0,-1 1 0 0 0,0-2 0 0 0,0 1 0 0 0,-1-2 0 0 0,0 0 0 0 0,-2 0 0 0 0,1 0 0 0 0,-1-1 1 0 0,-1-1-1 0 0,-1 0 0 0 0,0 0 0 0 0,-1 0 0 0 0,0-1 0 0 0,-1 1 0 0 0,-1-1 0 0 0,-1-1 0 0 0,0 1 0 0 0,-1 0 0 0 0,-1-1 1 0 0,0 1-1 0 0,-2-9-91 0 0,1 16-40 0 0,0 0 0 0 0,-1 0 0 0 0,-1 0 0 0 0,0 0 0 0 0,0 0 1 0 0,0 0-1 0 0,-1 1 0 0 0,0-1 0 0 0,-1 1 0 0 0,0-1 0 0 0,0 1 0 0 0,-1 1 1 0 0,0-1-1 0 0,-2-2 40 0 0,4 7-184 0 0,-1-1 1 0 0,1 1-1 0 0,0 0 0 0 0,-1 0 1 0 0,1 0-1 0 0,-1 1 1 0 0,0-1-1 0 0,0 1 0 0 0,0 0 1 0 0,0 0-1 0 0,0 0 1 0 0,-1 0-1 0 0,1 1 0 0 0,0 0 1 0 0,-1 0-1 0 0,1 0 1 0 0,-1 1-1 0 0,0-1 1 0 0,-1 1 182 0 0,-51 9-5754 0 0,22 7-3101 0 0,23-8 2419 0 0</inkml:trace>
  <inkml:trace contextRef="#ctx0" brushRef="#br0" timeOffset="18279.136">9003 2317 11018 0 0,'0'0'1297'0'0,"0"0"-268"0"0,0 0 57 0 0,0 0 198 0 0,0 0 26 0 0,0 0-234 0 0,0 0-348 0 0,0 0-283 0 0,0 0-176 0 0,0 0-132 0 0,-11 33-81 0 0,-34 105-39 0 0,30-62-119 0 0,16-59-41 0 0,1 5-1107 0 0,-2-20-4043 0 0,0-3-5100 0 0,0 1 7822 0 0</inkml:trace>
  <inkml:trace contextRef="#ctx0" brushRef="#br0" timeOffset="18525.232">8998 1728 0 0 0,'0'0'0'0'0,"0"0"0"0"0,0 0 0 0 0,0 0 0 0 0,0 0 0 0 0,0 0 0 0 0</inkml:trace>
  <inkml:trace contextRef="#ctx0" brushRef="#br0" timeOffset="18915.124">9136 2490 4313 0 0,'0'0'1738'0'0,"0"0"-354"0"0,0 0 40 0 0,0 0 162 0 0,0 0 4 0 0,0 0-229 0 0,0 0-359 0 0,0 0-217 0 0,0 0-7 0 0,0 0 63 0 0,0 0 29 0 0,0 0-69 0 0,0 0-147 0 0,6 3-165 0 0,-4-1-469 0 0,-1-1 0 0 0,1 0 0 0 0,0-1 0 0 0,-1 1 0 0 0,1 0 0 0 0,0 0 0 0 0,0-1 0 0 0,0 1 0 0 0,-1-1 0 0 0,1 1 0 0 0,0-1 0 0 0,0 0 0 0 0,0 0 0 0 0,0 0 0 0 0,0 0 0 0 0,0 0 0 0 0,0 0 0 0 0,-1 0 0 0 0,1-1 0 0 0,0 1 0 0 0,0-1 0 0 0,0 1 0 0 0,-1-1 0 0 0,1 0-1 0 0,0 0 1 0 0,0 0 0 0 0,-1 0 0 0 0,1 0 0 0 0,-1 0 0 0 0,1 0 0 0 0,-1 0 0 0 0,1-1 0 0 0,-1 1 0 0 0,0 0 0 0 0,0-1 0 0 0,0 1 0 0 0,0-1 0 0 0,0 0 0 0 0,0 1 0 0 0,0-1 0 0 0,1-1-20 0 0,179-220 555 0 0,-146 193-1210 0 0,-31 63 166 0 0,-5 15 390 0 0,-1-32 96 0 0,1-1 0 0 0,1 1 0 0 0,0 0-1 0 0,1 0 1 0 0,1-1 0 0 0,1 1 0 0 0,0-1-1 0 0,1 1 1 0 0,0-1 0 0 0,2 3 3 0 0,-2-14 118 0 0,0 1 0 0 0,0-1 0 0 0,0 0-1 0 0,1 0 1 0 0,-1-1 0 0 0,1 1 0 0 0,0-1 0 0 0,0 0 0 0 0,0 0 0 0 0,1 0 0 0 0,-1-1-1 0 0,1 0 1 0 0,-1 0 0 0 0,1 0 0 0 0,0-1 0 0 0,-1 0 0 0 0,1 0 0 0 0,0 0 0 0 0,0-1-1 0 0,0 0 1 0 0,0 0 0 0 0,0 0 0 0 0,0-1 0 0 0,-1 0 0 0 0,1 0 0 0 0,0-1 0 0 0,0 1-1 0 0,-1-1 1 0 0,1 0 0 0 0,-1-1 0 0 0,0 1 0 0 0,0-1 0 0 0,1 0 0 0 0,-2-1 0 0 0,1 1-1 0 0,3-4-117 0 0,7-3 154 0 0,-1-1-1 0 0,0-1 0 0 0,-1 0 0 0 0,-1-1 0 0 0,0-1 0 0 0,0 0 1 0 0,-1 0-1 0 0,-1-1 0 0 0,-1-1 0 0 0,0 1 0 0 0,-1-2 0 0 0,0 1 1 0 0,1-6-154 0 0,11-58-1311 0 0,-16 53-2998 0 0,-3 2-5649 0 0,-1 20-414 0 0</inkml:trace>
  <inkml:trace contextRef="#ctx0" brushRef="#br0" timeOffset="19156.398">10352 1768 14179 0 0,'0'0'1238'0'0,"0"0"-321"0"0,0 0 133 0 0,0 0 270 0 0,0 0 115 0 0,-3 32-109 0 0,-10 101-302 0 0,2 159 1191 0 0,44-51-3345 0 0,-50-223-6705 0 0,-1-23-2490 0 0,12 1 4911 0 0</inkml:trace>
  <inkml:trace contextRef="#ctx0" brushRef="#br0" timeOffset="19327.53">10074 2055 7378 0 0,'0'0'1341'0'0,"0"0"-171"0"0,0 0-51 0 0,0 0-36 0 0,0 0-134 0 0,0 0-186 0 0,33-1-140 0 0,102-4-72 0 0,88 18 841 0 0,-211-12-1952 0 0,24 2-1076 0 0,-10-3-6798 0 0,-19 0 2695 0 0</inkml:trace>
  <inkml:trace contextRef="#ctx0" brushRef="#br0" timeOffset="19842.503">8999 1764 544 0 0,'0'0'2070'0'0,"0"0"202"0"0,0 0 276 0 0,0 0 144 0 0,0 0-51 0 0,0 0-330 0 0,0 0-484 0 0,0 0-487 0 0,0 0-417 0 0,0 0-319 0 0,0 0-232 0 0,0 0-126 0 0,-6 5 335 0 0,16-3-731 0 0,30 10 100 0 0,-12-5-8521 0 0,-20-7-2373 0 0</inkml:trace>
  <inkml:trace contextRef="#ctx0" brushRef="#br0" timeOffset="20380.054">11247 1705 6129 0 0,'0'0'2528'0'0,"0"0"-252"0"0,0 0-142 0 0,0 0-40 0 0,0 0-146 0 0,0 0-365 0 0,0 0-364 0 0,0 0-248 0 0,0 0-195 0 0,0 0-120 0 0,0 0-74 0 0,0 0-76 0 0,0 0-67 0 0,-29 15-73 0 0,-89 48-84 0 0,52-15 65 0 0,-22 56-693 0 0,74-51-8589 0 0,15-51 2152 0 0,2 0 4416 0 0,-3-2 1542 0 0,4 1-4755 0 0</inkml:trace>
  <inkml:trace contextRef="#ctx0" brushRef="#br0" timeOffset="20576.074">11560 1661 12347 0 0,'0'0'1161'0'0,"0"0"-237"0"0,0 0 158 0 0,0 0 240 0 0,0 0 45 0 0,0 0-187 0 0,0 0-327 0 0,-30 32-287 0 0,-95 100-213 0 0,50-63-87 0 0,19-16-570 0 0,25-12-3523 0 0,29-37 2183 0 0,-1 1-1531 0 0,1-2-1976 0 0,2 1-2169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57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362 369 0 0 0,'153'-41'1220'0'0,"-95"16"6401"0"0,-56 20-2591 0 0,-28-4-3599 0 0,3 8-1323 0 0,-1 2 1 0 0,0 0-1 0 0,0 2 1 0 0,1 1-1 0 0,-1 0 1 0 0,1 2-1 0 0,0 1 1 0 0,1 1-1 0 0,-11 5-108 0 0,29-12 15 0 0,-248 102 154 0 0,212-75-222 0 0,39-27 49 0 0,1 0 1 0 0,-1 0-1 0 0,1-1 1 0 0,-1 1-1 0 0,1 0 1 0 0,0 0-1 0 0,-1 0 0 0 0,1-1 1 0 0,0 1-1 0 0,-1 0 1 0 0,1 0-1 0 0,0 0 1 0 0,0 0-1 0 0,0 0 1 0 0,0-1-1 0 0,0 1 1 0 0,0 0-1 0 0,0 0 1 0 0,0 0-1 0 0,0 0 1 0 0,0 0-1 0 0,0 0 1 0 0,1-1-1 0 0,-1 1 1 0 0,0 0-1 0 0,1 0 1 0 0,-1 0-1 0 0,1 0 1 0 0,-1-1-1 0 0,1 1 1 0 0,-1 0-1 0 0,1-1 1 0 0,-1 1-1 0 0,1 0 1 0 0,0-1-1 0 0,-1 1 1 0 0,1-1-1 0 0,0 1 0 0 0,-1-1 1 0 0,1 1-1 0 0,0-1 1 0 0,0 1-1 0 0,0-1 1 0 0,-1 0-1 0 0,1 1 1 0 0,0-1-1 0 0,0 0 1 0 0,0 0-1 0 0,0 0 1 0 0,0 1 3 0 0,18 5 52 0 0,0 0 1 0 0,1 0-1 0 0,-1-2 1 0 0,1-1-1 0 0,0 0 1 0 0,0-1 0 0 0,0-2-1 0 0,10 0-52 0 0,121 17 221 0 0,-150-17-205 0 0,0 1-1 0 0,0-1 0 0 0,0 0 0 0 0,0 0 1 0 0,0 0-1 0 0,-1 1 0 0 0,1-1 0 0 0,0 0 1 0 0,0 1-1 0 0,0-1 0 0 0,0 1 0 0 0,-1-1 1 0 0,1 1-1 0 0,0-1 0 0 0,-1 1 0 0 0,1 0 1 0 0,0-1-1 0 0,-1 1 0 0 0,1 0 0 0 0,-1-1 1 0 0,1 1-1 0 0,-1 0 0 0 0,1 0 0 0 0,-1 0 1 0 0,0-1-1 0 0,1 1 0 0 0,-1 0 0 0 0,0 0 1 0 0,0 0-1 0 0,1 0 0 0 0,-1 0 0 0 0,0-1 1 0 0,0 1-1 0 0,0 0 0 0 0,0 0 0 0 0,0 0 1 0 0,0 0-1 0 0,0 0 0 0 0,-1 0 0 0 0,1 0 1 0 0,0 0-1 0 0,0-1 0 0 0,-1 1 1 0 0,1 0-1 0 0,-1 0 0 0 0,1 0 0 0 0,0-1 1 0 0,-1 1-1 0 0,1 0 0 0 0,-1 0 0 0 0,0-1 1 0 0,1 1-1 0 0,-1-1 0 0 0,0 1 0 0 0,1 0 1 0 0,-1-1-1 0 0,0 1 0 0 0,0-1-15 0 0,-47 40 750 0 0,42-36-752 0 0,-79 52 334 0 0,-102 85 208 0 0,182-136-530 0 0,1 0 1 0 0,0 0-1 0 0,0 0 1 0 0,1 0-1 0 0,-1 1 1 0 0,1-1-1 0 0,0 1 0 0 0,1 0 1 0 0,-1 0-1 0 0,1 0 1 0 0,0 0-1 0 0,1 0 1 0 0,-1 1-1 0 0,1-1 1 0 0,1 0-1 0 0,-1 1 1 0 0,1-1-1 0 0,0 1 1 0 0,1 3-11 0 0,2-5-2 0 0,0 0 0 0 0,1 0 1 0 0,-1 0-1 0 0,1 0 0 0 0,0-1 1 0 0,1 0-1 0 0,-1 0 0 0 0,1 0 1 0 0,0 0-1 0 0,0-1 0 0 0,0 0 1 0 0,0 0-1 0 0,0 0 0 0 0,1 0 1 0 0,-1-1-1 0 0,1 0 0 0 0,0 0 1 0 0,0-1-1 0 0,-1 0 0 0 0,1 0 1 0 0,0 0-1 0 0,0 0 0 0 0,0-1 1 0 0,0 0-1 0 0,4-1 2 0 0,134-7-647 0 0,-59-35-4290 0 0,-59 0-6149 0 0,-24 35 8220 0 0</inkml:trace>
  <inkml:trace contextRef="#ctx0" brushRef="#br0" timeOffset="265.286">185 1 8578 0 0,'0'0'571'0'0,"0"0"-203"0"0,0 0 46 0 0,0 0 301 0 0,0 0 334 0 0,-4 33 209 0 0,-15 107 43 0 0,21-17 887 0 0,67 192 323 0 0,-48-242-2435 0 0,-3 1 1 0 0,-4 0-1 0 0,-2 1 1 0 0,-2 29-77 0 0,-9-60-221 0 0,-2 0 1 0 0,-2 0 0 0 0,-2-1 0 0 0,-6 27 220 0 0,-43 85-5028 0 0,30-104-1424 0 0,17-34 2380 0 0,3-5 1246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7:06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0 0 0,'0'0'496'0'0,"0"0"184"0"0,0 0 347 0 0,0 0 499 0 0,0 0 424 0 0,0 0 74 0 0,0 0-286 0 0,0 0-359 0 0,0 0-231 0 0,0 0-75 0 0,0 0 22 0 0,0 0 18 0 0,11 0-60 0 0,83 1 955 0 0,-1-4 0 0 0,1-5 0 0 0,6-4-2008 0 0,169-17-503 0 0,-246 28-2889 0 0,-22 1 1067 0 0,-1 0-1122 0 0,0 0-1745 0 0,-2 0-2275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7:06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6009 0 0,'0'0'1373'0'0,"0"0"58"0"0,0 0 200 0 0,0 0 138 0 0,0 0-54 0 0,0 0-317 0 0,0 0-423 0 0,0 0-334 0 0,37 2-227 0 0,119 7-146 0 0,-34-21 25 0 0,49-19-604 0 0,-114 22-2240 0 0,-1 2-3510 0 0,-31 3-2933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59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13 186 3465 0 0,'0'0'1677'0'0,"0"0"-818"0"0,0 0-369 0 0,0 0-80 0 0,0 0 131 0 0,0 0 315 0 0,0 0 224 0 0,0 0 22 0 0,0 0-120 0 0,0 0-235 0 0,0 0-231 0 0,0 0-140 0 0,0 0-71 0 0,-2 32 1 0 0,-7 103 25 0 0,7 84 979 0 0,16-27-115 0 0,-12-191 2240 0 0,-1-38-2677 0 0,0-22-575 0 0,49-152 278 0 0,-26 135-404 0 0,2 2 1 0 0,4 1 0 0 0,33-58-58 0 0,-58 122 6 0 0,-1 0 0 0 0,1 1 0 0 0,1 0 0 0 0,-1 0 0 0 0,1 1 0 0 0,1-1 0 0 0,-1 1 0 0 0,1 1-1 0 0,0-1 1 0 0,1 1 0 0 0,0 0 0 0 0,0 1 0 0 0,3-2-6 0 0,-10 7-8 0 0,0-1-1 0 0,1 1 1 0 0,-1 0 0 0 0,1-1-1 0 0,-1 1 1 0 0,1 0-1 0 0,-1 0 1 0 0,1 0-1 0 0,-1 0 1 0 0,1 0 0 0 0,-1 0-1 0 0,0 1 1 0 0,1-1-1 0 0,-1 0 1 0 0,1 1-1 0 0,-1-1 1 0 0,1 1 0 0 0,-1-1-1 0 0,0 1 1 0 0,1 0-1 0 0,-1-1 1 0 0,0 1-1 0 0,0 0 1 0 0,0 0 0 0 0,1 0-1 0 0,-1 0 1 0 0,0 0-1 0 0,0 0 1 0 0,-1 0-1 0 0,1 1 1 0 0,0-1 0 0 0,0 0-1 0 0,0 0 1 0 0,-1 1-1 0 0,1-1 1 0 0,-1 0-1 0 0,1 1 1 0 0,-1-1 0 0 0,1 1-1 0 0,-1-1 1 0 0,0 1 8 0 0,10 69-188 0 0,-9-60 121 0 0,1 34-443 0 0,1 14-1928 0 0,3-21-7729 0 0,-4-33 2247 0 0</inkml:trace>
  <inkml:trace contextRef="#ctx0" brushRef="#br0" timeOffset="352.074">630 459 496 0 0,'0'0'4118'0'0,"0"0"-2013"0"0,0 0-668 0 0,0 0 90 0 0,0 0 148 0 0,0 0-62 0 0,0 0-274 0 0,0 0-388 0 0,0 0-354 0 0,0 0-220 0 0,0 0-136 0 0,0 0-61 0 0,-25 10-26 0 0,-76 35-10 0 0,99-44-135 0 0,0-1 1 0 0,0 1-1 0 0,0 0 0 0 0,0-1 0 0 0,0 1 0 0 0,0 0 0 0 0,1 0 1 0 0,-1 0-1 0 0,0 1 0 0 0,0-1 0 0 0,1 0 0 0 0,-1 1 1 0 0,1-1-1 0 0,-1 1 0 0 0,1 0 0 0 0,0-1 0 0 0,0 1 0 0 0,0 0 1 0 0,0 0-1 0 0,0 0 0 0 0,0-1 0 0 0,0 1 0 0 0,0 0 0 0 0,1 0 1 0 0,-1 0-1 0 0,1 1 0 0 0,-1-1 0 0 0,1 0 0 0 0,0 0 0 0 0,0 0 1 0 0,0 0-1 0 0,0 0-9 0 0,0 6 37 0 0,0-2-18 0 0,0 0 0 0 0,1-1 0 0 0,0 1-1 0 0,0 0 1 0 0,0-1 0 0 0,1 1 0 0 0,-1-1 0 0 0,1 1 0 0 0,1-1-1 0 0,-1 0 1 0 0,1 1 0 0 0,0-1 0 0 0,0-1 0 0 0,0 1 0 0 0,1 0 0 0 0,0-1-1 0 0,0 0 1 0 0,0 0 0 0 0,0 0 0 0 0,0 0 0 0 0,1-1 0 0 0,0 1-1 0 0,0-1 1 0 0,0 0 0 0 0,0-1 0 0 0,0 1 0 0 0,1-1 0 0 0,-1 0-1 0 0,1 0 1 0 0,-1-1 0 0 0,2 0-19 0 0,4 3-48 0 0,0-2-1 0 0,0 1 0 0 0,0-1 1 0 0,0-1-1 0 0,0 0 0 0 0,0-1 1 0 0,0 0-1 0 0,1-1 1 0 0,-1 0-1 0 0,0 0 0 0 0,0-1 1 0 0,0-1-1 0 0,1 0 49 0 0,37-15-4229 0 0,-2-5-5526 0 0,-40 18 6502 0 0</inkml:trace>
  <inkml:trace contextRef="#ctx0" brushRef="#br0" timeOffset="550.154">1191 363 1552 0 0,'0'0'2409'0'0,"0"0"-709"0"0,0 0-137 0 0,0 0 238 0 0,0 0 124 0 0,0 0-122 0 0,0 0-360 0 0,0 0-442 0 0,-23 36-371 0 0,-71 114-252 0 0,6-26-18 0 0,-10 27-999 0 0,64-82-5021 0 0,27-44-1724 0 0,5-17 4502 0 0</inkml:trace>
  <inkml:trace contextRef="#ctx0" brushRef="#br0" timeOffset="773.914">1384 602 0 0 0,'0'0'951'0'0,"0"0"-18"0"0,0 0 137 0 0,0 0 320 0 0,0 0 207 0 0,0 0-82 0 0,0 0-390 0 0,0 0-476 0 0,-14 34-366 0 0,-43 105-242 0 0,21-35-954 0 0,27-67-1752 0 0,4-16-2505 0 0,3-13 4364 0 0</inkml:trace>
  <inkml:trace contextRef="#ctx0" brushRef="#br0" timeOffset="5257.832">1316 665 0 0 0,'29'-40'3873'0'0,"-28"39"-3609"0"0,-1 1 1313 0 0,4 1 6388 0 0,-3 3-6226 0 0,-34 150 333 0 0,-62 26-1852 0 0,87-151-901 0 0,31-33-1110 0 0,1-15-1661 0 0,-3-2-5248 0 0,-17 14 5614 0 0</inkml:trace>
  <inkml:trace contextRef="#ctx0" brushRef="#br0" timeOffset="5835.405">1237 650 0 0 0,'0'0'1102'0'0,"0"0"335"0"0,0 0 105 0 0,0 0 204 0 0,0 0 246 0 0,0 0 48 0 0,0 0-213 0 0,0 0-366 0 0,0 0-334 0 0,0 0-254 0 0,0 0-181 0 0,0 0-85 0 0,0 0-31 0 0,33-10 2 0 0,102-31-18 0 0,-112 34-316 0 0,13-5 111 0 0,0 1 1 0 0,1 1-1 0 0,1 3 0 0 0,-1 1 0 0 0,8 0-355 0 0,2 6 127 0 0,-47 1-124 0 0,1 0-1 0 0,-1 0 1 0 0,1 0 0 0 0,-1 0-1 0 0,1 1 1 0 0,-1-1 0 0 0,0 0-1 0 0,1 0 1 0 0,-1 0 0 0 0,0 1-1 0 0,0-1 1 0 0,0 0 0 0 0,0 1-1 0 0,0-1 1 0 0,0 0 0 0 0,0 0-1 0 0,0 0 1 0 0,-1 1 0 0 0,1-1-1 0 0,0 0 1 0 0,-1 0 0 0 0,1 0-1 0 0,-1 1 1 0 0,0-1 0 0 0,1 0-1 0 0,-1 0 1 0 0,0 0 0 0 0,1 0-1 0 0,-1 0 1 0 0,0 0 0 0 0,-1 0-3 0 0,-21 21 5 0 0,-1-1 1 0 0,-1-2-1 0 0,-1 0 1 0 0,-1-2-1 0 0,-11 5-5 0 0,-74 52 54 0 0,107-70-56 0 0,3-4 0 0 0,1 1-1 0 0,-1-1 1 0 0,0 1 0 0 0,0-1-1 0 0,1 1 1 0 0,-1 0 0 0 0,0 0-1 0 0,1-1 1 0 0,-1 1 0 0 0,1 0-1 0 0,-1 0 1 0 0,1 1 0 0 0,-1-1-1 0 0,1 0 1 0 0,0 0 0 0 0,0 1-1 0 0,-1-1 1 0 0,1 1 0 0 0,0-1-1 0 0,0 1 1 0 0,1-1 0 0 0,-1 1-1 0 0,0 0 1 0 0,0-1 0 0 0,1 1-1 0 0,-1 0 1 0 0,1 0 0 0 0,0-1-1 0 0,-1 1 1 0 0,1 0 0 0 0,0 0-1 0 0,0 0 1 0 0,0-1 0 0 0,0 1-1 0 0,0 0 1 0 0,1 0 0 0 0,-1 0-1 0 0,0-1 1 0 0,1 1 0 0 0,-1 0-1 0 0,1 0 1 0 0,0-1 0 0 0,0 1-1 0 0,0-1 1 0 0,0 1 0 0 0,0 0 2 0 0,217 61-23 0 0,-215-62 33 0 0,0 0-1 0 0,0 0 1 0 0,-1 1-1 0 0,1-1 1 0 0,-1 1-1 0 0,1 0 1 0 0,-1-1-1 0 0,0 1 1 0 0,0 0-1 0 0,0 0 1 0 0,0 1-1 0 0,0-1 1 0 0,0 0-1 0 0,0 1 1 0 0,-1-1 0 0 0,1 1-1 0 0,-1 0 1 0 0,0-1-1 0 0,0 1 1 0 0,0 0-1 0 0,0 0 1 0 0,0 0-1 0 0,-1-1 1 0 0,1 1-1 0 0,-1 0 1 0 0,0 0-1 0 0,0 0 1 0 0,0 0-1 0 0,0 0 1 0 0,0 0-1 0 0,-1 0 1 0 0,1 0 0 0 0,-1 0-1 0 0,0 0-9 0 0,-71 56 622 0 0,53-48-612 0 0,0-1 0 0 0,0-1 0 0 0,-1-1 0 0 0,0-1 0 0 0,0-1 0 0 0,-1 0 0 0 0,0-2 0 0 0,0 0 0 0 0,0-1 0 0 0,-1-2 0 0 0,1 0 0 0 0,0-1 0 0 0,-1-1 0 0 0,-4-1-10 0 0,-34-23-1770 0 0,47 9-1988 0 0,8-4-4331 0 0,5 15 281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7:09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1 120 1880 0 0,'0'0'1083'0'0,"0"0"-65"0"0,0 0 82 0 0,0 0 164 0 0,0 0 243 0 0,0 0 143 0 0,0 0-58 0 0,0 0-201 0 0,0 0-266 0 0,0 0-280 0 0,0 0-205 0 0,0 0-94 0 0,0 0-57 0 0,19-11-14 0 0,65-34 0 0 0,53 2 1000 0 0,-96 35-1182 0 0,-13 3-105 0 0,1 1-1 0 0,-1 2 1 0 0,0 0-1 0 0,1 2 1 0 0,24 3-188 0 0,-49-3 7 0 0,1 1 1 0 0,-1 0 0 0 0,0 0 0 0 0,0 0-1 0 0,0 0 1 0 0,0 1 0 0 0,0-1 0 0 0,0 1-1 0 0,0 0 1 0 0,-1 1 0 0 0,1-1 0 0 0,-1 0 0 0 0,1 1-1 0 0,-1 0 1 0 0,0 0 0 0 0,0 0 0 0 0,0 0-1 0 0,0 0 1 0 0,-1 1 0 0 0,1-1 0 0 0,-1 1-1 0 0,0-1 1 0 0,0 1 0 0 0,0 0 0 0 0,-1 0-1 0 0,1 0 1 0 0,-1 0 0 0 0,0 0 0 0 0,0 1 0 0 0,0-1-1 0 0,0 4-7 0 0,0 4 32 0 0,-1-1 0 0 0,0 0 0 0 0,0 1 0 0 0,-1-1 0 0 0,-1 0 0 0 0,1 1 0 0 0,-2-1 0 0 0,0 0 0 0 0,0 0 0 0 0,-1-1 0 0 0,-3 6-32 0 0,-217 386 290 0 0,217-390-283 0 0,0 0-1 0 0,1 0 1 0 0,0 1-1 0 0,1 0 1 0 0,0 0-1 0 0,1 0 0 0 0,1 1 1 0 0,0 0-1 0 0,0-1 1 0 0,2 1-1 0 0,-1 1-6 0 0,3-12 23 0 0,-1 0-1 0 0,0-1 1 0 0,1 1-1 0 0,-1 0 1 0 0,1 0 0 0 0,0-1-1 0 0,0 1 1 0 0,0-1-1 0 0,0 1 1 0 0,1-1 0 0 0,-1 1-1 0 0,0-1 1 0 0,1 0-1 0 0,0 1 1 0 0,0-1-1 0 0,-1 0 1 0 0,1 0 0 0 0,1 0-1 0 0,-1-1 1 0 0,0 1-1 0 0,0 0 1 0 0,1-1 0 0 0,-1 1-1 0 0,0-1 1 0 0,1 0-1 0 0,0 0 1 0 0,-1 0-1 0 0,1 0 1 0 0,0-1 0 0 0,-1 1-1 0 0,3 0-22 0 0,93 7 1373 0 0,-88-8-1257 0 0,179-37 664 0 0,-94 3-1216 0 0,-55 17-2830 0 0,-18 5-924 0 0,-9 2-3013 0 0,-6 6-1242 0 0</inkml:trace>
  <inkml:trace contextRef="#ctx0" brushRef="#br0" timeOffset="593.878">943 360 616 0 0,'0'0'2090'0'0,"0"0"-822"0"0,0 0-437 0 0,0 0-91 0 0,0 0 78 0 0,0 0 123 0 0,0 0 47 0 0,0 0-34 0 0,0 0-105 0 0,0 0-114 0 0,0 0-116 0 0,0 0-92 0 0,0 0-28 0 0,-4 23-3 0 0,-12 74-3 0 0,-2 154 2130 0 0,17-240-2277 0 0,-4 51-29 0 0,3-20 3381 0 0,32-120-737 0 0,114-249-2312 0 0,-131 296-631 0 0,1 1-1 0 0,2 1 0 0 0,2 0 1 0 0,0 1-1 0 0,2 1 0 0 0,0 0 1 0 0,2 2-1 0 0,1 1 1 0 0,16-13-18 0 0,-38 36-2 0 0,1 0 1 0 0,-1 0-1 0 0,0 0 1 0 0,1 0-1 0 0,-1 0 1 0 0,1 0-1 0 0,-1 0 1 0 0,1 0-1 0 0,-1 1 1 0 0,1-1-1 0 0,-1 1 1 0 0,1-1-1 0 0,0 1 1 0 0,0 0-1 0 0,-1 0 1 0 0,1 0-1 0 0,0-1 1 0 0,-1 1-1 0 0,1 1 1 0 0,0-1-1 0 0,-1 0 1 0 0,1 0-1 0 0,0 1 1 0 0,-1-1-1 0 0,1 1 1 0 0,0-1-1 0 0,-1 1 1 0 0,1 0-1 0 0,-1 0 1 0 0,1-1-1 0 0,-1 1 1 0 0,0 0-1 0 0,1 0 1 0 0,-1 1-1 0 0,0-1 1 0 0,0 0 0 0 0,1 0-1 0 0,-1 1 1 0 0,0-1-1 0 0,0 0 1 0 0,0 1-1 0 0,-1-1 1 0 0,1 1-1 0 0,0-1 1 0 0,-1 1-1 0 0,1 0 1 0 0,0 0 1 0 0,20 83 83 0 0,-8 37-971 0 0,-4-112-867 0 0,-5-6-1351 0 0,-1 0-4259 0 0,-2-1-2701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7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4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7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7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7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4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2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3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5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4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5">17706 1841 0 0 0,'0'0'0'0'0,"0"0"0"0"0</inkml:trace>
  <inkml:trace contextRef="#ctx0" brushRef="#br0" timeOffset="39406.629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7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9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2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9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11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9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2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2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5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3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41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25 741 0 0 0,'0'0'213'0'0,"0"0"530"0"0,0 0 419 0 0,0 0 333 0 0,0 0 168 0 0,0 0-19 0 0,0 0-133 0 0,0 0-156 0 0,0 0-140 0 0,0 0-103 0 0,-1-14-69 0 0,-2-40-80 0 0,2 41-80 0 0,1 13-103 0 0,0 0-120 0 0,0 0-106 0 0,0 0-101 0 0,-6 15 539 0 0,2 5-873 0 0,0 0 1 0 0,1 0-1 0 0,2 1 0 0 0,0-1 0 0 0,1 0 0 0 0,0 1 0 0 0,2-1 0 0 0,1 0 1 0 0,2 7-120 0 0,-4-23 36 0 0,0 0 1 0 0,0 0-1 0 0,1-1 1 0 0,-1 1-1 0 0,1 0 1 0 0,0-1-1 0 0,0 0 1 0 0,1 1 0 0 0,-1-1-1 0 0,1 0 1 0 0,-1 0-1 0 0,1 0 1 0 0,0-1-1 0 0,0 1 1 0 0,0-1-1 0 0,1 1 1 0 0,-1-1 0 0 0,1 0-1 0 0,-1 0 1 0 0,1-1-1 0 0,-1 1 1 0 0,1-1-1 0 0,0 0 1 0 0,0 0 0 0 0,0 0-1 0 0,0 0 1 0 0,0-1-1 0 0,0 1 1 0 0,0-1-1 0 0,0 0 1 0 0,0 0-1 0 0,0-1 1 0 0,0 1 0 0 0,-1-1-1 0 0,1 0 1 0 0,0 0-1 0 0,0 0 1 0 0,0 0-1 0 0,-1-1 1 0 0,1 1 0 0 0,0-1-38 0 0,24-20 252 0 0,-1 0-1 0 0,0-2 0 0 0,-2-1 1 0 0,-1-1-1 0 0,-1-1 0 0 0,11-18-250 0 0,-13 16 93 0 0,-21 28-80 0 0,0 1-76 0 0,7 21-260 0 0,4 46 281 0 0,-10-57 47 0 0,-1 1 0 0 0,2 0 0 0 0,0-1 0 0 0,0 0 0 0 0,0 1 0 0 0,2-1 0 0 0,-1 0 0 0 0,1 0 0 0 0,1 0 0 0 0,-1-1 0 0 0,6 7-5 0 0,-8-13 26 0 0,0-1 0 0 0,1 0 0 0 0,-1 0 0 0 0,0 0 0 0 0,1 0 0 0 0,0-1 0 0 0,-1 1 0 0 0,1-1 0 0 0,0 0 0 0 0,0 1 0 0 0,0-1 0 0 0,0 0-1 0 0,0-1 1 0 0,0 1 0 0 0,0 0 0 0 0,0-1 0 0 0,0 0 0 0 0,0 0 0 0 0,0 0 0 0 0,0 0 0 0 0,0 0 0 0 0,0 0 0 0 0,0-1 0 0 0,0 0 0 0 0,0 1 0 0 0,0-1-1 0 0,0 0 1 0 0,0-1 0 0 0,0 1 0 0 0,-1 0 0 0 0,1-1 0 0 0,0 0 0 0 0,-1 1 0 0 0,3-3-26 0 0,20-24 286 0 0,-1-1 1 0 0,-1-1-1 0 0,-2-1 1 0 0,-1-1-1 0 0,-1-1 1 0 0,-1-3-287 0 0,14-59-320 0 0,-28 62-2279 0 0,-3 0-3533 0 0,0 22-191 0 0,0 3-3151 0 0</inkml:trace>
  <inkml:trace contextRef="#ctx0" brushRef="#br0" timeOffset="3946.311">1034 1 0 0 0,'0'0'807'0'0,"0"0"144"0"0,0 0-28 0 0,0 0-127 0 0,0 0-119 0 0,0 0-77 0 0,0 17-2 0 0,2 128 1764 0 0,-16 149 2060 0 0,-51 111-3818 0 0,63-337-575 0 0,2-66-18 0 0,0-1-1 0 0,0 1 1 0 0,0-1 0 0 0,0 0 0 0 0,0 1-1 0 0,1-1 1 0 0,-1 1 0 0 0,1-1 0 0 0,-1 0 0 0 0,1 1-1 0 0,-1-1 1 0 0,1 0 0 0 0,0 1 0 0 0,-1-1-1 0 0,1 0 1 0 0,0 0 0 0 0,0 0 0 0 0,0 0 0 0 0,0 1-1 0 0,0-1 1 0 0,0-1 0 0 0,0 1 0 0 0,0 0-1 0 0,1 0 1 0 0,-1 0 0 0 0,0-1 0 0 0,0 1 0 0 0,1 0-1 0 0,-1-1 1 0 0,1 1 0 0 0,-1-1 0 0 0,0 0-1 0 0,1 0 1 0 0,-1 1 0 0 0,1-1 0 0 0,-1 0 0 0 0,1 0-1 0 0,-1 0 1 0 0,0 0 0 0 0,1 0 0 0 0,-1-1-1 0 0,2 1-10 0 0,57-59 1195 0 0,-7-9-757 0 0,89-91-322 0 0,-141 157-133 0 0,0 1 0 0 0,0 0 1 0 0,1 0-1 0 0,-1 0 0 0 0,0-1 0 0 0,1 1 1 0 0,-1 1-1 0 0,1-1 0 0 0,-1 0 0 0 0,1 0 1 0 0,0 0-1 0 0,-1 1 0 0 0,1-1 0 0 0,0 1 0 0 0,-1-1 1 0 0,1 1-1 0 0,0 0 0 0 0,0 0 0 0 0,-1 0 1 0 0,1 0-1 0 0,0 0 0 0 0,0 0 0 0 0,-1 0 1 0 0,1 0-1 0 0,0 1 0 0 0,-1-1 0 0 0,1 1 1 0 0,0-1-1 0 0,-1 1 0 0 0,1 0 0 0 0,-1 0 1 0 0,1-1-1 0 0,-1 1 0 0 0,1 0 0 0 0,-1 0 1 0 0,1 1-1 0 0,-1-1 0 0 0,0 0 0 0 0,0 0 1 0 0,0 1-1 0 0,0-1 0 0 0,0 0 0 0 0,0 1 1 0 0,0-1-1 0 0,0 1 0 0 0,0-1 0 0 0,0 1 0 0 0,-1 0 1 0 0,1-1-1 0 0,-1 1 0 0 0,1 0 0 0 0,-1 0 1 0 0,0 0 16 0 0,22 219 1959 0 0,-1-155-2141 0 0,-20-65-170 0 0,1-1 0 0 0,-1 1 0 0 0,0-1 0 0 0,1 0 0 0 0,-1 0 0 0 0,1 0 0 0 0,-1 0 0 0 0,1 0 0 0 0,-1 0 0 0 0,0 0 0 0 0,1 0 0 0 0,-1-1 0 0 0,1 1 0 0 0,-1-1 0 0 0,0 1 0 0 0,1-1 0 0 0,-1 1 0 0 0,0-1 0 0 0,1 0-1 0 0,-1 1 1 0 0,0-1 0 0 0,0 0 0 0 0,0 0 0 0 0,0 0 0 0 0,0 0 0 0 0,0 0 0 0 0,0 0 0 0 0,0 0 0 0 0,0 0 0 0 0,0-1 0 0 0,0 1 0 0 0,-1 0 0 0 0,1-1 0 0 0,-1 1 0 0 0,1-1 352 0 0,3-2-2204 0 0,3-4 870 0 0</inkml:trace>
  <inkml:trace contextRef="#ctx0" brushRef="#br0" timeOffset="4754.136">1649 884 1224 0 0,'0'0'1865'0'0,"0"0"-644"0"0,0 0-107 0 0,0 0 294 0 0,0 0 268 0 0,0 0 92 0 0,0 0-156 0 0,0 0-269 0 0,0 0-227 0 0,0 0-181 0 0,0 0-119 0 0,0 0-101 0 0,0 0-86 0 0,32-6-63 0 0,98-24-67 0 0,-79 3 154 0 0,-47 20-500 0 0,1 1-63 0 0,0 0-1 0 0,-1 0 0 0 0,0 0 0 0 0,0-1 1 0 0,-1 0-1 0 0,1 1 0 0 0,-2-1 0 0 0,1-1 0 0 0,-1 1 1 0 0,0 0-1 0 0,0 0 0 0 0,-1-1 0 0 0,0 1 0 0 0,0-1 1 0 0,-1 1-1 0 0,0-1 0 0 0,0 1 0 0 0,-1-1 0 0 0,0-2-89 0 0,0 7-23 0 0,0 1 0 0 0,0-1 0 0 0,0 1-1 0 0,-1-1 1 0 0,1 1 0 0 0,-1-1-1 0 0,1 1 1 0 0,-1 0 0 0 0,0 0 0 0 0,0 0-1 0 0,0 0 1 0 0,0 0 0 0 0,0 1-1 0 0,0-1 1 0 0,-1 0 0 0 0,1 1 0 0 0,-1 0-1 0 0,1 0 1 0 0,-1-1 0 0 0,1 1-1 0 0,-1 1 1 0 0,0-1 0 0 0,1 0-1 0 0,-1 1 1 0 0,0-1 0 0 0,0 1 0 0 0,1 0-1 0 0,-1 0 1 0 0,0 0 0 0 0,0 0-1 0 0,1 0 1 0 0,-1 1 0 0 0,0-1 0 0 0,0 1 23 0 0,-91 35-1150 0 0,81-30 1109 0 0,0 1-1 0 0,1 0 1 0 0,-1 1 0 0 0,2 1 0 0 0,-1 0-1 0 0,1 1 1 0 0,1 0 0 0 0,0 0 0 0 0,0 1 0 0 0,1 0-1 0 0,0 1 1 0 0,1 0 0 0 0,0 0 0 0 0,1 1 0 0 0,1 0-1 0 0,0 0 1 0 0,1 1 0 0 0,0-1 0 0 0,1 1-1 0 0,0 1 1 0 0,-1 12 41 0 0,5-23 14 0 0,1 0 0 0 0,0 0 0 0 0,-1-1 0 0 0,2 1 0 0 0,-1 0 0 0 0,0 0 0 0 0,1-1 0 0 0,-1 1-1 0 0,1-1 1 0 0,0 0 0 0 0,0 1 0 0 0,0-1 0 0 0,1 0 0 0 0,-1 0 0 0 0,1 0 0 0 0,0 0 0 0 0,-1-1 0 0 0,1 1 0 0 0,1-1-1 0 0,-1 0 1 0 0,0 0 0 0 0,0 0 0 0 0,1 0 0 0 0,-1 0 0 0 0,1-1 0 0 0,0 0 0 0 0,-1 1 0 0 0,1-1 0 0 0,0-1 0 0 0,2 1-14 0 0,121 13 529 0 0,-94-14-222 0 0,0-2-1 0 0,0-1 0 0 0,0-1 1 0 0,0-2-1 0 0,15-6-306 0 0,-8 2 163 0 0,0-3-1 0 0,-1-1 0 0 0,-1-2 0 0 0,0-1 0 0 0,-2-3 0 0 0,0 0 0 0 0,14-13-162 0 0,-38 24 10 0 0,0 0 0 0 0,0-2 0 0 0,0 1 0 0 0,-2-1 0 0 0,1-1 0 0 0,-1 0 0 0 0,-1-1 0 0 0,0 0 0 0 0,-1 0 0 0 0,0 0 0 0 0,-1-1 0 0 0,-1-1 0 0 0,0 1 0 0 0,-1-1 0 0 0,-1 0 0 0 0,0 0 0 0 0,-1 0 0 0 0,0-1 0 0 0,-1 1 0 0 0,-1-11-10 0 0,0 23-41 0 0,0 0-1 0 0,-1-1 0 0 0,1 1 1 0 0,-1 0-1 0 0,0-1 1 0 0,0 1-1 0 0,0 0 0 0 0,0 0 1 0 0,0-1-1 0 0,-1 1 0 0 0,0 0 1 0 0,1 0-1 0 0,-1-1 1 0 0,-1 1-1 0 0,1 0 0 0 0,0 0 1 0 0,-1 0-1 0 0,1 1 0 0 0,-1-1 1 0 0,0 0-1 0 0,0 0 0 0 0,0 1 1 0 0,0-1-1 0 0,0 1 1 0 0,-1 0-1 0 0,1 0 0 0 0,-1 0 1 0 0,0 0-1 0 0,1 0 0 0 0,-1 0 1 0 0,0 1-1 0 0,0-1 1 0 0,0 1-1 0 0,0 0 0 0 0,0 0 1 0 0,-1 0-1 0 0,1 0 42 0 0,-4 1-45 0 0,1 0-1 0 0,-1 1 1 0 0,0 0 0 0 0,1 0-1 0 0,-1 0 1 0 0,0 1-1 0 0,1 0 1 0 0,0 0 0 0 0,-1 0-1 0 0,1 1 1 0 0,0 0 0 0 0,0 0-1 0 0,1 1 1 0 0,-1 0-1 0 0,1 0 1 0 0,-1 0 0 0 0,1 0-1 0 0,1 1 1 0 0,-1 0-1 0 0,0 0 1 0 0,1 0 0 0 0,0 1-1 0 0,1-1 1 0 0,-1 1 0 0 0,1 0-1 0 0,0 0 1 0 0,0 0-1 0 0,1 1 1 0 0,0-1 0 0 0,0 1-1 0 0,0-1 1 0 0,1 1 0 0 0,0-1-1 0 0,1 1 1 0 0,-1 0-1 0 0,1 0 1 0 0,0-1 0 0 0,1 5 45 0 0,3-6 8 0 0,0 0 1 0 0,0 0-1 0 0,1-1 0 0 0,-1 0 1 0 0,1 0-1 0 0,0 0 1 0 0,0 0-1 0 0,0-1 1 0 0,1 0-1 0 0,-1 0 0 0 0,1 0 1 0 0,0-1-1 0 0,0 1 1 0 0,0-2-1 0 0,0 1 0 0 0,0-1 1 0 0,0 1-1 0 0,0-2 1 0 0,0 1-1 0 0,1-1 1 0 0,-1 0-1 0 0,6 0-8 0 0,185 0 315 0 0,-195 1-306 0 0,0-1 0 0 0,0 1 0 0 0,-1 0 0 0 0,1 0 0 0 0,0 0 0 0 0,0 0 0 0 0,-1 0 1 0 0,1 0-1 0 0,0 0 0 0 0,-1 0 0 0 0,1 1 0 0 0,-1-1 0 0 0,0 1 0 0 0,1-1 0 0 0,-1 1 0 0 0,0-1 0 0 0,0 1 1 0 0,0 0-1 0 0,0 0 0 0 0,0-1 0 0 0,0 1 0 0 0,-1 0 0 0 0,1 0 0 0 0,-1 0 0 0 0,1 0 0 0 0,-1 0 0 0 0,0 0 0 0 0,1 0 1 0 0,-1 0-1 0 0,0 0 0 0 0,0 0 0 0 0,-1 0 0 0 0,1 2-9 0 0,-11 66 189 0 0,10-68-190 0 0,-1 4-50 0 0,0 1 1 0 0,0-1-1 0 0,0 1 1 0 0,1 0-1 0 0,0 0 1 0 0,1-1-1 0 0,-1 1 1 0 0,1 0 0 0 0,0 0-1 0 0,1 0 1 0 0,0 0-1 0 0,0 0 1 0 0,0-1 50 0 0,3-3-137 0 0,-1 0 1 0 0,1-1-1 0 0,0 0 1 0 0,0 0-1 0 0,0 0 1 0 0,0-1-1 0 0,0 1 1 0 0,0-1-1 0 0,0 0 1 0 0,1 0 0 0 0,-1 0-1 0 0,0-1 1 0 0,1 0-1 0 0,-1 0 1 0 0,1 0-1 0 0,-1 0 1 0 0,0 0-1 0 0,1-1 1 0 0,-1 0-1 0 0,0 0 1 0 0,4-1 136 0 0,37-17-10052 0 0,-37 15 6621 0 0,-3 0 697 0 0</inkml:trace>
  <inkml:trace contextRef="#ctx0" brushRef="#br0" timeOffset="5182.194">2842 840 0 0 0,'0'0'1180'0'0,"0"0"435"0"0,0 0 287 0 0,0 0 242 0 0,0 0 98 0 0,0 0-83 0 0,0 0-228 0 0,0 0-296 0 0,0 0-260 0 0,32-5-221 0 0,99-19-208 0 0,-55-2 438 0 0,-66 22-1277 0 0,1 0 0 0 0,0-1 0 0 0,-1 0 0 0 0,0-1 1 0 0,0 0-1 0 0,0 0 0 0 0,-1-1 0 0 0,0-1 0 0 0,-1 1 0 0 0,1-1 1 0 0,-1-1-1 0 0,-1 0 0 0 0,0 0 0 0 0,0 0 0 0 0,-1-1 0 0 0,0 0 0 0 0,0 0 1 0 0,-1 0-1 0 0,-1-1 0 0 0,0 0 0 0 0,0 0 0 0 0,-1 0 0 0 0,0 0 0 0 0,-1-1 1 0 0,0 1-1 0 0,-1-1-107 0 0,-4 8-45 0 0,1 0 0 0 0,-1 1 0 0 0,0-1 0 0 0,0 1 1 0 0,0-1-1 0 0,-1 1 0 0 0,1 0 0 0 0,-1 0 0 0 0,0 1 0 0 0,0-1 1 0 0,0 1-1 0 0,0 0 0 0 0,0 0 0 0 0,0 0 0 0 0,-1 0 0 0 0,1 1 1 0 0,-1 0-1 0 0,1 0 0 0 0,-1 0 0 0 0,1 0 0 0 0,-1 1 0 0 0,0-1 1 0 0,1 1-1 0 0,-1 1 0 0 0,1-1 0 0 0,-1 1 0 0 0,0-1 0 0 0,1 1 1 0 0,-3 1 44 0 0,-10 3-136 0 0,1 0 1 0 0,0 2-1 0 0,1-1 1 0 0,-1 2 0 0 0,1 0-1 0 0,1 1 1 0 0,0 0-1 0 0,0 1 1 0 0,0 1 0 0 0,2 0-1 0 0,-1 1 1 0 0,1 0-1 0 0,1 1 1 0 0,0 0 0 0 0,1 1-1 0 0,1 0 1 0 0,-5 10 135 0 0,9-19-5 0 0,0 1 1 0 0,1 1-1 0 0,0-1 0 0 0,0 1 1 0 0,0 0-1 0 0,1 0 1 0 0,0 0-1 0 0,0 0 0 0 0,0 0 1 0 0,1 1-1 0 0,1-1 1 0 0,-1 1-1 0 0,1-1 1 0 0,0 1-1 0 0,1 0 0 0 0,0-1 1 0 0,0 1-1 0 0,1 0 1 0 0,0 0-1 0 0,0-1 1 0 0,0 1-1 0 0,1-1 0 0 0,1 1 1 0 0,-1-1-1 0 0,1 0 1 0 0,0 0-1 0 0,1 0 1 0 0,-1 0-1 0 0,1-1 0 0 0,3 4 5 0 0,10 1 106 0 0,1-1 0 0 0,0 0 0 0 0,1-1-1 0 0,0-1 1 0 0,1-1 0 0 0,-1-1 0 0 0,1 0 0 0 0,0-1-1 0 0,1-2 1 0 0,-1 0 0 0 0,1-1 0 0 0,-1-1 0 0 0,1-1-1 0 0,0 0 1 0 0,13-4-106 0 0,-19 4 42 0 0,130-5-105 0 0,-53-11-3591 0 0,-61 9-2403 0 0,-10 2-4511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1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109 627 0 0 0,'0'0'891'0'0,"0"0"193"0"0,0 0 56 0 0,0 0 211 0 0,0 0 279 0 0,0 0 202 0 0,0 0-10 0 0,0 0-242 0 0,0 0-357 0 0,0 0-326 0 0,0 0-211 0 0,0-3-106 0 0,5 93 3757 0 0,12 91-4495 0 0,-15-162 392 0 0,7 98 34 0 0,-9-116-228 0 0,0-1 12 0 0,0 0 31 0 0,4-34 2298 0 0,0-3-2336 0 0,1-1 1 0 0,2 1 0 0 0,1 0 0 0 0,3 1-1 0 0,0 0 1 0 0,3 1 0 0 0,10-21-46 0 0,-3 5 25 0 0,-16 37-18 0 0,1 0 1 0 0,0 0-1 0 0,2 1 0 0 0,-1-1 1 0 0,2 2-1 0 0,-1-1 0 0 0,2 1 1 0 0,0 0-8 0 0,-9 10-2 0 0,0 1 0 0 0,0-1-1 0 0,0 1 1 0 0,0 0 0 0 0,0-1 0 0 0,0 1 0 0 0,0 0 0 0 0,1 0 0 0 0,-1 0 0 0 0,0 0 0 0 0,1 0-1 0 0,-1 0 1 0 0,1 0 0 0 0,-1 0 0 0 0,1 1 0 0 0,-1-1 0 0 0,1 0 0 0 0,-1 1 0 0 0,1 0 0 0 0,0-1-1 0 0,-1 1 1 0 0,1 0 0 0 0,0 0 0 0 0,-1 0 0 0 0,1 0 0 0 0,0 0 0 0 0,0 0 0 0 0,-1 0 0 0 0,1 0-1 0 0,0 1 1 0 0,-1-1 0 0 0,1 1 0 0 0,-1-1 0 0 0,1 1 0 0 0,-1 0 0 0 0,1 0 0 0 0,-1 0 0 0 0,1-1-1 0 0,-1 1 1 0 0,0 0 0 0 0,1 1 0 0 0,-1-1 0 0 0,0 0 0 0 0,0 0 0 0 0,0 1 0 0 0,0-1 0 0 0,0 0-1 0 0,1 2 3 0 0,33 81 167 0 0,-18-73-2907 0 0,-5-28-10231 0 0,-12 13 6260 0 0</inkml:trace>
  <inkml:trace contextRef="#ctx0" brushRef="#br0" timeOffset="555.397">1 347 4745 0 0,'0'0'1638'0'0,"0"0"-178"0"0,0 0-29 0 0,0 0 167 0 0,0 0 67 0 0,0 0-166 0 0,0 0-401 0 0,0 0-354 0 0,0 0-181 0 0,0 0-28 0 0,0 0 51 0 0,0 0 41 0 0,15-6 7 0 0,99-32 1011 0 0,91 34-190 0 0,-183 8-1468 0 0,-21-4 28 0 0,-1 0 39 0 0,0 0 45 0 0,0 0 58 0 0,0 0 71 0 0,0 0 17 0 0,-21-15 339 0 0,-18-10-363 0 0,31 20-179 0 0,0 1 0 0 0,0-1 0 0 0,1 0 1 0 0,-1-1-1 0 0,1 0 0 0 0,1 0 0 0 0,-1-1 0 0 0,1 0 0 0 0,0 0 0 0 0,0 0 0 0 0,1-1 0 0 0,-1-2-42 0 0,-33-98-394 0 0,34 58-3130 0 0,7 42 1102 0 0,3 2-3668 0 0,-1 2 1744 0 0,-2 1-2896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2120 0 0,'0'0'1111'0'0,"0"0"-272"0"0,0 0 79 0 0,0 0 343 0 0,0 0 344 0 0,0 0 246 0 0,0 0-86 0 0,0 0-359 0 0,0 0-412 0 0,0 0-360 0 0,0 0-252 0 0,0 0-129 0 0,0 0-22 0 0,-2-2-3 0 0,1 1-211 0 0,1 1 0 0 0,-1 0 0 0 0,1 0-1 0 0,-1 0 1 0 0,1 0 0 0 0,-1-1 0 0 0,1 1 0 0 0,-1 0 0 0 0,1 0-1 0 0,-1 0 1 0 0,1 0 0 0 0,-1 0 0 0 0,1 0 0 0 0,-1 0 0 0 0,1 0-1 0 0,-1 0 1 0 0,1 1 0 0 0,-1-1 0 0 0,1 0 0 0 0,-1 0 0 0 0,1 0-1 0 0,-1 1 1 0 0,1-1 0 0 0,-1 0 0 0 0,1 0 0 0 0,0 1 0 0 0,-1-1-1 0 0,1 0 1 0 0,-1 1 0 0 0,1-1 0 0 0,0 1 0 0 0,-1-1 0 0 0,1 0-1 0 0,0 1 1 0 0,0-1 0 0 0,-1 1 0 0 0,1-1 0 0 0,0 1 0 0 0,0-1-1 0 0,-1 1 1 0 0,1-1 0 0 0,0 1 0 0 0,0-1 0 0 0,0 1 0 0 0,0-1-1 0 0,0 1 1 0 0,0-1 0 0 0,0 1 0 0 0,0-1 0 0 0,0 1 0 0 0,0-1-1 0 0,0 1 1 0 0,0-1 0 0 0,1 1 0 0 0,-1-1 0 0 0,0 1 0 0 0,0-1-1 0 0,0 1 1 0 0,1-1 0 0 0,-1 1 0 0 0,0-1 0 0 0,1 0 0 0 0,-1 1-1 0 0,0-1 1 0 0,1 1 0 0 0,-1-1 0 0 0,0 0 0 0 0,1 1 0 0 0,-1-1-17 0 0,1 12 118 0 0,2 164 1256 0 0,-9 202-679 0 0,-4-267-566 0 0,10-111-89 0 0,0 0 44 0 0,0 0 59 0 0,0 0 26 0 0,1-5 189 0 0,27-42-229 0 0,2 1 0 0 0,1 1 1 0 0,28-28-130 0 0,45-23-86 0 0,-102 95 76 0 0,-1 0-1 0 0,1 0 1 0 0,-1 0 0 0 0,1 0-1 0 0,0 0 1 0 0,-1 0-1 0 0,1 0 1 0 0,0 0-1 0 0,0 1 1 0 0,-1-1 0 0 0,1 1-1 0 0,0-1 1 0 0,0 1-1 0 0,0 0 1 0 0,0 0 0 0 0,-1 0-1 0 0,1 0 1 0 0,0 0-1 0 0,0 0 1 0 0,0 1-1 0 0,0-1 1 0 0,0 0 0 0 0,-1 1-1 0 0,1-1 1 0 0,0 1-1 0 0,0 0 1 0 0,-1 0-1 0 0,1 0 1 0 0,-1 0 0 0 0,1 0-1 0 0,0 0 1 0 0,-1 0-1 0 0,0 0 1 0 0,1 0-1 0 0,-1 1 1 0 0,0-1 0 0 0,0 1-1 0 0,1-1 1 0 0,-1 1-1 0 0,0-1 1 0 0,-1 1 0 0 0,1 0-1 0 0,0 0 11 0 0,21 81 16 0 0,-22-72 35 0 0,1-1-1 0 0,-2 0 0 0 0,1 0 1 0 0,-1 0-1 0 0,-1 0 0 0 0,0 0 1 0 0,0 0-1 0 0,-1-1 0 0 0,0 1 1 0 0,-1-1-1 0 0,0 1 0 0 0,0-1 1 0 0,-1-1-1 0 0,-1 1 0 0 0,1 0 1 0 0,-2-1-51 0 0,2 2-18 0 0,-1 0 1 0 0,0-1 0 0 0,0 0-1 0 0,-1 0 1 0 0,-1-1-1 0 0,1 0 1 0 0,-1 0-1 0 0,-1-1 1 0 0,1 0 0 0 0,-1 0-1 0 0,-1-1 1 0 0,1 0-1 0 0,-1 0 1 0 0,0-2 0 0 0,0 1-1 0 0,-1-1 1 0 0,1 0-1 0 0,-1-1 1 0 0,0 0 0 0 0,-8 0 17 0 0,-38-26-4498 0 0,28-5-4411 0 0,23 20 2118 0 0</inkml:trace>
  <inkml:trace contextRef="#ctx0" brushRef="#br0" timeOffset="258.42">606 467 0 0 0,'-81'22'0'0'0,"63"-18"0"0"0,16-4 0 0 0</inkml:trace>
  <inkml:trace contextRef="#ctx0" brushRef="#br0" timeOffset="656.413">606 467 0 0 0,'-83'16'183'0'0,"67"-13"790"0"0,16-3 430 0 0,0 0 58 0 0,5 50 5978 0 0,-5-45-7210 0 0,2 0 0 0 0,-1-1-1 0 0,0 1 1 0 0,1-1 0 0 0,0 0-1 0 0,0 1 1 0 0,0-1 0 0 0,0 0 0 0 0,1 0-1 0 0,0 0 1 0 0,0 0 0 0 0,0-1-1 0 0,0 1 1 0 0,0-1 0 0 0,1 0 0 0 0,0 0-1 0 0,-1 0 1 0 0,1 0 0 0 0,0-1-1 0 0,0 1 1 0 0,1-1 0 0 0,-1 0 0 0 0,3 0-229 0 0,0 1 131 0 0,0-1 1 0 0,0 0-1 0 0,0 0 1 0 0,0-1 0 0 0,0 0-1 0 0,0 0 1 0 0,1-1 0 0 0,-1 0-1 0 0,0 0 1 0 0,0-1-1 0 0,1 0 1 0 0,-1 0 0 0 0,0 0-1 0 0,0-1 1 0 0,0 0 0 0 0,0-1-1 0 0,-1 1 1 0 0,1-1-1 0 0,-1-1 1 0 0,1 1 0 0 0,-1-1-1 0 0,0 0 1 0 0,0-1 0 0 0,-1 1-1 0 0,1-1 1 0 0,-1 0-1 0 0,0-1 1 0 0,-1 1 0 0 0,1-1-1 0 0,-1 0 1 0 0,0 0 0 0 0,0 0-1 0 0,-1-1 1 0 0,0 1-1 0 0,0-1 1 0 0,-1 0 0 0 0,1 0-1 0 0,-1 0 1 0 0,-1 0 0 0 0,1 0-1 0 0,-1 0 1 0 0,-1 0-1 0 0,1-1-131 0 0,-1 4-18 0 0,0 0 0 0 0,0 0 0 0 0,0 0 0 0 0,0 1 0 0 0,0-1 0 0 0,-1 0 0 0 0,0 0 0 0 0,0 1 0 0 0,0-1 0 0 0,0 1 0 0 0,0-1 0 0 0,-1 1 0 0 0,0-1-1 0 0,0 1 1 0 0,1 0 0 0 0,-2-1 0 0 0,1 1 0 0 0,0 0 0 0 0,-1 1 0 0 0,1-1 0 0 0,-1 0 0 0 0,0 1 0 0 0,0-1 0 0 0,0 1 0 0 0,0 0 0 0 0,0 0 0 0 0,-1 0 0 0 0,1 1-1 0 0,-1-1 1 0 0,1 1 0 0 0,-1 0 18 0 0,-3-1-98 0 0,-1 0-1 0 0,0 1 0 0 0,1-1 1 0 0,-1 2-1 0 0,0-1 0 0 0,0 1 0 0 0,1 1 1 0 0,-1-1-1 0 0,0 1 0 0 0,1 1 1 0 0,-1-1-1 0 0,0 1 0 0 0,1 1 1 0 0,0-1-1 0 0,-1 1 0 0 0,1 1 0 0 0,1-1 1 0 0,-1 1-1 0 0,0 0 0 0 0,1 1 1 0 0,0-1-1 0 0,-4 5 99 0 0,-9 7-126 0 0,2 1 0 0 0,0 0 0 0 0,1 1 0 0 0,0 1 0 0 0,2 1 0 0 0,-8 12 126 0 0,17-24-33 0 0,0 0 0 0 0,0-1 0 0 0,1 2 0 0 0,0-1 0 0 0,0 0 0 0 0,1 1 0 0 0,0 0-1 0 0,0-1 1 0 0,1 1 0 0 0,1 0 0 0 0,-1 1 0 0 0,1-1 0 0 0,1 0 0 0 0,0 0 0 0 0,0 5 33 0 0,3-8 24 0 0,1-1 0 0 0,-1 1 1 0 0,1-1-1 0 0,0 0 0 0 0,1 0 0 0 0,-1 0 1 0 0,1-1-1 0 0,0 1 0 0 0,0-1 0 0 0,1 0 0 0 0,-1-1 1 0 0,1 1-1 0 0,-1-1 0 0 0,1 0 0 0 0,0-1 1 0 0,1 1-1 0 0,-1-1 0 0 0,0 0 0 0 0,0-1 0 0 0,1 1 1 0 0,-1-1-1 0 0,1-1 0 0 0,0 1 0 0 0,3-1-24 0 0,17 3 139 0 0,-1 0-1 0 0,1-2 0 0 0,0-1 0 0 0,0-1 0 0 0,-1-1 0 0 0,1-2 1 0 0,20-5-139 0 0,47-23-2081 0 0,-31-3-3474 0 0,-6-9-4964 0 0,-50 36 8729 0 0</inkml:trace>
  <inkml:trace contextRef="#ctx0" brushRef="#br0" timeOffset="1240.138">1199 339 1704 0 0,'0'0'2130'0'0,"0"0"-574"0"0,0 0-109 0 0,0 0 196 0 0,0 0 134 0 0,0 0-33 0 0,0 0-249 0 0,0 0-295 0 0,0 0-262 0 0,0 0-237 0 0,-34 16-176 0 0,-107 54-151 0 0,74-22-34 0 0,57-36-270 0 0,3-5-80 0 0,1-1-1 0 0,-1 1 1 0 0,1 1 0 0 0,0-1-1 0 0,1 1 1 0 0,-1 0 0 0 0,2 0 0 0 0,-1 0-1 0 0,1 1 1 0 0,0 0 0 0 0,1 0 0 0 0,0 0-1 0 0,1 0 1 0 0,0 0 0 0 0,0 0-1 0 0,1 1 1 0 0,0-1 0 0 0,0 1 0 0 0,1-1-1 0 0,1 4 11 0 0,2-9 5 0 0,0 0 0 0 0,0 0 0 0 0,1-1 0 0 0,-1 0 0 0 0,1 0 0 0 0,0 0 0 0 0,0 0 0 0 0,0 0-1 0 0,1-1 1 0 0,-1 0 0 0 0,1 1 0 0 0,-1-2 0 0 0,1 1 0 0 0,-1-1 0 0 0,1 1 0 0 0,0-1 0 0 0,0 0-1 0 0,0-1 1 0 0,0 1 0 0 0,0-1 0 0 0,0 0 0 0 0,-1-1 0 0 0,1 1 0 0 0,0-1 0 0 0,0 0 0 0 0,0 0-1 0 0,2-1-4 0 0,-5 2 22 0 0,17-3 105 0 0,-1-2 0 0 0,0 0 0 0 0,0-1 0 0 0,0-1 0 0 0,-1 0 1 0 0,0-1-1 0 0,0-1 0 0 0,-1-1 0 0 0,14-11-127 0 0,-8 4 139 0 0,0-1 1 0 0,-1-2-1 0 0,-1 0 1 0 0,-1-1-1 0 0,16-23-139 0 0,17-17 449 0 0,-52 61-437 0 0,0 0 1 0 0,0 1-1 0 0,0-1 1 0 0,1 0-1 0 0,-1 0 1 0 0,0 1 0 0 0,0-1-1 0 0,1 0 1 0 0,-1 0-1 0 0,0 0 1 0 0,1 1-1 0 0,-1-1 1 0 0,0 0 0 0 0,0 0-1 0 0,1 0 1 0 0,-1 0-1 0 0,0 0 1 0 0,1 0 0 0 0,-1 0-1 0 0,0 0 1 0 0,1 0-1 0 0,-1 0 1 0 0,1 0-1 0 0,-1 0 1 0 0,0 0 0 0 0,1 0-1 0 0,-1 0 1 0 0,0 0-1 0 0,1 0 1 0 0,-1 0-1 0 0,0 0 1 0 0,0 0 0 0 0,1 0-1 0 0,-1-1 1 0 0,0 1-1 0 0,1 0 1 0 0,-1 0-1 0 0,0 0 1 0 0,0-1 0 0 0,1 1-1 0 0,-1 0 1 0 0,0 0-1 0 0,0-1 1 0 0,1 1-1 0 0,-1 0 1 0 0,0 0 0 0 0,0-1-1 0 0,0 1 1 0 0,0 0-1 0 0,0-1 1 0 0,1 1 0 0 0,-1-1-13 0 0,-9 30 274 0 0,8-26-338 0 0,-22 60 140 0 0,-37 139-164 0 0,27 129-506 0 0,30-287 585 0 0,-2 0 1 0 0,-1 0-1 0 0,-3-1 0 0 0,-1 0 0 0 0,-3 0 0 0 0,-3 5 9 0 0,14-43 15 0 0,0-1-1 0 0,0 1 1 0 0,0-1-1 0 0,-1 1 1 0 0,0-1-1 0 0,1 0 1 0 0,-2 0 0 0 0,1 0-1 0 0,0-1 1 0 0,-1 1-1 0 0,0-1 1 0 0,1 1 0 0 0,-1-1-1 0 0,-1-1 1 0 0,1 1-1 0 0,0 0 1 0 0,-1-1 0 0 0,1 0-1 0 0,-1 0 1 0 0,0 0-1 0 0,1-1 1 0 0,-1 0-1 0 0,0 0 1 0 0,0 0 0 0 0,0 0-1 0 0,0-1 1 0 0,0 1-1 0 0,0-2 1 0 0,0 1 0 0 0,0 0-1 0 0,0-1 1 0 0,0 0-1 0 0,0 0 1 0 0,0 0 0 0 0,0-1-1 0 0,1 0 1 0 0,-1 1-1 0 0,0-2 1 0 0,1 1-1 0 0,0-1 1 0 0,-1 1 0 0 0,1-1-1 0 0,0 0 1 0 0,0 0-1 0 0,1-1 1 0 0,-1 1 0 0 0,1-1-1 0 0,0 0 1 0 0,-1-1-15 0 0,-1-5-298 0 0,0-1 1 0 0,0 0-1 0 0,1 0 1 0 0,1 0-1 0 0,0 0 1 0 0,0-1-1 0 0,1 0 1 0 0,1 1-1 0 0,0-1 1 0 0,0-10 297 0 0,2 9-661 0 0,0 0-1 0 0,0 0 1 0 0,2-1 0 0 0,-1 1-1 0 0,1 1 1 0 0,1-1 0 0 0,1 0-1 0 0,0 1 1 0 0,0 0 0 0 0,1 0-1 0 0,0 1 1 0 0,1-1 0 0 0,1 1 0 0 0,6-7 661 0 0,-4 6-8569 0 0</inkml:trace>
  <inkml:trace contextRef="#ctx0" brushRef="#br0" timeOffset="1456.191">1468 585 3281 0 0,'0'0'2179'0'0,"0"0"-273"0"0,0 0-29 0 0,0 0 84 0 0,0 0-144 0 0,0 0-436 0 0,0 0-574 0 0,0 0-442 0 0,0 0-240 0 0,0 0-106 0 0,0 0-42 0 0,0 0-27 0 0,2 32-42 0 0,7 94-78 0 0,-5-78-4136 0 0,-4-48 1388 0 0,0 0-615 0 0,0 0 130 0 0,0 0 2180 0 0</inkml:trace>
  <inkml:trace contextRef="#ctx0" brushRef="#br0" timeOffset="1620.918">1466 250 0 0 0,'0'0'1688'0'0,"0"0"-367"0"0,0 0 127 0 0,0 0 104 0 0,0 0-271 0 0,0 0-401 0 0,0 0-512 0 0,0-191-456 0 0,6 191-256 0 0,-3 0-192 0 0,1 0-65 0 0,-2 14-247 0 0,1-2-1016 0 0,1-1-2393 0 0</inkml:trace>
  <inkml:trace contextRef="#ctx0" brushRef="#br0" timeOffset="1990.594">1678 806 8370 0 0,'0'0'1196'0'0,"0"0"-125"0"0,0 0 321 0 0,0 0 262 0 0,0 0 12 0 0,0 0-314 0 0,0 0-379 0 0,0 0-226 0 0,0 0-139 0 0,0 0-97 0 0,13-31-92 0 0,39-96-83 0 0,0-38 404 0 0,-29 124-2292 0 0,-20 74-366 0 0,-3-14 1587 0 0,-2-12 318 0 0,1 0 0 0 0,0-1-1 0 0,0 1 1 0 0,1 0 0 0 0,0-1-1 0 0,0 1 1 0 0,0 0 0 0 0,1 0-1 0 0,0-1 1 0 0,0 1 0 0 0,1-1-1 0 0,0 1 1 0 0,0-1 0 0 0,1 1-1 0 0,-1-1 1 0 0,1 0 0 0 0,1 0-1 0 0,-1-1 1 0 0,1 1 0 0 0,0-1-1 0 0,0 1 1 0 0,0-1 0 0 0,1 0-1 0 0,0-1 1 0 0,0 1 0 0 0,0-1-1 0 0,1 0 1 0 0,2 1 13 0 0,-4-3 204 0 0,1-1 0 0 0,0 0 0 0 0,0 0 0 0 0,-1 0 0 0 0,1-1 0 0 0,0 0 0 0 0,0 0 0 0 0,0 0 0 0 0,0 0-1 0 0,-1-1 1 0 0,1 0 0 0 0,0 0 0 0 0,0 0 0 0 0,-1 0 0 0 0,1-1 0 0 0,-1 0 0 0 0,1 0 0 0 0,-1 0 0 0 0,0 0 0 0 0,1-1 0 0 0,-1 0 0 0 0,-1 0 0 0 0,1 0 0 0 0,0 0 0 0 0,-1 0 0 0 0,1-1 0 0 0,-1 0 0 0 0,0 0 0 0 0,0 1 0 0 0,-1-2-204 0 0,31-64-1347 0 0,-23-5-8393 0 0,-10 62-961 0 0</inkml:trace>
  <inkml:trace contextRef="#ctx0" brushRef="#br0" timeOffset="2361.504">2280 294 7418 0 0,'0'0'1207'0'0,"0"0"-282"0"0,0 0 274 0 0,0 0 317 0 0,0 0 43 0 0,0 0-242 0 0,0 0-401 0 0,0 0-260 0 0,0 0-84 0 0,0 0-17 0 0,0 0-60 0 0,0 0-77 0 0,-9 11-71 0 0,-25 35-83 0 0,1-10 203 0 0,31-35-462 0 0,0 1 0 0 0,0-1 1 0 0,0 1-1 0 0,0 0 0 0 0,0 0 0 0 0,0 0 0 0 0,0 0 0 0 0,0 1 0 0 0,1-1 0 0 0,-1 0 0 0 0,1 1 1 0 0,0-1-1 0 0,-1 1 0 0 0,1-1 0 0 0,1 1 0 0 0,-1 0 0 0 0,0-1 0 0 0,0 1 0 0 0,1 0 1 0 0,0 0-1 0 0,-1-1 0 0 0,1 1 0 0 0,0 0 0 0 0,1 0 0 0 0,-1 0 0 0 0,0 0-5 0 0,53 49 4 0 0,31 37 391 0 0,-82-86-322 0 0,0 0 0 0 0,0 0 0 0 0,0 1 1 0 0,0-1-1 0 0,-1 1 0 0 0,0-1 0 0 0,1 1 0 0 0,-1-1 0 0 0,0 1 0 0 0,0 0 0 0 0,-1 0 1 0 0,1-1-1 0 0,-1 1 0 0 0,0 0 0 0 0,0 0 0 0 0,0 0 0 0 0,-1-1 0 0 0,1 1 0 0 0,-1 0 1 0 0,0 0-1 0 0,0-1 0 0 0,0 1 0 0 0,-1-1 0 0 0,1 1 0 0 0,-1-1 0 0 0,0 1 0 0 0,1-1 1 0 0,-2 0-1 0 0,1 0 0 0 0,-1 1-73 0 0,-1 0 41 0 0,0 0 1 0 0,0 0-1 0 0,-1-1 1 0 0,1 0-1 0 0,-1 0 0 0 0,0 0 1 0 0,0 0-1 0 0,0-1 1 0 0,-1 1-1 0 0,1-2 0 0 0,0 1 1 0 0,-1 0-1 0 0,1-1 1 0 0,-1 0-1 0 0,0 0 1 0 0,1-1-1 0 0,-1 0 0 0 0,0 1 1 0 0,-2-2-42 0 0,-32-3-2303 0 0,5-6-3476 0 0,22 6-657 0 0,5 0-2390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34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48 0 0 0,'0'0'585'0'0,"0"0"416"0"0,0 0 67 0 0,0 0-59 0 0,0 0-64 0 0,3-8-115 0 0,10-24-180 0 0,-53 24 1642 0 0,-6 22-735 0 0,47-14-1508 0 0,-1 0 1 0 0,0 0 0 0 0,0 0-1 0 0,0 0 1 0 0,1 0-1 0 0,-1 0 1 0 0,0 0 0 0 0,0 0-1 0 0,1 0 1 0 0,-1 0 0 0 0,0 0-1 0 0,0 0 1 0 0,0 0-1 0 0,1 0 1 0 0,-1 0 0 0 0,0 0-1 0 0,0 0 1 0 0,0 1-1 0 0,1-1 1 0 0,-1 0 0 0 0,0 0-1 0 0,0 0 1 0 0,0 0-1 0 0,1 0 1 0 0,-1 0 0 0 0,0 1-1 0 0,0-1 1 0 0,0 0 0 0 0,0 0-1 0 0,0 0 1 0 0,0 1-1 0 0,1-1 1 0 0,-1 0 0 0 0,0 0-1 0 0,0 0 1 0 0,0 1-1 0 0,0-1 1 0 0,0 0 0 0 0,0 0-1 0 0,0 1-49 0 0,43-19 2725 0 0,-45 18-2218 0 0,-11 6 363 0 0,8 5-4798 0 0,8-10-1387 0 0,4 2 2766 0 0,-7-3 1861 0 0,4 0-2855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35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 0 0 0,'0'0'235'0'0,"0"0"672"0"0,0 0 398 0 0,0 0 170 0 0,0 0-7 0 0,0 0-71 0 0,0 0-120 0 0,0 0-102 0 0,0 0-96 0 0,-21 4 2145 0 0,-6 17-2506 0 0,27-21-696 0 0,0 0-10 0 0,0 0-22 0 0,0 0 4 0 0,0 0 14 0 0,0 0 12 0 0,0 0 2 0 0,0 0 20 0 0,0 0 2 0 0,0 0 14 0 0,0 0 25 0 0,0 0 8 0 0,16-4 2156 0 0,-38 13 814 0 0,11-7-5487 0 0,8-1-9254 0 0,1-1 5832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7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165 770 2008 0 0,'0'0'1187'0'0,"0"0"7"0"0,0 0 134 0 0,0 0 163 0 0,0 0 102 0 0,0 0-98 0 0,0 0-267 0 0,0 0-271 0 0,0 0-207 0 0,0 0-167 0 0,0 0-133 0 0,0 0-107 0 0,-27 30-72 0 0,-80 96-42 0 0,104-123-215 0 0,0-1 0 0 0,1 1-1 0 0,0 0 1 0 0,-1-1-1 0 0,1 1 1 0 0,0 0 0 0 0,0 1-1 0 0,0-1 1 0 0,1 0 0 0 0,-1 0-1 0 0,1 1 1 0 0,0-1 0 0 0,0 1-1 0 0,0-1 1 0 0,0 1 0 0 0,1 0-1 0 0,-1-1 1 0 0,1 1 0 0 0,0 0-1 0 0,0-1 1 0 0,0 3-14 0 0,2 7 73 0 0,-3-9-39 0 0,1 1 0 0 0,0-1 0 0 0,1 0 0 0 0,-1 1 0 0 0,1-1 0 0 0,-1 1 0 0 0,2-1 0 0 0,-1 0 0 0 0,0 0 0 0 0,1 1 0 0 0,-1-1 0 0 0,1 0 0 0 0,1 0 0 0 0,-1-1 0 0 0,0 1 0 0 0,1 0 0 0 0,0-1 0 0 0,0 0 0 0 0,0 1 0 0 0,0-1 0 0 0,0 0 0 0 0,1 0 0 0 0,-1-1 0 0 0,1 1-1 0 0,0-1 1 0 0,-1 0 0 0 0,1 0 0 0 0,0 0 0 0 0,1 0 0 0 0,-1-1 0 0 0,0 0 0 0 0,0 0 0 0 0,1 0 0 0 0,1 0-34 0 0,2-2 139 0 0,-1-1 1 0 0,1-1-1 0 0,-1 1 0 0 0,1-1 0 0 0,-1 0 0 0 0,0-1 0 0 0,0 0 1 0 0,-1 0-1 0 0,1 0 0 0 0,-1-1 0 0 0,0 0 0 0 0,0 0 1 0 0,-1 0-1 0 0,1-1 0 0 0,-1 0 0 0 0,0 0 0 0 0,-1 0 0 0 0,1-1 1 0 0,-1 0-1 0 0,-1 0 0 0 0,1 0 0 0 0,1-4-139 0 0,8-13-60 0 0,0 0 0 0 0,-2-1 0 0 0,-1 0 0 0 0,-1 0 0 0 0,0-1 0 0 0,0-10 60 0 0,-4-95-3898 0 0,-6 126 3648 0 0,0 0-1 0 0,0 0 1 0 0,-1 0 0 0 0,1 1 0 0 0,-1-1-1 0 0,0 1 1 0 0,0-1 0 0 0,0 1-1 0 0,-1 0 1 0 0,0 0 0 0 0,0 0-1 0 0,0 0 1 0 0,0 0 0 0 0,0 1 0 0 0,-1-1-1 0 0,1 1 1 0 0,-1 0 0 0 0,0 0-1 0 0,0 0 1 0 0,0 1 0 0 0,-1-1 0 0 0,1 1-1 0 0,-1 0 1 0 0,1 0 0 0 0,-1 1-1 0 0,0 0 1 0 0,1-1 0 0 0,-5 1 250 0 0,-59-2-606 0 0,68 3 968 0 0,8-8 1237 0 0,35-28 875 0 0,-1-1-1 0 0,-2-3 1 0 0,33-42-2474 0 0,-51 54 195 0 0,-1-1-1 0 0,-1-1 0 0 0,-2-1 0 0 0,-1 0 0 0 0,-2-2 1 0 0,0 0-1 0 0,-3 0 0 0 0,4-16-194 0 0,1-44 181 0 0,-17 93-223 0 0,0 0-128 0 0,0 8-484 0 0,-1 77 304 0 0,0 39 106 0 0,5-1 0 0 0,15 79 244 0 0,8-35-109 0 0,35 304-1418 0 0,-60-442 1426 0 0,2-7 130 0 0,-1 1-1 0 0,-2 0 1 0 0,0 0 0 0 0,-1 0 0 0 0,-1 0 0 0 0,-2 0 0 0 0,0 0-1 0 0,-1 0 1 0 0,-1-1 0 0 0,-2 0 0 0 0,0 0 0 0 0,-1 0 0 0 0,-1-1-1 0 0,-7 11-28 0 0,15-30 40 0 0,0 0 0 0 0,0 0 0 0 0,0 0 0 0 0,0-1 0 0 0,-1 1 0 0 0,1 0 0 0 0,-1-1 0 0 0,1 1 0 0 0,-1-1 0 0 0,1 0 0 0 0,-1 1 0 0 0,0-1 0 0 0,0 0 1 0 0,0 0-1 0 0,0 0 0 0 0,1 0 0 0 0,-1 0 0 0 0,0-1 0 0 0,-1 1 0 0 0,1 0 0 0 0,0-1 0 0 0,0 0 0 0 0,0 1 0 0 0,0-1 0 0 0,0 0 0 0 0,0 0 0 0 0,-1 0 0 0 0,1-1 0 0 0,0 1 0 0 0,0 0 0 0 0,0-1 0 0 0,0 1 0 0 0,0-1 0 0 0,0 0 0 0 0,0 0 0 0 0,0 0 0 0 0,0 0 0 0 0,0 0 0 0 0,0 0 0 0 0,1 0 0 0 0,-1 0 0 0 0,0-1 0 0 0,1 1 0 0 0,-1-1 0 0 0,1 1 0 0 0,0-1 0 0 0,-1 0 0 0 0,1 0 0 0 0,0 1 0 0 0,0-1 0 0 0,0 0 0 0 0,0 0 0 0 0,0 0 0 0 0,1 0 0 0 0,-1 0 0 0 0,0 0 0 0 0,1 0 0 0 0,-1-2-40 0 0,-5-22 238 0 0,0 0 0 0 0,1-1 0 0 0,2 0 0 0 0,1 0 0 0 0,1 0 0 0 0,1-1 0 0 0,1 1 0 0 0,3-8-238 0 0,0-1-56 0 0,3 1-1 0 0,0 0 0 0 0,2 0 0 0 0,2 1 0 0 0,1 0 1 0 0,2 1-1 0 0,1 1 0 0 0,16-26 57 0 0,52-64-8370 0 0,-67 103 2958 0 0,-6 7-468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0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39 292 2593 0 0,'0'0'2707'0'0,"0"0"-929"0"0,0 0-378 0 0,0 0 29 0 0,0 0-36 0 0,0 0-196 0 0,0 0-351 0 0,0 0-337 0 0,0 0-191 0 0,0 0-61 0 0,0 0 34 0 0,0 0 68 0 0,4 31 94 0 0,9 95 96 0 0,1-91 620 0 0,-12-36-921 0 0,3 1 11 0 0,-1 0-1 0 0,1-1 1 0 0,-1 0 0 0 0,0 0 0 0 0,1 0-1 0 0,-1 0 1 0 0,0 0 0 0 0,0-1 0 0 0,0 0 0 0 0,0 0-1 0 0,0 0 1 0 0,0 0 0 0 0,-1-1 0 0 0,1 0 0 0 0,-1 1-1 0 0,1-1 1 0 0,-1 0 0 0 0,0-1 0 0 0,0 1 0 0 0,0-1-259 0 0,5-7 119 0 0,0 1 1 0 0,0-1-1 0 0,-1-1 1 0 0,-1 0 0 0 0,0 0-1 0 0,0 0 1 0 0,-1-1 0 0 0,-1 1-1 0 0,0-1 1 0 0,-1 0 0 0 0,0 0-1 0 0,-1-1 1 0 0,-1 1 0 0 0,0 0-1 0 0,-1-1 1 0 0,0 1 0 0 0,-1-1-1 0 0,0 1-119 0 0,0 8-113 0 0,0 1-1 0 0,0 0 0 0 0,0-1 1 0 0,-1 1-1 0 0,1 0 0 0 0,-1 0 0 0 0,0 0 1 0 0,0 0-1 0 0,-1 0 0 0 0,1 0 1 0 0,-1 0-1 0 0,1 1 0 0 0,-1 0 1 0 0,-1-1-1 0 0,1 1 0 0 0,0 0 1 0 0,-1 0-1 0 0,1 1 0 0 0,-1-1 0 0 0,0 1 1 0 0,0 0-1 0 0,0 0 0 0 0,0 0 1 0 0,0 0-1 0 0,0 1 0 0 0,-1-1 1 0 0,1 1-1 0 0,-5 0 114 0 0,-46 9-4941 0 0,18 6-2710 0 0,22-7-1399 0 0</inkml:trace>
  <inkml:trace contextRef="#ctx0" brushRef="#br0" timeOffset="520.337">454 439 808 0 0,'0'0'2599'0'0,"0"0"-986"0"0,0 0-293 0 0,0 0 139 0 0,0 0 133 0 0,0 0 58 0 0,0 0-92 0 0,0 0-186 0 0,0 0-157 0 0,0 0-148 0 0,0 0-143 0 0,0 0-149 0 0,0 0-127 0 0,-2-8-113 0 0,3-77 1417 0 0,97-128-698 0 0,-83 277-4575 0 0,-13-56 3339 0 0,0 0-1 0 0,0 1 1 0 0,1-1-1 0 0,-1-1 1 0 0,2 1-1 0 0,-1 0 1 0 0,1-1-1 0 0,1 0 1 0 0,-1 0-1 0 0,1 0 1 0 0,0 0-1 0 0,1-1 1 0 0,-1 0-1 0 0,1 0 1 0 0,1 0-1 0 0,-1-1 1 0 0,1 0-1 0 0,0 0 1 0 0,0-1-1 0 0,0 0 1 0 0,0 0 0 0 0,1 0-1 0 0,0-1 1 0 0,0 0-1 0 0,0-1 1 0 0,0 0-1 0 0,0 0 1 0 0,0-1-1 0 0,9 1-17 0 0,-10-2 272 0 0,1 1-1 0 0,0-2 1 0 0,-1 1-1 0 0,1-1 1 0 0,0 0 0 0 0,-1 0-1 0 0,1-1 1 0 0,-1 0-1 0 0,0-1 1 0 0,0 0-1 0 0,1 0 1 0 0,-2 0 0 0 0,1-1-1 0 0,0 0 1 0 0,-1 0-1 0 0,0 0 1 0 0,0-1-1 0 0,0 0 1 0 0,1-2-272 0 0,9-10 273 0 0,0-2 0 0 0,-1 0 0 0 0,-1 0 0 0 0,-1-2 0 0 0,-1 1 0 0 0,10-23-273 0 0,5-82-5802 0 0,-27 111 812 0 0,0 6-4111 0 0</inkml:trace>
  <inkml:trace contextRef="#ctx0" brushRef="#br0" timeOffset="1186.488">58 100 0 0 0,'-2'6'437'0'0,"-1"2"-162"0"0,-8 18 2668 0 0,-4-2 4707 0 0,-11 41-6078 0 0,45 20-2601 0 0,22-42-7604 0 0,-33-38 5418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1053 2160 0 0,'0'0'831'0'0,"0"0"-177"0"0,0 0 111 0 0,0 0 432 0 0,0 0 462 0 0,0 0 225 0 0,0 0-94 0 0,0 0-281 0 0,0 0-251 0 0,0 0-193 0 0,0 0-132 0 0,0 0-78 0 0,0 0-73 0 0,32-21-79 0 0,101-70-81 0 0,-36 11 442 0 0,129-158 620 0 0,-225 237-1680 0 0,9-9 33 0 0,0-1 0 0 0,-1-1 0 0 0,0 1 0 0 0,-1-1-1 0 0,0 0 1 0 0,0-1 0 0 0,-2 0 0 0 0,1 0 0 0 0,-2-1-1 0 0,0 0 1 0 0,-1 0 0 0 0,0 0 0 0 0,-1 0 0 0 0,0-1-1 0 0,-1-6-36 0 0,-3 19-37 0 0,-1 0-1 0 0,1 0 0 0 0,-1 0 0 0 0,0 0 0 0 0,0 1 1 0 0,0-1-1 0 0,0 0 0 0 0,0 1 0 0 0,0 0 1 0 0,0 0-1 0 0,0-1 0 0 0,-1 1 0 0 0,1 0 0 0 0,0 1 1 0 0,-1-1-1 0 0,1 0 0 0 0,-1 1 0 0 0,1-1 0 0 0,-1 1 1 0 0,1 0-1 0 0,-1 0 0 0 0,1 0 0 0 0,-1 0 1 0 0,1 0-1 0 0,-1 1 0 0 0,1-1 0 0 0,-1 1 0 0 0,1-1 1 0 0,-1 1-1 0 0,1 0 0 0 0,0 0 0 0 0,-1 0 0 0 0,1 0 1 0 0,0 1-1 0 0,0-1 0 0 0,0 1 0 0 0,0-1 1 0 0,0 1-1 0 0,-1 1 38 0 0,-10 4-102 0 0,2 1 1 0 0,-1 1 0 0 0,1 0-1 0 0,0 0 1 0 0,1 1 0 0 0,0 0-1 0 0,1 1 1 0 0,-8 12 101 0 0,16-22-11 0 0,0-1 1 0 0,0 1 0 0 0,0 0-1 0 0,1 0 1 0 0,-1 0-1 0 0,1 0 1 0 0,-1 0 0 0 0,0 0-1 0 0,1 0 1 0 0,0 0-1 0 0,-1 0 1 0 0,1 0-1 0 0,0 0 1 0 0,-1 0 0 0 0,1 0-1 0 0,0 0 1 0 0,0 1-1 0 0,0-1 1 0 0,0 0-1 0 0,0 0 1 0 0,0 0 0 0 0,0 0-1 0 0,0 0 1 0 0,1 0-1 0 0,-1 0 1 0 0,0 1 0 0 0,1-1-1 0 0,-1 0 1 0 0,0 0-1 0 0,1 0 1 0 0,0 0-1 0 0,-1 0 1 0 0,1 0 0 0 0,-1-1-1 0 0,1 1 1 0 0,0 0-1 0 0,0 0 1 0 0,0 0 0 0 0,-1-1-1 0 0,1 1 1 0 0,0 0-1 0 0,0-1 1 0 0,0 1-1 0 0,0-1 1 0 0,0 1 0 0 0,0-1-1 0 0,0 1 1 0 0,0-1-1 0 0,1 0 1 0 0,-1 1-1 0 0,0-1 1 0 0,0 0 0 0 0,0 0-1 0 0,0 0 1 0 0,1 0 10 0 0,69 2 167 0 0,-69-3-147 0 0,172-38 458 0 0,-93 27-311 0 0,-66 50 431 0 0,-40 285 453 0 0,25-320-1050 0 0,0 0 1 0 0,1 1-1 0 0,0-1 0 0 0,-1 0 0 0 0,1 0 0 0 0,0 1 0 0 0,1-1 1 0 0,-1 0-1 0 0,0 0 0 0 0,1 0 0 0 0,0-1 0 0 0,0 1 0 0 0,0 0 1 0 0,0 0-1 0 0,0-1 0 0 0,0 0 0 0 0,1 1 0 0 0,-1-1 1 0 0,1 0-1 0 0,-1 0 0 0 0,1 0 0 0 0,0 0 0 0 0,0-1 0 0 0,0 1 1 0 0,2 0-2 0 0,31 6-2393 0 0,-9-9-2932 0 0,-2-7-4378 0 0,-19 4 5499 0 0</inkml:trace>
  <inkml:trace contextRef="#ctx0" brushRef="#br0" timeOffset="244.624">1137 597 1848 0 0,'0'0'954'0'0,"0"0"-94"0"0,0 0 155 0 0,0 0 341 0 0,0 0 225 0 0,0 0-22 0 0,0 0-242 0 0,0 0-310 0 0,-14 32-257 0 0,-43 102-204 0 0,44-62 263 0 0,14-68-679 0 0,1 0 0 0 0,0 0 0 0 0,1 0 0 0 0,-1 0 0 0 0,1 0 1 0 0,0 0-1 0 0,0-1 0 0 0,0 1 0 0 0,0-1 0 0 0,0 0 1 0 0,1 0-1 0 0,0 0 0 0 0,-1 0 0 0 0,1-1 0 0 0,0 0 0 0 0,0 1 1 0 0,0-1-1 0 0,1-1 0 0 0,-1 1 0 0 0,0-1 0 0 0,1 1 1 0 0,-1-1-1 0 0,1-1 0 0 0,0 1 0 0 0,-1-1 0 0 0,1 1 0 0 0,-1-1 1 0 0,1 0-1 0 0,0-1 0 0 0,-1 1 0 0 0,1-1 0 0 0,-1 0 1 0 0,1 0-1 0 0,-1-1 0 0 0,0 1 0 0 0,1-1 0 0 0,-1 0 0 0 0,0 0 1 0 0,0-1-131 0 0,3-1 96 0 0,0-1 1 0 0,-1-1 0 0 0,0 1 0 0 0,0-1 0 0 0,0 0 0 0 0,-1 0 0 0 0,1-1-1 0 0,-2 0 1 0 0,1 1 0 0 0,-1-2 0 0 0,0 1 0 0 0,0 0 0 0 0,-1-1-1 0 0,0 0 1 0 0,-1 0 0 0 0,1 0 0 0 0,-1 0 0 0 0,-1 0 0 0 0,0 0-1 0 0,0-1 1 0 0,-1 1 0 0 0,1 0 0 0 0,-2 0 0 0 0,1-1 0 0 0,-1 1 0 0 0,-1-4-97 0 0,0 6-204 0 0,1 0 1 0 0,-1-1 0 0 0,-1 1 0 0 0,1 0-1 0 0,-1 1 1 0 0,0-1 0 0 0,0 0 0 0 0,-1 1-1 0 0,1-1 1 0 0,-1 1 0 0 0,0 0 0 0 0,-1 0-1 0 0,1 1 1 0 0,-1-1 0 0 0,0 1 0 0 0,-1 0 203 0 0,-26-16-4192 0 0,-1 10-3276 0 0,21 9 1183 0 0</inkml:trace>
  <inkml:trace contextRef="#ctx0" brushRef="#br0" timeOffset="581.482">1689 181 9834 0 0,'0'0'1583'0'0,"0"0"-237"0"0,0 0-225 0 0,0 0-104 0 0,0 0-65 0 0,0 0-115 0 0,0 0-102 0 0,0 0-67 0 0,0 0-50 0 0,0 0-82 0 0,0 0-112 0 0,-10 34-88 0 0,-32 108-77 0 0,30-50 114 0 0,12-62-244 0 0,15 232 244 0 0,21-47-628 0 0,-36-170-2150 0 0,-19-49-6681 0 0,11-1 4373 0 0,2 4 31 0 0</inkml:trace>
  <inkml:trace contextRef="#ctx0" brushRef="#br0" timeOffset="777.683">1347 593 7186 0 0,'0'0'1226'0'0,"0"0"-465"0"0,0 0-76 0 0,0 0 146 0 0,0 0 81 0 0,0 0-56 0 0,0 0-178 0 0,0 0-193 0 0,0 0-113 0 0,34-1-105 0 0,108-4-90 0 0,32 11-114 0 0,-63-4-2152 0 0,-2 0-7911 0 0,-90-2 7590 0 0</inkml:trace>
  <inkml:trace contextRef="#ctx0" brushRef="#br0" timeOffset="1462.044">2227 578 6033 0 0,'0'0'2073'0'0,"0"0"-173"0"0,0 0-90 0 0,0 0-46 0 0,0 0-153 0 0,0 0-306 0 0,0 0-272 0 0,0 0-211 0 0,0 0-170 0 0,-32 17-125 0 0,-97 53-142 0 0,58-13 84 0 0,65-51-482 0 0,0 0-1 0 0,0 0 0 0 0,1 1 1 0 0,-1-1-1 0 0,1 2 0 0 0,1-1 0 0 0,0 0 1 0 0,0 1-1 0 0,0 0 0 0 0,1 0 1 0 0,0 0-1 0 0,0 0 0 0 0,1 0 0 0 0,0 1 1 0 0,1-1-1 0 0,0 1 0 0 0,0-1 1 0 0,1 7 13 0 0,2-13 9 0 0,0 0 0 0 0,0 0 1 0 0,0 0-1 0 0,1 0 0 0 0,-1-1 1 0 0,1 1-1 0 0,-1-1 0 0 0,1 1 1 0 0,0-1-1 0 0,0 0 0 0 0,-1 0 1 0 0,1 0-1 0 0,0-1 0 0 0,0 1 1 0 0,0-1-1 0 0,0 1 0 0 0,0-1 1 0 0,0 0-1 0 0,0 0 0 0 0,0 0 1 0 0,0-1-1 0 0,0 1 0 0 0,-1-1 1 0 0,1 0-1 0 0,0 1 0 0 0,0-1 1 0 0,0 0-1 0 0,-1-1 0 0 0,1 1 1 0 0,0 0-1 0 0,-1-1 0 0 0,2-1-9 0 0,205-154 503 0 0,-156 134-816 0 0,-39 75-62 0 0,-14-45 337 0 0,1 0 0 0 0,0 0 0 0 0,0 0 0 0 0,1 0 0 0 0,-1-1 0 0 0,1 1 0 0 0,1 0 0 0 0,-1-1 0 0 0,1 1 0 0 0,0-1 0 0 0,1 0 0 0 0,0 0 0 0 0,0 0 0 0 0,0-1 0 0 0,0 1 0 0 0,1-1 0 0 0,0 0 0 0 0,0 0 0 0 0,1-1 0 0 0,-1 1 0 0 0,1-1 0 0 0,0 0 0 0 0,0-1 0 0 0,0 0 0 0 0,0 0 0 0 0,1 0 0 0 0,-1 0 0 0 0,1-1 0 0 0,3 0 38 0 0,-2 0 36 0 0,0-1-1 0 0,0 0 0 0 0,0-1 0 0 0,0 0 0 0 0,-1 0 0 0 0,1-1 0 0 0,0 1 1 0 0,0-2-1 0 0,0 1 0 0 0,0-1 0 0 0,-1-1 0 0 0,1 1 0 0 0,-1-1 1 0 0,4-2-36 0 0,18-16 267 0 0,0 0 1 0 0,-2-2 0 0 0,-1-1 0 0 0,0-1 0 0 0,-2-2 0 0 0,-1 0 0 0 0,-2-1 0 0 0,19-31-268 0 0,-19 26-38 0 0,-2-1 1 0 0,-1 0-1 0 0,-1-2 0 0 0,-2 0 1 0 0,-2 0-1 0 0,-1-1 1 0 0,-2-1-1 0 0,-2 0 1 0 0,-1 0-1 0 0,-2-1 1 0 0,-1 0-1 0 0,-3 0 1 0 0,-1-9 37 0 0,1 44 2 0 0,-1 0 0 0 0,0 0 1 0 0,0 0-1 0 0,0-1 1 0 0,0 1-1 0 0,0 0 1 0 0,-1 0-1 0 0,0 0 1 0 0,0 0-1 0 0,0 0 1 0 0,-1 0-1 0 0,1 0 0 0 0,-1 0 1 0 0,0 0-1 0 0,0 1 1 0 0,0-1-1 0 0,-1 1 1 0 0,1-1-1 0 0,-1 1 1 0 0,0 0-1 0 0,1 0 0 0 0,-2 0 1 0 0,1 1-1 0 0,0-1 1 0 0,0 1-1 0 0,-1-1 1 0 0,1 1-1 0 0,-1 0 1 0 0,0 0-1 0 0,0 1 1 0 0,0-1-1 0 0,0 1 0 0 0,0 0 1 0 0,0 0-1 0 0,0 0 1 0 0,0 1-1 0 0,-1-1-2 0 0,-1 2-5 0 0,1-1 1 0 0,0 1-1 0 0,0 0 0 0 0,0 1 0 0 0,0-1 1 0 0,0 1-1 0 0,0 0 0 0 0,0 0 0 0 0,0 1 0 0 0,1-1 1 0 0,-1 1-1 0 0,1 0 0 0 0,0 0 0 0 0,0 1 1 0 0,0-1-1 0 0,0 1 0 0 0,0 0 0 0 0,1 0 1 0 0,0 0-1 0 0,0 1 0 0 0,0-1 0 0 0,0 1 0 0 0,-1 2 5 0 0,-39 118 142 0 0,37-88-68 0 0,2 0 0 0 0,1 0 0 0 0,2 0 0 0 0,2 0 0 0 0,1-1 0 0 0,2 1 0 0 0,2 0 0 0 0,1-1 0 0 0,2 0 0 0 0,1 0 0 0 0,2-1 0 0 0,12 25-74 0 0,103 185 207 0 0,-105-211-388 0 0,-22-34 69 0 0,2-20-1023 0 0,-25-70-3974 0 0,-22 6-6014 0 0,34 68 6269 0 0</inkml:trace>
  <inkml:trace contextRef="#ctx0" brushRef="#br0" timeOffset="1715">2420 431 2545 0 0,'0'0'2527'0'0,"0"0"-1075"0"0,0 0-550 0 0,0 0 8 0 0,0 0 299 0 0,0 0 355 0 0,0 0 107 0 0,0 0-172 0 0,0 0-228 0 0,0 0-259 0 0,0 0-233 0 0,0 0-152 0 0,0 0-112 0 0,28 8-66 0 0,89 27-50 0 0,12-16 485 0 0,196-19-153 0 0,-177-13-1111 0 0,-85 3-6059 0 0,-52 8 4376 0 0,-2 2-2967 0 0,-5 0-2004 0 0</inkml:trace>
  <inkml:trace contextRef="#ctx0" brushRef="#br0" timeOffset="1877.937">3344 571 2481 0 0,'0'0'3108'0'0,"0"0"-857"0"0,0 0-234 0 0,0 0 43 0 0,0 0-45 0 0,0 0-238 0 0,0 0-429 0 0,0 0-428 0 0,-2 33-317 0 0,-7 103-240 0 0,18-33-11 0 0,0-74-339 0 0,3 11-286 0 0,-1-21-3033 0 0,-10-18 95 0 0,1-1 1528 0 0,-2 0-4292 0 0,0 0 5965 0 0,0 0-4840 0 0</inkml:trace>
  <inkml:trace contextRef="#ctx0" brushRef="#br0" timeOffset="2048.036">3331 309 2280 0 0,'0'0'1193'0'0,"0"0"-545"0"0,0 0-408 0 0,0 0-448 0 0,0 0-272 0 0,0 0-232 0 0,0 0-473 0 0,0 0-575 0 0,0 0 1744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361 228 0 0 0,'0'0'548'0'0,"0"0"155"0"0,0 0 96 0 0,0 0 77 0 0,0 0 21 0 0,-3-3 64 0 0,2 2-785 0 0,0 0 0 0 0,-1 0 0 0 0,1 0 0 0 0,0-1 0 0 0,-1 1 0 0 0,1 0 0 0 0,0 0 0 0 0,-1 1 0 0 0,1-1 0 0 0,-1 0 1 0 0,1 0-1 0 0,-1 1 0 0 0,0-1 0 0 0,1 1 0 0 0,-1 0 0 0 0,0-1 0 0 0,1 1 0 0 0,-1 0 0 0 0,0 0 0 0 0,1 0 0 0 0,-1 0 0 0 0,0 0 1 0 0,0 0-1 0 0,1 1 0 0 0,-1-1 0 0 0,0 0 0 0 0,1 1 0 0 0,-1-1 0 0 0,1 1 0 0 0,-1 0 0 0 0,1 0 0 0 0,-1 0-176 0 0,-148 114 4548 0 0,138-107-4479 0 0,0 1 1 0 0,0 0-1 0 0,1 1 1 0 0,0 1-1 0 0,1-1 0 0 0,0 2 1 0 0,1-1-1 0 0,0 1 1 0 0,1 1-1 0 0,0 0 0 0 0,1 0 1 0 0,0 0-1 0 0,1 1 1 0 0,1 0-1 0 0,0 0 1 0 0,1 0-1 0 0,1 1 0 0 0,0 0 1 0 0,1 0-1 0 0,-1 8-69 0 0,5-20 44 0 0,1 1-1 0 0,-1 0 0 0 0,1-1 1 0 0,-1 0-1 0 0,1 0 1 0 0,0 0-1 0 0,0 0 1 0 0,0 0-1 0 0,0 0 0 0 0,1-1 1 0 0,-1 1-1 0 0,1-1 1 0 0,0 0-1 0 0,0 0 1 0 0,-1-1-1 0 0,1 1 1 0 0,0-1-1 0 0,0 0 0 0 0,1 0 1 0 0,-1 0-1 0 0,0 0 1 0 0,0-1-1 0 0,0 0 1 0 0,1 0-1 0 0,-1 0 0 0 0,0 0 1 0 0,0-1-1 0 0,0 1 1 0 0,0-1-1 0 0,4-1-43 0 0,12-5 186 0 0,1-1-1 0 0,-1-1 1 0 0,-1 0-1 0 0,0-2 1 0 0,0 0-1 0 0,-1-1 1 0 0,-1-1 0 0 0,0-1-1 0 0,0 0 1 0 0,-2-1-1 0 0,1-1 1 0 0,-2 0-1 0 0,-1-1 1 0 0,0-1-1 0 0,7-12-185 0 0,128-189 218 0 0,-148 217-188 0 0,0 2 10 0 0,0 0-24 0 0,-21 62-482 0 0,16-42 476 0 0,1 1 0 0 0,1-1 1 0 0,0 1-1 0 0,2-1 0 0 0,0 1 0 0 0,2 0 1 0 0,0 2-11 0 0,1-16 9 0 0,-1-1 0 0 0,1 1 0 0 0,1 0 0 0 0,0-1 0 0 0,-1 0 0 0 0,2 1 0 0 0,-1-1 0 0 0,1 0 0 0 0,0-1 0 0 0,0 1 0 0 0,1-1 0 0 0,-1 0 0 0 0,1 0 0 0 0,1 0 0 0 0,-1 0 0 0 0,0-1 0 0 0,1 0 0 0 0,0 0 0 0 0,0-1 0 0 0,0 0 0 0 0,1 0 0 0 0,-1 0 0 0 0,1-1 0 0 0,-1 0 0 0 0,1 0 0 0 0,0 0 0 0 0,0-1 0 0 0,6 1-9 0 0,-1-3 59 0 0,-1-1-1 0 0,1 1 1 0 0,-1-2 0 0 0,0 0 0 0 0,0 0 0 0 0,0-1 0 0 0,0 0-1 0 0,0-1 1 0 0,-1 0 0 0 0,0-1 0 0 0,0 0 0 0 0,0 0 0 0 0,-1-1 0 0 0,0 0-1 0 0,-1-1 1 0 0,6-6-59 0 0,9-10 74 0 0,-1-1 0 0 0,-2-1 0 0 0,0 0 0 0 0,-2-2 0 0 0,4-9-74 0 0,0-6 9 0 0,38-49-64 0 0,-57 90 34 0 0,0 0-1 0 0,1 0 1 0 0,-1 1-1 0 0,0 0 1 0 0,1 0-1 0 0,-1 0 1 0 0,0 0 0 0 0,1 0-1 0 0,-1 1 1 0 0,1-1-1 0 0,0 1 1 0 0,-1 0-1 0 0,1 0 1 0 0,-1 0-1 0 0,1 1 1 0 0,-1-1-1 0 0,1 1 1 0 0,-1 0-1 0 0,1 0 1 0 0,-1 0-1 0 0,0 0 1 0 0,1 1-1 0 0,-1-1 1 0 0,0 1-1 0 0,0 0 1 0 0,0 0 0 0 0,0 0-1 0 0,0 0 1 0 0,1 2 21 0 0,110 89 26 0 0,-20-39 36 0 0,-88-49-38 0 0,1 0 0 0 0,-1 0 1 0 0,0 1-1 0 0,0 0 1 0 0,-1 0-1 0 0,0 0 1 0 0,0 1-1 0 0,0 0 1 0 0,-1 0-1 0 0,0 0 0 0 0,0 0 1 0 0,0 2-25 0 0,32 48 0 0 0,-3-36-517 0 0,-17-34-3519 0 0,-7-21-9323 0 0,-8 27 9645 0 0</inkml:trace>
  <inkml:trace contextRef="#ctx0" brushRef="#br0" timeOffset="247.975">1497 96 3273 0 0,'0'0'1464'0'0,"0"0"-160"0"0,0 0 119 0 0,0 0 223 0 0,0 0 168 0 0,0 0-75 0 0,0 0-276 0 0,0 0-314 0 0,0 0-279 0 0,0 0-214 0 0,0 0-151 0 0,-34 28-69 0 0,-105 86-35 0 0,46-39 300 0 0,77-61-557 0 0,-35 29 200 0 0,2 2 0 0 0,2 3 0 0 0,-24 31-344 0 0,34-12-326 0 0,31-17-3162 0 0,30-46-9745 0 0,-17-4 10260 0 0</inkml:trace>
  <inkml:trace contextRef="#ctx0" brushRef="#br0" timeOffset="569.453">1765 287 6457 0 0,'0'0'2824'0'0,"0"0"-1413"0"0,0 0-557 0 0,0 0 107 0 0,0 0 211 0 0,0 0 102 0 0,0 0-121 0 0,0 0-323 0 0,0 0-264 0 0,0 0-142 0 0,0 0-86 0 0,0 0-74 0 0,0 0-64 0 0,0 32-40 0 0,-4 100-57 0 0,1 11 531 0 0,3-120-3742 0 0,0 2-3690 0 0,0-12 2104 0 0,0-12-331 0 0</inkml:trace>
  <inkml:trace contextRef="#ctx0" brushRef="#br0" timeOffset="719.965">1710 0 6801 0 0,'0'0'785'0'0,"0"0"-441"0"0,0 0-368 0 0,0 0-328 0 0,0 0-257 0 0,0 0-55 0 0,0 0-232 0 0,0 0-512 0 0,0 0-953 0 0,0 0 745 0 0</inkml:trace>
  <inkml:trace contextRef="#ctx0" brushRef="#br0" timeOffset="1144.084">2277 236 9698 0 0,'0'0'1395'0'0,"0"0"-297"0"0,0 0-7 0 0,0 0 117 0 0,0 0 64 0 0,0 0-101 0 0,0 0-247 0 0,0 0-253 0 0,0 0-216 0 0,0 0-175 0 0,0 0-128 0 0,0 0-79 0 0,0 0-30 0 0,-24 9-11 0 0,-77 30-8 0 0,42-6-55 0 0,57-32-5 0 0,0 0 0 0 0,1 0 0 0 0,0 0 0 0 0,-1 0-1 0 0,1 0 1 0 0,0 0 0 0 0,-1 0 0 0 0,1 0 0 0 0,0 1 0 0 0,0-1 0 0 0,0 1-1 0 0,0-1 1 0 0,0 1 0 0 0,0-1 0 0 0,1 1 0 0 0,-1-1 0 0 0,0 1 0 0 0,1 0-1 0 0,-1 0 1 0 0,1-1 0 0 0,0 1 0 0 0,-1 0 0 0 0,1-1 0 0 0,0 1 0 0 0,0 0 0 0 0,0 0-1 0 0,1-1 1 0 0,-1 1 0 0 0,0 0 0 0 0,0 0 0 0 0,1-1 0 0 0,-1 1 0 0 0,1 0-1 0 0,0-1 1 0 0,0 1 0 0 0,-1-1 0 0 0,1 1 0 0 0,0-1 0 0 0,0 1 0 0 0,1 0 36 0 0,76 39-679 0 0,-71-38 719 0 0,-1 0 1 0 0,1 0 0 0 0,0 0 0 0 0,-1 1-1 0 0,1 0 1 0 0,-1 1 0 0 0,0-1-1 0 0,-1 1 1 0 0,1 0 0 0 0,-1 1-1 0 0,0-1 1 0 0,0 1 0 0 0,-1 0 0 0 0,0 0-1 0 0,0 1 1 0 0,0-1 0 0 0,0 1-1 0 0,-1 0 1 0 0,-1 0 0 0 0,1 0-1 0 0,-1 0 1 0 0,0 0 0 0 0,-1 1 0 0 0,1-1-1 0 0,-1 2-40 0 0,-3-4 97 0 0,1-1-1 0 0,-1 1 0 0 0,0-1 0 0 0,0 1 1 0 0,-1-1-1 0 0,1 0 0 0 0,-1 0 0 0 0,0 0 1 0 0,0 0-1 0 0,0-1 0 0 0,-1 1 0 0 0,1-1 1 0 0,-1 0-1 0 0,0 0 0 0 0,0 0 0 0 0,0 0 1 0 0,0-1-1 0 0,-1 0 0 0 0,1 0 0 0 0,0 0 1 0 0,-1 0-1 0 0,0 0 0 0 0,1-1 0 0 0,-1 0 1 0 0,0 0-1 0 0,0-1 0 0 0,0 1 1 0 0,-4-1-97 0 0,-7 0-352 0 0,-72-6-186 0 0,61-4-3129 0 0,1-7-3975 0 0,19 10-1304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2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0 0 0 0,'0'0'1238'0'0,"0"0"-71"0"0,0 0 31 0 0,0 0 197 0 0,0 0 288 0 0,0 0 195 0 0,0 0-95 0 0,0 0-324 0 0,0 0-372 0 0,0 0-297 0 0,0 0-181 0 0,0 0-78 0 0,-3 8-12 0 0,-27 118 2533 0 0,21 371-595 0 0,10-318-2457 0 0,-1-177-104 0 0,0-1 1 0 0,0 0-1 0 0,0 1 0 0 0,0-1 1 0 0,-1 0-1 0 0,1 0 1 0 0,-1 0-1 0 0,1 1 0 0 0,-1-1 1 0 0,1 0-1 0 0,-1 0 1 0 0,0 0-1 0 0,1 0 0 0 0,-1 0 1 0 0,0 0-1 0 0,0 0 1 0 0,0 0-1 0 0,0 0 1 0 0,0 0-1 0 0,0-1 0 0 0,0 1 1 0 0,0 0-1 0 0,0-1 1 0 0,0 1-1 0 0,0-1 0 0 0,0 1 1 0 0,0-1-1 0 0,-1 1 1 0 0,1-1-1 0 0,0 0 0 0 0,-1 1 104 0 0,-12 0-4817 0 0,1-4-4118 0 0,10 2 5053 0 0</inkml:trace>
  <inkml:trace contextRef="#ctx0" brushRef="#br0" timeOffset="249.275">1 523 2088 0 0,'0'0'709'0'0,"0"0"-35"0"0,0 0 255 0 0,0 0 464 0 0,0 0 384 0 0,0 0 67 0 0,0 0-181 0 0,0 0-251 0 0,0 0-199 0 0,0 0-139 0 0,0 0-112 0 0,0 0-100 0 0,0 0-80 0 0,32-2-77 0 0,104-9-91 0 0,41-28 739 0 0,-148 32-1486 0 0,119-30 293 0 0,-54 4-4767 0 0,-74 21-824 0 0,-12 6-51 0 0,-2 2 921 0 0</inkml:trace>
  <inkml:trace contextRef="#ctx0" brushRef="#br0" timeOffset="651.984">691 59 4233 0 0,'0'0'2556'0'0,"0"0"-1602"0"0,0 0-407 0 0,0 0 325 0 0,0 0 479 0 0,0 0 343 0 0,0 0 30 0 0,0 0-244 0 0,0 33-329 0 0,0 104-321 0 0,1 226 1521 0 0,-2-354-2339 0 0,2-1 1 0 0,-1 1 0 0 0,1-1-1 0 0,1 0 1 0 0,-1 1-1 0 0,1-1 1 0 0,1 0-1 0 0,0 0 1 0 0,0 0 0 0 0,0 0-1 0 0,1-1 1 0 0,0 1-1 0 0,1-1 1 0 0,-1 0-1 0 0,1 0 1 0 0,1 0-1 0 0,-1-1 1 0 0,1 0 0 0 0,5 4-13 0 0,-6-8 32 0 0,1-1 0 0 0,-1 0 1 0 0,1 0-1 0 0,-1 0 0 0 0,1 0 1 0 0,-1-1-1 0 0,1 0 0 0 0,-1 0 1 0 0,1 0-1 0 0,-1-1 1 0 0,1 0-1 0 0,-1 0 0 0 0,1 0 1 0 0,-1-1-1 0 0,0 0 0 0 0,0 0 1 0 0,1 0-1 0 0,-1-1 0 0 0,-1 1 1 0 0,1-1-1 0 0,0 0 0 0 0,-1-1 1 0 0,4-3-33 0 0,185-105 540 0 0,-192 111-533 0 0,0 0 0 0 0,0 0 0 0 0,0 1 0 0 0,1-1 0 0 0,-1 1-1 0 0,0-1 1 0 0,0 1 0 0 0,1-1 0 0 0,-1 1 0 0 0,1 0 0 0 0,-1 0 0 0 0,0-1 0 0 0,1 1 0 0 0,-1 0 0 0 0,1 0 0 0 0,-1 1 0 0 0,0-1 0 0 0,1 0 0 0 0,-1 0-1 0 0,0 1 1 0 0,1-1 0 0 0,-1 1 0 0 0,0-1 0 0 0,1 1 0 0 0,-1-1 0 0 0,0 1 0 0 0,0 0 0 0 0,0 0 0 0 0,0 0 0 0 0,1-1 0 0 0,-1 1 0 0 0,0 0 0 0 0,-1 0-1 0 0,1 0 1 0 0,0 1 0 0 0,0-1 0 0 0,0 0 0 0 0,-1 0 0 0 0,1 0 0 0 0,0 1 0 0 0,-1-1 0 0 0,1 0 0 0 0,-1 1 0 0 0,0-1 0 0 0,1 0 0 0 0,-1 2-7 0 0,16 99 425 0 0,-16-100-487 0 0,0 0 1 0 0,0 1-1 0 0,1-1 1 0 0,-1 0-1 0 0,1 0 1 0 0,0 1-1 0 0,-1-1 1 0 0,1 0-1 0 0,0 0 1 0 0,0 0-1 0 0,1 0 0 0 0,-1 0 1 0 0,0 0-1 0 0,1 0 1 0 0,-1 0-1 0 0,1-1 1 0 0,-1 1-1 0 0,1 0 1 0 0,0-1-1 0 0,0 1 1 0 0,0-1-1 0 0,0 0 0 0 0,0 0 1 0 0,0 1-1 0 0,0-2 1 0 0,0 1-1 0 0,2 1 62 0 0,18-2-4288 0 0,1-9-4516 0 0,-16 5 1548 0 0</inkml:trace>
  <inkml:trace contextRef="#ctx0" brushRef="#br0" timeOffset="1033.582">1389 700 0 0 0,'0'0'313'0'0,"0"0"1120"0"0,0 0 527 0 0,0 0 195 0 0,0 0 19 0 0,0 0-163 0 0,0 0-253 0 0,0 0-274 0 0,0 0-244 0 0,0 0-178 0 0,0 0-166 0 0,0 0-124 0 0,0 0-81 0 0,23-5-115 0 0,72-17-98 0 0,-94 22-459 0 0,1 0 0 0 0,0 0 1 0 0,-1-1-1 0 0,1 1 0 0 0,0 0 1 0 0,-1-1-1 0 0,1 1 0 0 0,-1-1 1 0 0,1 0-1 0 0,-1 1 0 0 0,1-1 1 0 0,-1 0-1 0 0,0 0 0 0 0,1 0 1 0 0,-1 0-1 0 0,0 0 0 0 0,0 0 1 0 0,0 0-1 0 0,1-1 0 0 0,-1 1 1 0 0,0 0-1 0 0,-1-1 0 0 0,1 1 1 0 0,0 0-1 0 0,0-1 0 0 0,-1 1 1 0 0,1-1-1 0 0,0 1 1 0 0,-1-1-20 0 0,2-5 94 0 0,3-2-54 0 0,-1 0 1 0 0,0 0 0 0 0,-1-1 0 0 0,0 0 0 0 0,-1 1 0 0 0,0-1-1 0 0,0 0 1 0 0,-1 0 0 0 0,0 0 0 0 0,-1 0 0 0 0,0 0-1 0 0,0 0 1 0 0,-2-5-41 0 0,1 13-50 0 0,-1-1-1 0 0,0 1 0 0 0,0-1 0 0 0,0 1 0 0 0,-1 0 1 0 0,1 0-1 0 0,0-1 0 0 0,-1 2 0 0 0,0-1 1 0 0,1 0-1 0 0,-1 0 0 0 0,0 1 0 0 0,0 0 0 0 0,0-1 1 0 0,0 1-1 0 0,0 0 0 0 0,0 1 0 0 0,0-1 1 0 0,0 0-1 0 0,0 1 0 0 0,0 0 0 0 0,-1-1 0 0 0,1 1 1 0 0,0 1-1 0 0,0-1 0 0 0,0 0 0 0 0,0 1 1 0 0,0 0-1 0 0,-1-1 0 0 0,1 1 0 0 0,0 0 0 0 0,1 1 1 0 0,-1-1-1 0 0,0 1 0 0 0,0-1 0 0 0,0 1 1 0 0,1 0-1 0 0,-1 0 0 0 0,1 0 0 0 0,-1 0 1 0 0,-1 2 50 0 0,-6 6 13 0 0,-1 1 0 0 0,1 0 1 0 0,1 1-1 0 0,0 0 0 0 0,1 0 1 0 0,0 1-1 0 0,1 0 0 0 0,0 0 1 0 0,1 0-1 0 0,0 1 0 0 0,1 0 1 0 0,1 1-1 0 0,0-1 0 0 0,1 1 1 0 0,1-1-1 0 0,0 1 0 0 0,1 0 1 0 0,1 0-1 0 0,1 13-13 0 0,-1-22 40 0 0,2 0 0 0 0,-1 0 0 0 0,0 0 0 0 0,1 0 0 0 0,0 0 0 0 0,1-1 0 0 0,-1 1 1 0 0,1-1-1 0 0,0 1 0 0 0,0-1 0 0 0,1 0 0 0 0,0 0 0 0 0,-1-1 0 0 0,2 1 0 0 0,-1-1 0 0 0,0 0 0 0 0,1 0 0 0 0,0 0 0 0 0,0-1 0 0 0,0 1 0 0 0,0-1 1 0 0,1 0-1 0 0,2 0-40 0 0,5 4 26 0 0,1-2 1 0 0,0 0 0 0 0,0-1 0 0 0,1 0 0 0 0,-1-1-1 0 0,1-1 1 0 0,-1 0 0 0 0,1-1 0 0 0,4 0-27 0 0,-15-1-119 0 0,55-2-1385 0 0,-21-3-5470 0 0,-22 4-3680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286 106 0 0 0,'0'0'1054'0'0,"0"0"180"0"0,0 0 37 0 0,0 0-56 0 0,0 0-104 0 0,-8-12-103 0 0,-47-60 1978 0 0,19 59 1119 0 0,-20 30-2359 0 0,44-6-1713 0 0,0 1 0 0 0,1 0 0 0 0,0 1 0 0 0,1 1 0 0 0,0 0 0 0 0,1 0-1 0 0,0 1 1 0 0,2 0 0 0 0,0 0 0 0 0,0 1 0 0 0,1-1 0 0 0,1 2 0 0 0,1-1 0 0 0,0 0 0 0 0,1 1 0 0 0,1 0 0 0 0,1 0 0 0 0,0-1-1 0 0,2 17-32 0 0,-1-26 29 0 0,0 1 0 0 0,1-1 0 0 0,0 0-1 0 0,0 1 1 0 0,1-1 0 0 0,0 0-1 0 0,0 0 1 0 0,1 0 0 0 0,0-1-1 0 0,0 1 1 0 0,0 0 0 0 0,1-1-1 0 0,0 0 1 0 0,0 0 0 0 0,1 0 0 0 0,-1 0-1 0 0,1-1 1 0 0,1 0 0 0 0,-1 0-1 0 0,1 0 1 0 0,0-1 0 0 0,0 0-1 0 0,0 0 1 0 0,0 0 0 0 0,1-1-1 0 0,0 0 1 0 0,-1 0 0 0 0,1-1 0 0 0,0 1-1 0 0,0-2 1 0 0,1 1 0 0 0,-1-1-1 0 0,0 0 1 0 0,1 0 0 0 0,-1-1-1 0 0,0 0 1 0 0,6-1-29 0 0,7-2 137 0 0,-1 0 0 0 0,0-1-1 0 0,-1-1 1 0 0,1-1 0 0 0,-1 0-1 0 0,0-2 1 0 0,0 0 0 0 0,-1-1 0 0 0,0-1-1 0 0,-1 0 1 0 0,0-1 0 0 0,-1-1 0 0 0,0 0-1 0 0,0-1 1 0 0,-2-1 0 0 0,1 0-1 0 0,-2-1 1 0 0,0-1 0 0 0,5-8-137 0 0,-12 18 29 0 0,0 0-1 0 0,0 0 1 0 0,0 0 0 0 0,-1-1 0 0 0,0 0-1 0 0,0 1 1 0 0,0-2 0 0 0,-1 1 0 0 0,0 0-1 0 0,-1-1 1 0 0,1 1 0 0 0,-1-1 0 0 0,-1 0-1 0 0,0 1 1 0 0,0-1 0 0 0,0 0-1 0 0,-1 0 1 0 0,0 0 0 0 0,-1 0 0 0 0,0 0-1 0 0,0 0 1 0 0,0 1 0 0 0,-1-1 0 0 0,0 0-1 0 0,-1 1 1 0 0,0 0 0 0 0,0-1 0 0 0,0 1-1 0 0,-1 0 1 0 0,0 1 0 0 0,-5-7-29 0 0,-1 5-209 0 0,-1 0 0 0 0,0 1 1 0 0,0 0-1 0 0,-1 1 1 0 0,0 0-1 0 0,0 1 0 0 0,-1 0 1 0 0,1 1-1 0 0,-1 1 0 0 0,0 0 1 0 0,0 0-1 0 0,0 1 0 0 0,0 1 1 0 0,-1 0-1 0 0,-4 1 209 0 0,7 0-555 0 0,-1 1-1 0 0,0 0 1 0 0,1 1-1 0 0,0 0 1 0 0,-1 0 0 0 0,1 2-1 0 0,0-1 1 0 0,0 1-1 0 0,1 1 1 0 0,-1 0-1 0 0,-1 2 556 0 0,-39 32-7233 0 0,37-24 2800 0 0</inkml:trace>
  <inkml:trace contextRef="#ctx0" brushRef="#br0" timeOffset="484.309">619 577 7050 0 0,'0'0'1049'0'0,"0"0"-385"0"0,0 0-49 0 0,0 0 351 0 0,0 0 375 0 0,0 0 142 0 0,0 0-168 0 0,0 0-300 0 0,0 0-246 0 0,0 0-150 0 0,23-32-83 0 0,70-103-40 0 0,24-18 1042 0 0,-52 73-1056 0 0,-64 79-384 0 0,-1 1 6 0 0,0 0-21 0 0,-1 12-359 0 0,-4 24 57 0 0,3-29 231 0 0,0 0 0 0 0,1 0 0 0 0,0 0 1 0 0,0 0-1 0 0,1 0 0 0 0,-1 0 1 0 0,2 0-1 0 0,-1 0 0 0 0,1 1 1 0 0,0-1-1 0 0,0 0 0 0 0,1 0 0 0 0,0-1 1 0 0,1 1-1 0 0,-1 0 0 0 0,3 2-12 0 0,-2-3 83 0 0,1-1 0 0 0,0 1 0 0 0,0-1 0 0 0,1 0 0 0 0,0 0-1 0 0,0-1 1 0 0,0 0 0 0 0,0 1 0 0 0,1-2 0 0 0,-1 1 0 0 0,1-1 0 0 0,0 0-1 0 0,0 0 1 0 0,1 0 0 0 0,-1-1 0 0 0,0 0 0 0 0,1 0 0 0 0,-1-1 0 0 0,1 0-1 0 0,0 0 1 0 0,-1 0 0 0 0,1-1 0 0 0,5 0-83 0 0,-3 0 191 0 0,0-1 0 0 0,0-1-1 0 0,0 1 1 0 0,0-1 0 0 0,-1 0 0 0 0,1-1-1 0 0,-1 0 1 0 0,0-1 0 0 0,1 0 0 0 0,-2 0-1 0 0,1 0 1 0 0,0-1 0 0 0,-1 0 0 0 0,0-1-1 0 0,0 0 1 0 0,0 0 0 0 0,-1 0 0 0 0,0-1-1 0 0,0 0 1 0 0,-1 0 0 0 0,5-7-191 0 0,41-79-279 0 0,-13-2-3852 0 0,-33 79 1863 0 0,2-4-5730 0 0,0 8-3162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4:0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417 234 12283 0 0,'0'0'585'0'0,"0"0"-313"0"0,0 0-197 0 0,0 0-7 0 0,0 0 212 0 0,0 0 289 0 0,0 0 170 0 0,0 0 71 0 0,0 0-22 0 0,0 0-117 0 0,0 0-138 0 0,1 29-106 0 0,6 97-59 0 0,42 440 964 0 0,-44-467-1815 0 0,-5-32-3139 0 0,-8-44-1834 0 0,-6-14-2887 0 0,7-8 6447 0 0</inkml:trace>
  <inkml:trace contextRef="#ctx0" brushRef="#br0" timeOffset="250.019">1 304 12595 0 0,'0'0'533'0'0,"0"0"-270"0"0,0 0-163 0 0,0 0 173 0 0,0 0 261 0 0,0 0 146 0 0,0 0 35 0 0,0 0-66 0 0,36-7-86 0 0,121-21-103 0 0,129-29 666 0 0,-27 9-1310 0 0,-86 26-3752 0 0,-82 17-4576 0 0,-64 2 2653 0 0</inkml:trace>
  <inkml:trace contextRef="#ctx0" brushRef="#br0" timeOffset="549.403">1210 462 11226 0 0,'0'0'665'0'0,"0"0"-133"0"0,0 0-11 0 0,0 0 191 0 0,0 0 218 0 0,0 0 7 0 0,0 0-167 0 0,0 0-222 0 0,0 0-203 0 0,0 0-149 0 0,-33 33-86 0 0,-98 105-53 0 0,128-135-56 0 0,-1 0 1 0 0,1 0-1 0 0,0 0 1 0 0,-1 0-1 0 0,1 0 1 0 0,1 1-1 0 0,-1 0 0 0 0,1-1 1 0 0,-1 1-1 0 0,1 0 1 0 0,0 0-1 0 0,0 0 0 0 0,1 1 1 0 0,-1-1-1 0 0,1 0 1 0 0,0 1-1 0 0,0-1 1 0 0,1 1-1 0 0,-1 1-1 0 0,1 6 2 0 0,0-4 64 0 0,0 0-1 0 0,1 0 1 0 0,0-1-1 0 0,1 1 1 0 0,0 0-1 0 0,0-1 1 0 0,0 0-1 0 0,1 1 1 0 0,0-1-1 0 0,1 0 1 0 0,-1 0-1 0 0,1-1 1 0 0,1 1-1 0 0,-1-1 1 0 0,1 0-1 0 0,0 0 1 0 0,0 0-1 0 0,1-1 1 0 0,0 1-1 0 0,0-2 1 0 0,0 1-1 0 0,1-1 1 0 0,-1 1-1 0 0,1-2 1 0 0,0 1-1 0 0,0-1 1 0 0,0 0-1 0 0,1-1 1 0 0,-1 1-1 0 0,1-1 1 0 0,-1-1-1 0 0,1 0 1 0 0,0 0-1 0 0,0 0 1 0 0,-1-1-1 0 0,1 0 1 0 0,0-1-1 0 0,0 1 1 0 0,-1-1 0 0 0,1-1-1 0 0,0 0 1 0 0,-1 0-1 0 0,2-1-65 0 0,-1-1 129 0 0,0 0 0 0 0,-1-1 0 0 0,0 1-1 0 0,0-2 1 0 0,0 1 0 0 0,0-1 0 0 0,-1 0 0 0 0,0 0 0 0 0,0-1-1 0 0,-1 0 1 0 0,0 0 0 0 0,0 0 0 0 0,-1 0 0 0 0,1-1 0 0 0,-2 0 0 0 0,1 0-1 0 0,-1 0 1 0 0,0 0 0 0 0,-1 0 0 0 0,0-1 0 0 0,0 1 0 0 0,-1-1-1 0 0,0 0 1 0 0,0 1 0 0 0,-1-1 0 0 0,0 0 0 0 0,-1 1 0 0 0,0-1 0 0 0,0 0-1 0 0,-1 1 1 0 0,-1-2-129 0 0,0 3-93 0 0,0 1-1 0 0,0 0 1 0 0,-1 0-1 0 0,0 1 0 0 0,0-1 1 0 0,0 1-1 0 0,-1 0 1 0 0,0 0-1 0 0,0 1 1 0 0,0-1-1 0 0,-1 1 1 0 0,1 0-1 0 0,-1 0 0 0 0,0 1 1 0 0,0 0-1 0 0,0 0 1 0 0,-6-2 93 0 0,-30-9-3663 0 0,2 7-4587 0 0,26 6-2636 0 0</inkml:trace>
  <inkml:trace contextRef="#ctx0" brushRef="#br0" timeOffset="5462.22">1891 646 0 0 0,'0'0'389'0'0,"0"0"377"0"0,0 0 105 0 0,0 0 6 0 0,0 0-1 0 0,0 0 11 0 0,-2-6 3 0 0,-7-23 637 0 0,5 2 7588 0 0,-25 26-5669 0 0,23 3-3486 0 0,0 0 0 0 0,0 1 0 0 0,0-1 0 0 0,0 1 0 0 0,0 0 0 0 0,0 1-1 0 0,1 0 1 0 0,-1-1 0 0 0,1 2 0 0 0,0-1 0 0 0,1 0 0 0 0,-1 1 0 0 0,1 0 0 0 0,-2 3 40 0 0,-62 127-107 0 0,54 5 32 0 0,14-115 34 0 0,0-21 28 0 0,0 0 0 0 0,0 0 0 0 0,0 0 0 0 0,0 0 0 0 0,1 0 0 0 0,0-1 0 0 0,0 1 0 0 0,0 0 1 0 0,0-1-1 0 0,0 1 0 0 0,1 0 0 0 0,0-1 0 0 0,-1 0 0 0 0,1 1 0 0 0,1-1 0 0 0,-1 0 0 0 0,0 0 0 0 0,1 0 0 0 0,-1 0 0 0 0,1-1 0 0 0,0 1 0 0 0,0-1 0 0 0,0 1 0 0 0,0-1 0 0 0,1 0 0 0 0,-1 0 1 0 0,0 0-1 0 0,1-1 0 0 0,0 1 0 0 0,-1-1 0 0 0,1 0 0 0 0,0 0 0 0 0,-1 0 0 0 0,1-1 0 0 0,0 1 0 0 0,0-1 0 0 0,0 0 0 0 0,0 0 0 0 0,-1 0 0 0 0,1-1 0 0 0,4 0 13 0 0,-2-2 109 0 0,0-1 0 0 0,0 0 0 0 0,0 0 0 0 0,-1 0 0 0 0,1 0 0 0 0,-1-1 0 0 0,0 0 0 0 0,0 0 0 0 0,-1-1 0 0 0,0 1 0 0 0,0-1 0 0 0,3-4-109 0 0,8-10 254 0 0,44-56 62 0 0,-2-1 0 0 0,-4-4 0 0 0,23-49-316 0 0,-58 94-92 0 0,-1-1 0 0 0,-2 0 0 0 0,-2-1 0 0 0,-1-1 1 0 0,-2 0-1 0 0,-2 0 0 0 0,-1-1 0 0 0,-2 0 0 0 0,-1-37 92 0 0,-3 71-43 0 0,1 0-1 0 0,-1 0 1 0 0,-1 0-1 0 0,1 0 1 0 0,-1 0-1 0 0,0 0 1 0 0,-1 0-1 0 0,1 0 1 0 0,-1 0-1 0 0,0 1 1 0 0,-1-1-1 0 0,0 0 1 0 0,1 0-1 0 0,-2 1 1 0 0,1-1-1 0 0,-1 1 1 0 0,0 0-1 0 0,0 0 1 0 0,0 0-1 0 0,0 0 1 0 0,-1 0-1 0 0,0 1 1 0 0,0-1-1 0 0,-1 1 1 0 0,1 0-1 0 0,-1 0 1 0 0,0 1-1 0 0,0 0 1 0 0,0-1-1 0 0,0 2 1 0 0,-5-3 43 0 0,2 4-209 0 0,1 1-1 0 0,-1 0 1 0 0,1 0 0 0 0,-1 1-1 0 0,1 0 1 0 0,-1 0 0 0 0,1 1-1 0 0,0 0 1 0 0,0 0 0 0 0,0 1-1 0 0,0 0 1 0 0,0 0 0 0 0,1 0 0 0 0,-1 1-1 0 0,1 0 1 0 0,0 1 0 0 0,0-1-1 0 0,0 1 1 0 0,1 0 0 0 0,-1 0-1 0 0,1 1 1 0 0,1 0 0 0 0,-4 4 209 0 0,-9 9 21 0 0,1 1 0 0 0,2 0 0 0 0,0 1 0 0 0,1 1 0 0 0,1 0 0 0 0,1 1 0 0 0,1 0 0 0 0,1 0 0 0 0,1 1-1 0 0,1 0 1 0 0,1 1 0 0 0,1-1 0 0 0,1 1 0 0 0,1 0 0 0 0,2 0 0 0 0,0 0 0 0 0,2 1 0 0 0,1-1 0 0 0,3 19-21 0 0,1-28 71 0 0,1 1-1 0 0,0-1 1 0 0,2 0-1 0 0,-1-1 1 0 0,2 0 0 0 0,0-1-1 0 0,1 0 1 0 0,0 0-1 0 0,1-1 1 0 0,0 0-1 0 0,1-1 1 0 0,1-1-1 0 0,0 0 1 0 0,0-1-1 0 0,1 0 1 0 0,0-1-1 0 0,1-1 1 0 0,0 0-1 0 0,0-2 1 0 0,1 1-1 0 0,0-2 1 0 0,0 0 0 0 0,0-1-1 0 0,1-1 1 0 0,-1-1-1 0 0,14 0-70 0 0,-2 2 6 0 0,-21-2-24 0 0,0 0-1 0 0,0-1 1 0 0,0 0 0 0 0,1-1 0 0 0,-1 1 0 0 0,0-2 0 0 0,1 1 0 0 0,-1-1-1 0 0,0-1 1 0 0,1 1 0 0 0,-1-1 0 0 0,2-2 18 0 0,-1-15-2224 0 0,-9-7-3835 0 0,-1 17 2384 0 0,1 4-237 0 0</inkml:trace>
  <inkml:trace contextRef="#ctx0" brushRef="#br0" timeOffset="6614.223">2696 488 3065 0 0,'0'0'1173'0'0,"0"0"-245"0"0,0 0 93 0 0,0 0 370 0 0,0 0 309 0 0,0 0 60 0 0,0 0-225 0 0,0 0-334 0 0,0 0-292 0 0,0 0-259 0 0,0 0-164 0 0,0 0-140 0 0,-23-3-125 0 0,-69-5-69 0 0,44 17 11 0 0,42-4-128 0 0,-4 3-64 0 0,1 0 0 0 0,0 0 0 0 0,1 0 0 0 0,0 1 0 0 0,1 1 1 0 0,-1-1-1 0 0,2 1 0 0 0,-1 0 0 0 0,2 1 0 0 0,-1-1 1 0 0,1 1-1 0 0,1 1 0 0 0,0-1 0 0 0,1 0 0 0 0,0 1 0 0 0,0 0 1 0 0,1-1-1 0 0,1 1 0 0 0,0 0 0 0 0,1 0 0 0 0,0 0 1 0 0,1 0-1 0 0,0 1 29 0 0,0-7-33 0 0,0-1 1 0 0,0 0-1 0 0,0 0 0 0 0,1 0 1 0 0,-1 1-1 0 0,1-1 1 0 0,1-1-1 0 0,-1 1 0 0 0,1 0 1 0 0,-1-1-1 0 0,1 1 1 0 0,1-1-1 0 0,-1 0 0 0 0,1 0 1 0 0,-1 0-1 0 0,1 0 1 0 0,0-1-1 0 0,1 0 0 0 0,-1 1 1 0 0,0-1-1 0 0,1-1 1 0 0,0 1-1 0 0,0-1 0 0 0,0 0 1 0 0,0 0-1 0 0,0 0 1 0 0,0-1-1 0 0,0 0 1 0 0,0 0-1 0 0,1 0 0 0 0,-1 0 1 0 0,0-1-1 0 0,1 0 1 0 0,0 0 32 0 0,4-4 198 0 0,-1 1 1 0 0,1-2-1 0 0,-1 1 1 0 0,1-1 0 0 0,-2-1-1 0 0,1 1 1 0 0,-1-1 0 0 0,1-1-1 0 0,-2 0 1 0 0,1 0 0 0 0,-1-1-1 0 0,0 1 1 0 0,0-2-1 0 0,-1 1 1 0 0,0-1 0 0 0,-1 0-1 0 0,0 0 1 0 0,0 0 0 0 0,-1-2-199 0 0,142-233 270 0 0,-137 224-432 0 0,-11 29-2854 0 0,-5 32 2912 0 0,1 0 0 0 0,2 0 0 0 0,2 0 0 0 0,3 26 104 0 0,-1-61 25 0 0,1 1-1 0 0,0-1 1 0 0,0 1-1 0 0,1-1 0 0 0,0 0 1 0 0,0 1-1 0 0,0-1 1 0 0,1 0-1 0 0,0-1 0 0 0,0 1 1 0 0,1 0-1 0 0,-1-1 1 0 0,1 0-1 0 0,1 0 0 0 0,-1 0 1 0 0,0 0-1 0 0,1-1 1 0 0,0 1-1 0 0,0-1 1 0 0,1 0-1 0 0,-1-1 0 0 0,1 1 1 0 0,5 1-25 0 0,-7-3 59 0 0,1-1 1 0 0,-1 0 0 0 0,1 0-1 0 0,0 0 1 0 0,0 0 0 0 0,-1-1-1 0 0,1 0 1 0 0,0 0 0 0 0,0 0-1 0 0,0-1 1 0 0,-1 1-1 0 0,1-1 1 0 0,0 0 0 0 0,-1 0-1 0 0,1-1 1 0 0,0 0 0 0 0,-1 0-1 0 0,0 0 1 0 0,1 0 0 0 0,-1 0-1 0 0,0-1 1 0 0,0 0-1 0 0,-1 0 1 0 0,1 0 0 0 0,1-1-60 0 0,102-140 1115 0 0,7-50-897 0 0,-114 193-123 0 0,0 1-23 0 0,0 0-69 0 0,0 0-119 0 0,-7 23-1577 0 0,-21 104 898 0 0,26-110 678 0 0,1-1 0 0 0,1 0 0 0 0,0 1-1 0 0,1-1 1 0 0,1 0 0 0 0,0 0 0 0 0,5 14 117 0 0,-6-25-25 0 0,1 1 1 0 0,0 0 0 0 0,0-1 0 0 0,0 1 0 0 0,1-1 0 0 0,0 0 0 0 0,0 0 0 0 0,0 0 0 0 0,1 0 0 0 0,-1 0 0 0 0,1-1-1 0 0,0 0 1 0 0,1 0 0 0 0,-1 0 0 0 0,1 0 0 0 0,0 0 0 0 0,0-1 0 0 0,0 0 0 0 0,0 0 0 0 0,0-1 0 0 0,1 1 0 0 0,-1-1 0 0 0,2 0 24 0 0,-3-1 52 0 0,0 0 0 0 0,0-1 0 0 0,-1 1 0 0 0,1-1 0 0 0,0 0 0 0 0,0 0 1 0 0,0 0-1 0 0,0 0 0 0 0,0-1 0 0 0,0 0 0 0 0,0 0 0 0 0,0 0 0 0 0,0 0 1 0 0,-1-1-1 0 0,1 1 0 0 0,0-1 0 0 0,-1 0 0 0 0,1 0 0 0 0,-1 0 0 0 0,0 0 1 0 0,0-1-1 0 0,0 0 0 0 0,0 1 0 0 0,0-1 0 0 0,0 0 0 0 0,0-2-52 0 0,59-95 1108 0 0,-50 76-1111 0 0,109-211 56 0 0,-83 176-106 0 0,-32 82-1842 0 0,71 530-3457 0 0,-70-516 5435 0 0,-2 0-1 0 0,-1 0 1 0 0,-2 0 0 0 0,-1 1-1 0 0,-2-1 1 0 0,-2 0-1 0 0,-1 0 1 0 0,-2 0-1 0 0,-1 0 1 0 0,-3-1 0 0 0,0 0-1 0 0,-3-1 1 0 0,-15 33-83 0 0,23-60 223 0 0,-1 1 0 0 0,0-1-1 0 0,0 0 1 0 0,-1 0 0 0 0,0-1 0 0 0,0 0 0 0 0,-1 0 0 0 0,0 0 0 0 0,0-1 0 0 0,0 0 0 0 0,-1-1 0 0 0,0 0-1 0 0,0-1 1 0 0,0 1 0 0 0,-1-2 0 0 0,1 1 0 0 0,-1-1 0 0 0,0-1 0 0 0,0 0 0 0 0,0 0 0 0 0,0-1-1 0 0,-7 0-222 0 0,12 0 17 0 0,0-1-1 0 0,0 1 1 0 0,0-1-1 0 0,1 0 1 0 0,-1-1-1 0 0,0 1 0 0 0,0-1 1 0 0,0 0-1 0 0,1 0 1 0 0,-1-1-1 0 0,0 1 1 0 0,1-1-1 0 0,-1 0 1 0 0,1 0-1 0 0,0 0 0 0 0,0-1 1 0 0,0 0-1 0 0,0 0 1 0 0,0 0-1 0 0,0 0 1 0 0,1 0-1 0 0,0-1 0 0 0,-1 1 1 0 0,1-1-1 0 0,1 0 1 0 0,-1 0-1 0 0,0 0 1 0 0,1 0-1 0 0,0-1 0 0 0,0 1 1 0 0,-1-3-17 0 0,1-3-30 0 0,0-1 0 0 0,0 1 0 0 0,1 0 0 0 0,0-1 0 0 0,1 1 0 0 0,0-1 0 0 0,1 1 0 0 0,0 0 0 0 0,1-1 0 0 0,0 1 0 0 0,0 0 0 0 0,1 0 0 0 0,1 0 0 0 0,-1 0 0 0 0,2 1 0 0 0,2-6 30 0 0,96-137-460 0 0,-76 117 348 0 0,2 1 1 0 0,1 1-1 0 0,2 1 1 0 0,1 2-1 0 0,1 2 1 0 0,1 1-1 0 0,2 1 1 0 0,0 2-1 0 0,2 2 1 0 0,1 1-1 0 0,0 3 1 0 0,1 1-1 0 0,31-8 112 0 0,-37 16 5 0 0,0 2 0 0 0,1 2 0 0 0,0 1 0 0 0,0 2-1 0 0,2 1-4 0 0,52 10-5141 0 0,-73-6-2133 0 0</inkml:trace>
  <inkml:trace contextRef="#ctx0" brushRef="#br0" timeOffset="7416.611">133 1596 7290 0 0,'0'0'305'0'0,"0"0"-630"0"0,0 0-206 0 0,0 0 325 0 0,0 0 620 0 0,0 0 401 0 0,0 0 136 0 0,0 0 51 0 0,31 0 59 0 0,101-1 72 0 0,-10-4 1288 0 0,0-6-1 0 0,20-8-2420 0 0,-2 0 892 0 0,1367-188 2600 0 0,-941 152-3397 0 0,258 18-95 0 0,-6 29-2662 0 0,-643-4-785 0 0,-60-1-5112 0 0,-93 10 1998 0 0</inkml:trace>
  <inkml:trace contextRef="#ctx0" brushRef="#br0" timeOffset="8368.078">5411 425 4265 0 0,'0'0'992'0'0,"0"0"-194"0"0,0 0-30 0 0,0 0 163 0 0,0 0 242 0 0,0 0 116 0 0,0 0-104 0 0,0 0-262 0 0,0 0-259 0 0,0 0-137 0 0,0 0-11 0 0,0 0 72 0 0,0 0 110 0 0,8 21 22 0 0,26 73-29 0 0,-19 25 458 0 0,-2 526-1098 0 0,5-538-792 0 0,-7-48-3506 0 0,-11-59-4552 0 0,0-7 4658 0 0</inkml:trace>
  <inkml:trace contextRef="#ctx0" brushRef="#br0" timeOffset="13337.972">5236 675 1936 0 0,'0'0'629'0'0,"0"0"-140"0"0,0 0 32 0 0,0 0 240 0 0,0 0 251 0 0,0 0 119 0 0,0 0-31 0 0,0 0-195 0 0,0 0-212 0 0,0 0-153 0 0,0 0-75 0 0,5-8 7 0 0,16-28 28 0 0,-18 34-409 0 0,-1-1 1 0 0,1 1-1 0 0,-1-1 0 0 0,1 1 0 0 0,0 0 0 0 0,0 0 0 0 0,0 0 0 0 0,0 0 0 0 0,0 1 0 0 0,0-1 0 0 0,0 1 0 0 0,0 0 1 0 0,1 0-1 0 0,-1 0 0 0 0,1 0 0 0 0,-1 1 0 0 0,0-1 0 0 0,3 1-91 0 0,13-4 390 0 0,323-84 1591 0 0,-327 85-1957 0 0,20-2 1 0 0,0 0 0 0 0,0 2-1 0 0,0 2 1 0 0,1 1 0 0 0,15 3-25 0 0,-48-3-34 0 0,0 0 0 0 0,0 0 0 0 0,0 1 0 0 0,0-1-1 0 0,0 1 1 0 0,0-1 0 0 0,1 1 0 0 0,-1 0 0 0 0,-1 0 0 0 0,1 0 0 0 0,0 1 0 0 0,0-1 0 0 0,0 1 0 0 0,-1-1 0 0 0,1 1 0 0 0,0 0 0 0 0,-1 0 0 0 0,0 0 0 0 0,0 1 0 0 0,1-1 0 0 0,-1 0 0 0 0,0 1 0 0 0,-1-1 0 0 0,1 1 0 0 0,0 0 0 0 0,-1 0 0 0 0,0 0 0 0 0,1-1 0 0 0,-1 1 0 0 0,0 0 0 0 0,-1 0 0 0 0,1 1 0 0 0,0-1 0 0 0,-1 0 0 0 0,0 0 0 0 0,0 0 0 0 0,0 0 0 0 0,0 0 0 0 0,0 1 0 0 0,0-1 0 0 0,-1 0 0 0 0,0 0 0 0 0,0 0 0 0 0,0 0 0 0 0,0 0 0 0 0,0 0 0 0 0,-1 2 34 0 0,-14 19-8 0 0,-1-1 0 0 0,-1-1 0 0 0,-1 0 0 0 0,0-1 1 0 0,-2-1-1 0 0,0-1 0 0 0,-2-1 0 0 0,0-1 1 0 0,0-1-1 0 0,-20 9 8 0 0,21-10-89 0 0,-205 131 128 0 0,126-83 967 0 0,101-62-1028 0 0,28 3-450 0 0,51 2 1539 0 0,131 23 347 0 0,-197-26-1362 0 0,0 1-1 0 0,0 0 0 0 0,-1 1 1 0 0,1 0-1 0 0,-1 1 0 0 0,-1 1 1 0 0,1 0-1 0 0,-1 0 1 0 0,0 1-1 0 0,0 0 0 0 0,-1 1 1 0 0,0 1-1 0 0,-1-1 0 0 0,2 4-51 0 0,-5-3 81 0 0,0 0 0 0 0,-1 0-1 0 0,0 1 1 0 0,-1 0 0 0 0,0 0-1 0 0,0 0 1 0 0,-2 1-1 0 0,1-1 1 0 0,0 7-81 0 0,5 21 151 0 0,-8-38-172 0 0,1 1 1 0 0,0-1-1 0 0,-1 1 0 0 0,1-1 1 0 0,0 1-1 0 0,0-1 1 0 0,0 0-1 0 0,0 1 1 0 0,0-1-1 0 0,0 0 1 0 0,0 0-1 0 0,0 0 1 0 0,1 0-1 0 0,-1 0 1 0 0,0 0-1 0 0,1 0 1 0 0,-1 0-1 0 0,0 0 1 0 0,1-1-1 0 0,-1 1 1 0 0,1-1-1 0 0,-1 1 1 0 0,1-1-1 0 0,0 1 0 0 0,-1-1 1 0 0,1 0-1 0 0,-1 0 1 0 0,1 0-1 0 0,0 0 1 0 0,-1 0-1 0 0,1 0 1 0 0,0 0-1 0 0,-1 0 1 0 0,1-1-1 0 0,-1 1 1 0 0,1-1-1 0 0,-1 1 1 0 0,1-1-1 0 0,-1 0 1 0 0,2 0 20 0 0,63-30-2463 0 0,-65 30 2339 0 0,72-46-9519 0 0,-56 39 4519 0 0</inkml:trace>
  <inkml:trace contextRef="#ctx0" brushRef="#br0" timeOffset="14338.39">6188 1279 3793 0 0,'0'0'412'0'0,"0"0"-33"0"0,0 0 251 0 0,0 0 437 0 0,0 0 288 0 0,0 0 79 0 0,0 0-56 0 0,0 0-102 0 0,0 0-87 0 0,0 0-56 0 0,0 0-46 0 0,0 0-83 0 0,29-5-107 0 0,92-17-114 0 0,-59-6 90 0 0,-49 18-615 0 0,-5 5-202 0 0,-1 1-1 0 0,1-1 1 0 0,-1 0 0 0 0,0-1-1 0 0,0 1 1 0 0,-1-1 0 0 0,0-1-1 0 0,0 1 1 0 0,0-1 0 0 0,-1 0 0 0 0,0-1-1 0 0,0 1 1 0 0,-1-1 0 0 0,0 0-1 0 0,0 0 1 0 0,-1 0 0 0 0,0-1-1 0 0,0 1 1 0 0,-1-1 0 0 0,0 1-1 0 0,-1-1 1 0 0,0 0 0 0 0,0 0-1 0 0,-1-5-55 0 0,-1 11-206 0 0,0 0-1 0 0,0 0 0 0 0,-1 1 0 0 0,1-1 0 0 0,-1 0 0 0 0,0 0 1 0 0,0 1-1 0 0,0-1 0 0 0,0 1 0 0 0,-1-1 0 0 0,1 1 0 0 0,0 0 1 0 0,-1 0-1 0 0,0 0 0 0 0,1 1 0 0 0,-1-1 0 0 0,0 0 0 0 0,0 1 1 0 0,0 0-1 0 0,0 0 0 0 0,0 0 0 0 0,0 0 0 0 0,-1 0 1 0 0,1 1-1 0 0,0-1 0 0 0,0 1 0 0 0,0 0 0 0 0,-1 0 0 0 0,1 0 1 0 0,0 0-1 0 0,0 0 0 0 0,-1 1 0 0 0,1 0 0 0 0,0 0 0 0 0,-1 0 207 0 0,-8 4-856 0 0,0 0 0 0 0,0 1 0 0 0,0 0 0 0 0,1 1 0 0 0,0 0 0 0 0,1 1 0 0 0,-1 0 0 0 0,2 0 0 0 0,-3 4 856 0 0,2-5 136 0 0,0 0-1 0 0,1 1 1 0 0,0 0-1 0 0,1 1 1 0 0,-1 0-1 0 0,2 0 1 0 0,-1 1-1 0 0,1 0 0 0 0,1 0 1 0 0,0 1-1 0 0,0-1 1 0 0,1 1-1 0 0,1 1 1 0 0,-1-1-1 0 0,2 1 1 0 0,0 0-1 0 0,0-1 1 0 0,1 1-1 0 0,1 0 1 0 0,0 1-1 0 0,0-1 1 0 0,1 4-136 0 0,3-10 154 0 0,0 1 0 0 0,0-1 1 0 0,0 0-1 0 0,1 0 0 0 0,0-1 1 0 0,0 1-1 0 0,0-1 0 0 0,1 0 1 0 0,-1 0-1 0 0,1 0 0 0 0,1 0 1 0 0,-1-1-1 0 0,1 0 0 0 0,-1 0 0 0 0,1-1 1 0 0,0 1-1 0 0,1-1 0 0 0,-1-1 1 0 0,0 1-1 0 0,1-1 0 0 0,0 0 1 0 0,-1-1-1 0 0,1 1 0 0 0,0-1 1 0 0,0-1-1 0 0,0 1 0 0 0,0-1 1 0 0,-1 0-1 0 0,1-1 0 0 0,0 0 0 0 0,1 0-154 0 0,10 0 418 0 0,0-1 0 0 0,0 0 0 0 0,-1-2 0 0 0,1 0 0 0 0,-1-1 0 0 0,0 0 0 0 0,-1-2 0 0 0,1 0 0 0 0,-1-1 0 0 0,-1 0 0 0 0,1-1 0 0 0,-1-1 0 0 0,6-6-418 0 0,2-2 255 0 0,-1-1 1 0 0,0-1-1 0 0,-2-1 1 0 0,0-1-1 0 0,-1 0 1 0 0,-2-2-1 0 0,13-21-255 0 0,43-91 201 0 0,-87 188-3582 0 0,3 42 3131 0 0,11-82 258 0 0,-1-7-13 0 0,1 1 1 0 0,0-1 0 0 0,0 1 0 0 0,1-1 0 0 0,-1 1 0 0 0,1-1-1 0 0,0 1 1 0 0,0-1 0 0 0,1 0 0 0 0,0 1 0 0 0,0-1 0 0 0,0 0-1 0 0,1 0 1 0 0,0 0 4 0 0,0-1 5 0 0,1 4 10 0 0,0 0 1 0 0,1-1 0 0 0,0 0 0 0 0,0 0 0 0 0,1 0-1 0 0,0-1 1 0 0,0 0 0 0 0,1 0 0 0 0,0 0 0 0 0,0-1-1 0 0,0 0 1 0 0,0 0 0 0 0,1-1 0 0 0,0 0 0 0 0,0 0-1 0 0,0-1 1 0 0,0 0 0 0 0,0 0 0 0 0,1-1 0 0 0,-1 0 0 0 0,1-1-1 0 0,2 0-15 0 0,19-7 1187 0 0,-2-28 633 0 0,-26 30-1783 0 0,143-312 2144 0 0,-132 286-3067 0 0,-12 30 59 0 0,-1 0-691 0 0,-4 12-9630 0 0,2-5 3104 0 0</inkml:trace>
  <inkml:trace contextRef="#ctx0" brushRef="#br0" timeOffset="14580.029">7482 1033 14907 0 0,'0'0'1064'0'0,"0"0"-591"0"0,0 0-145 0 0,0 0 80 0 0,0 0-16 0 0,0 0-104 0 0,0 0-160 0 0,0 0-144 0 0,0 0-88 0 0,0 0-144 0 0,0 0-304 0 0,0 0-553 0 0,-31 202-895 0 0,31-184-1321 0 0,0-7-728 0 0,0-3-2544 0 0</inkml:trace>
  <inkml:trace contextRef="#ctx0" brushRef="#br0" timeOffset="14815.462">7469 775 13707 0 0,'0'0'3921'0'0,"0"0"-3025"0"0,0 0 120 0 0,0 0-136 0 0,0 0-135 0 0,0 0-297 0 0,0 0-272 0 0,0 0-296 0 0,0 0-408 0 0,0 0-881 0 0,0 0-1375 0 0,0 0-1865 0 0,0 0-7330 0 0</inkml:trace>
  <inkml:trace contextRef="#ctx0" brushRef="#br0" timeOffset="15074.052">7719 1121 1832 0 0,'0'0'830'0'0,"0"0"290"0"0,0 0 271 0 0,0 0 159 0 0,0 0 13 0 0,0 0-94 0 0,0 0-96 0 0,0 0-114 0 0,0 0-143 0 0,0 0-155 0 0,32-11-111 0 0,95-32-67 0 0,-84 19 255 0 0,-40 17-713 0 0,1 1-168 0 0,-1-1 0 0 0,-1 1-1 0 0,1-1 1 0 0,-1 1 0 0 0,-1-1 0 0 0,1 0 0 0 0,-1 0 0 0 0,0 0 0 0 0,-1 0 0 0 0,1 0 0 0 0,-1 0-1 0 0,-1 0 1 0 0,1 0 0 0 0,-2-3-157 0 0,1 8 6 0 0,-1 0 0 0 0,1 0 1 0 0,-1 0-1 0 0,0 0 0 0 0,0 0 0 0 0,0 0 0 0 0,0 1 0 0 0,0-1 0 0 0,0 0 0 0 0,-1 1 0 0 0,1 0 0 0 0,0 0 1 0 0,-1-1-1 0 0,1 1 0 0 0,-1 1 0 0 0,1-1 0 0 0,-1 0 0 0 0,1 1 0 0 0,-1-1 0 0 0,0 1 0 0 0,1 0 0 0 0,-1 0 1 0 0,0 0-1 0 0,1 0 0 0 0,-1 0 0 0 0,-1 1-6 0 0,-2-1-115 0 0,0 0 0 0 0,1 0-1 0 0,-1 1 1 0 0,0 0 0 0 0,0 0 0 0 0,1 0 0 0 0,-1 1-1 0 0,0 0 1 0 0,1 0 0 0 0,0 0 0 0 0,-1 1 0 0 0,1 0 0 0 0,0 0-1 0 0,0 0 1 0 0,1 1 0 0 0,-1-1 0 0 0,1 1 0 0 0,0 0-1 0 0,-2 2 116 0 0,-5 4-144 0 0,1 0 0 0 0,0 0-1 0 0,1 1 1 0 0,0 0-1 0 0,0 1 1 0 0,1 0-1 0 0,1 0 1 0 0,0 1 0 0 0,1 0-1 0 0,0 0 1 0 0,1 0-1 0 0,1 1 1 0 0,0 0-1 0 0,0 0 1 0 0,2 0 0 0 0,-1 0-1 0 0,2 0 1 0 0,0 1-1 0 0,1-1 1 0 0,0 1 144 0 0,2-10-74 0 0,-1 1 0 0 0,1 0 0 0 0,0-1 0 0 0,1 1 0 0 0,-1-1 0 0 0,1 0 0 0 0,0 0 0 0 0,1 0 0 0 0,-1 0 0 0 0,1 0 0 0 0,0-1 0 0 0,0 0-1 0 0,0 1 1 0 0,1-2 0 0 0,-1 1 0 0 0,1 0 0 0 0,0-1 0 0 0,0 0 0 0 0,0 0 0 0 0,1 0 0 0 0,-1-1 0 0 0,0 0 0 0 0,1 0 0 0 0,0 0 0 0 0,3 0 74 0 0,10 2-702 0 0,-1 0 0 0 0,1-1-1 0 0,0-1 1 0 0,0-1 0 0 0,0 0-1 0 0,0-2 1 0 0,10-1 702 0 0,74-26-7452 0 0,-81 17 6933 0 0</inkml:trace>
  <inkml:trace contextRef="#ctx0" brushRef="#br0" timeOffset="15453.162">8378 915 1664 0 0,'0'0'857'0'0,"0"0"-621"0"0,0 0 1 0 0,0 0 438 0 0,0 0 510 0 0,0 0 330 0 0,0 0-24 0 0,0 0-282 0 0,-17 33-353 0 0,-53 105-312 0 0,52-83-72 0 0,20-49-395 0 0,1-2 28 0 0,0 0-1 0 0,1-1 1 0 0,-1 1-1 0 0,1-1 0 0 0,0 1 1 0 0,0-1-1 0 0,0 0 1 0 0,0-1-1 0 0,1 1 0 0 0,-1-1 1 0 0,1 1-1 0 0,-1-2 1 0 0,1 1-1 0 0,0 0 0 0 0,0-1 1 0 0,0 0-1 0 0,0 0 1 0 0,0 0-1 0 0,0-1 1 0 0,0 0-1 0 0,0 0 0 0 0,0 0 1 0 0,0 0-1 0 0,0-1 1 0 0,0 0-1 0 0,0 0 0 0 0,0 0 1 0 0,0-1-1 0 0,0 1 1 0 0,0-1-1 0 0,3-3-104 0 0,152-83 4195 0 0,9-4-3376 0 0,-167 91-857 0 0,-1 1 0 0 0,0-1-1 0 0,0 1 1 0 0,1-1 0 0 0,-1 1-1 0 0,0 0 1 0 0,1-1 0 0 0,-1 1-1 0 0,1 0 1 0 0,-1 0 0 0 0,0 0-1 0 0,1 0 1 0 0,-1 0 0 0 0,0 0-1 0 0,1 0 1 0 0,-1 1 0 0 0,1-1-1 0 0,-1 1 1 0 0,0-1 0 0 0,0 1-1 0 0,1-1 1 0 0,-1 1 0 0 0,0-1-1 0 0,0 1 1 0 0,0 0 0 0 0,1 0-1 0 0,-1 0 1 0 0,0 0 0 0 0,0 0-1 0 0,0 0 1 0 0,-1 0 0 0 0,1 0-1 0 0,0 0 1 0 0,0 0 0 0 0,0 0-1 0 0,-1 0 1 0 0,1 1 0 0 0,-1-1-1 0 0,1 0 1 0 0,-1 1 0 0 0,1-1-1 0 0,-1 0 1 0 0,0 1 0 0 0,0-1-1 0 0,1 0 1 0 0,-1 1 0 0 0,0-1-1 0 0,0 0 1 0 0,-1 1 0 0 0,1-1-1 0 0,0 1 1 0 0,0-1 0 0 0,-1 1 38 0 0,6 23-72 0 0,-3-19 83 0 0,-1 0 1 0 0,1 0-1 0 0,0 0 0 0 0,1 0 0 0 0,-1 0 0 0 0,1-1 0 0 0,0 1 0 0 0,1-1 0 0 0,-1 1 0 0 0,1-1 0 0 0,0-1 0 0 0,0 1 1 0 0,1 0-1 0 0,-1-1 0 0 0,1 0 0 0 0,0 0 0 0 0,0 0 0 0 0,0-1 0 0 0,1 0 0 0 0,0 0 0 0 0,-1 0 0 0 0,1-1 1 0 0,0 1-1 0 0,0-1 0 0 0,4 0-11 0 0,0 0 271 0 0,0-1 1 0 0,1 0 0 0 0,-1-1 0 0 0,1 0-1 0 0,-1 0 1 0 0,0-1 0 0 0,1-1 0 0 0,-1 1-1 0 0,0-2 1 0 0,0 0 0 0 0,0 0-1 0 0,0 0 1 0 0,-1-1 0 0 0,1-1 0 0 0,-1 0-1 0 0,3-2-271 0 0,16-11 478 0 0,0-2 0 0 0,-2-1 0 0 0,0-1 0 0 0,-1-1 0 0 0,-2-1 0 0 0,16-21-478 0 0,23-63-725 0 0,-51 59-5979 0 0,-11 40-2172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9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481 354 0 0 0,'61'-26'51'0'0,"-57"-1"8236"0"0,-22 14-6420 0 0,-17 8-1080 0 0,0 2 0 0 0,0 1-1 0 0,-1 2 1 0 0,1 1 0 0 0,0 2 0 0 0,-12 3-787 0 0,-57 27 993 0 0,104-33-990 0 0,-1 0-1 0 0,0 0 1 0 0,1 0-1 0 0,-1 0 1 0 0,1 0-1 0 0,-1 1 1 0 0,0-1-1 0 0,1 0 1 0 0,-1 0-1 0 0,1 1 1 0 0,-1-1-1 0 0,1 0 0 0 0,-1 1 1 0 0,1-1-1 0 0,-1 0 1 0 0,1 1-1 0 0,-1-1 1 0 0,1 1-1 0 0,-1-1 1 0 0,1 1-1 0 0,0-1 1 0 0,-1 1-1 0 0,1-1 1 0 0,0 1-1 0 0,-1 0 0 0 0,1-1 1 0 0,0 1-1 0 0,0-1 1 0 0,0 1-1 0 0,-1 0 1 0 0,1-1-1 0 0,0 1 1 0 0,0-1-1 0 0,0 1 1 0 0,0 0-1 0 0,0-1 1 0 0,0 1-1 0 0,0 0 1 0 0,0-1-1 0 0,1 1 0 0 0,-1-1 1 0 0,0 1-1 0 0,0 0 1 0 0,0-1-1 0 0,1 1 1 0 0,-1-1-1 0 0,0 1 1 0 0,1-1-1 0 0,-1 1 1 0 0,0-1-1 0 0,1 1 1 0 0,-1-1-1 0 0,1 1 0 0 0,-1-1 1 0 0,1 1-1 0 0,-1-1 1 0 0,1 0-1 0 0,-1 1 1 0 0,1-1-1 0 0,-1 0-2 0 0,38 23-105 0 0,-36-22 121 0 0,196 53-156 0 0,-141-37 79 0 0,-69 9 343 0 0,-125 47-23 0 0,-108 59 344 0 0,192-80-243 0 0,52-51-355 0 0,0 0 0 0 0,1 1 0 0 0,-1-1 0 0 0,0 1-1 0 0,0 0 1 0 0,1-1 0 0 0,-1 1 0 0 0,1-1 0 0 0,-1 1 0 0 0,1 0 0 0 0,0 0 0 0 0,0-1 0 0 0,0 1 0 0 0,0 0 0 0 0,0-1 0 0 0,0 1 0 0 0,0 0 0 0 0,0-1 0 0 0,1 1 0 0 0,-1 0 0 0 0,1-1 0 0 0,-1 1 0 0 0,1 0 0 0 0,0-1 0 0 0,-1 1 0 0 0,1-1 0 0 0,0 1 0 0 0,0-1 0 0 0,0 0 0 0 0,0 1 0 0 0,0-1 0 0 0,1 0 0 0 0,-1 0 0 0 0,0 1 0 0 0,1-1 0 0 0,-1 0-1 0 0,0 0 1 0 0,1-1 0 0 0,1 2-5 0 0,12 5 78 0 0,1 0-1 0 0,0-1 1 0 0,1 0-1 0 0,0-1 1 0 0,0-1-1 0 0,0-1 1 0 0,0-1 0 0 0,9 1-78 0 0,7 0-121 0 0,0 0 0 0 0,1-3 1 0 0,-1 0-1 0 0,0-3 1 0 0,0 0-1 0 0,0-2 1 0 0,0-2-1 0 0,15-5 121 0 0,-21-3-3810 0 0,-20-14-7247 0 0,-7 21 8794 0 0</inkml:trace>
  <inkml:trace contextRef="#ctx0" brushRef="#br0" timeOffset="370.169">411 1 0 0 0,'0'0'487'0'0,"0"0"206"0"0,0 0 150 0 0,0 0 128 0 0,0 0 96 0 0,0 0 25 0 0,0 0-38 0 0,0 0-58 0 0,0 0-47 0 0,0 0-46 0 0,-10 11-27 0 0,-31 35-35 0 0,30 3 1032 0 0,12-38-1333 0 0,30 192 3763 0 0,-27-143-4062 0 0,-3 0 1 0 0,-2 0 0 0 0,-3-1-1 0 0,-2 1 1 0 0,-4-1-1 0 0,-7 24-241 0 0,-65 234 74 0 0,47-155-2636 0 0,37-150-600 0 0,12-5-5707 0 0,-8-7 4451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1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1 631 0 0 0,'0'0'504'0'0,"0"0"646"0"0,0 0 455 0 0,0 0 190 0 0,0 0-81 0 0,0 0-227 0 0,0 0-239 0 0,34-7-166 0 0,109-19-114 0 0,19-22 1542 0 0,-129 37-2204 0 0,-21 8-152 0 0,0-1 0 0 0,0 1-1 0 0,0-2 1 0 0,-1 0 0 0 0,0 0 0 0 0,0-1-1 0 0,0-1 1 0 0,0 0 0 0 0,8-7-154 0 0,-17 11 35 0 0,0 1-1 0 0,0-1 1 0 0,-1 1 0 0 0,1-1 0 0 0,-1 0 0 0 0,1 1-1 0 0,-1-1 1 0 0,0 0 0 0 0,0 0 0 0 0,-1 0 0 0 0,1 0 0 0 0,0 0-1 0 0,-1 0 1 0 0,0 0 0 0 0,0 0 0 0 0,0 0 0 0 0,0 0-1 0 0,0 0 1 0 0,0 0 0 0 0,-1 0 0 0 0,0 0 0 0 0,1 0 0 0 0,-1 0-1 0 0,0 0 1 0 0,-1 0 0 0 0,1 0 0 0 0,0 1 0 0 0,-1-1 0 0 0,1 0-1 0 0,-1 1 1 0 0,0-1 0 0 0,0 1 0 0 0,0 0 0 0 0,0 0-1 0 0,-1 0 1 0 0,1 0 0 0 0,0 0 0 0 0,-1 0 0 0 0,1 0 0 0 0,-1 1-1 0 0,0-1 1 0 0,0 1 0 0 0,1 0 0 0 0,-1 0 0 0 0,-2 0-35 0 0,-9-4-191 0 0,-1 0 1 0 0,1 2-1 0 0,-1 0 1 0 0,0 0-1 0 0,0 2 1 0 0,0 0 0 0 0,0 0-1 0 0,0 1 1 0 0,0 1-1 0 0,-11 2 191 0 0,14 0-56 0 0,-1 1-1 0 0,0-1 0 0 0,1 2 1 0 0,0 0-1 0 0,0 0 0 0 0,0 1 1 0 0,1 1-1 0 0,0 0 0 0 0,0 0 1 0 0,1 1-1 0 0,0 1 0 0 0,0 0 0 0 0,1 0 1 0 0,0 1-1 0 0,0 0 0 0 0,1 0 1 0 0,1 1-1 0 0,-1 0 0 0 0,2 0 1 0 0,-2 4 56 0 0,2-6 53 0 0,1 1 0 0 0,-1-1 0 0 0,2 1 0 0 0,-1-1 0 0 0,2 1 0 0 0,-1 1 1 0 0,1-1-1 0 0,1 0 0 0 0,0 1 0 0 0,0-1 0 0 0,1 1 0 0 0,0 0 0 0 0,1-1 0 0 0,1 1 0 0 0,-1 0 1 0 0,2-1-1 0 0,-1 1 0 0 0,1-1 0 0 0,1 1 0 0 0,0-1 0 0 0,1 0 0 0 0,-1 0 0 0 0,2 0 1 0 0,0 0-1 0 0,0-1 0 0 0,0 0 0 0 0,1 0 0 0 0,1-1 0 0 0,0 1 0 0 0,0-1 0 0 0,0-1 0 0 0,1 1 1 0 0,0-1-1 0 0,0 0 0 0 0,7 3-53 0 0,-3-3 60 0 0,0-1 0 0 0,0 0 1 0 0,1 0-1 0 0,0-2 0 0 0,0 1 1 0 0,0-2-1 0 0,0 0 0 0 0,1 0 1 0 0,-1-1-1 0 0,1-1 0 0 0,0 0 1 0 0,-1-1-1 0 0,1 0 0 0 0,0-1 1 0 0,-1-1-1 0 0,1 0 0 0 0,-1-1 1 0 0,1-1-1 0 0,-1 0 0 0 0,0 0 1 0 0,0-2-61 0 0,124-89-4290 0 0,-86 55-4400 0 0,-40 29 4262 0 0</inkml:trace>
  <inkml:trace contextRef="#ctx0" brushRef="#br0" timeOffset="431.017">662 881 0 0 0,'0'0'329'0'0,"0"0"593"0"0,0 0 501 0 0,0 0 416 0 0,0 0 260 0 0,0 0-14 0 0,0 0-224 0 0,0 0-304 0 0,0 0-321 0 0,0 0-269 0 0,0 0-211 0 0,0 0-125 0 0,0 0-110 0 0,32-22-98 0 0,101-71-80 0 0,-63 23 81 0 0,71-117 48 0 0,-128 168-893 0 0,-17 34-1011 0 0,-13 25 1227 0 0,7-21 228 0 0,1-1 1 0 0,1 2 0 0 0,1-1 0 0 0,1 1-1 0 0,0 0 1 0 0,2 1 0 0 0,0-1 0 0 0,1 1-1 0 0,1 4-23 0 0,2-22 31 0 0,1-1 0 0 0,-1 1 0 0 0,1-1-1 0 0,-1 0 1 0 0,1 1 0 0 0,0-1 0 0 0,0 0-1 0 0,0 0 1 0 0,0 1 0 0 0,0-1 0 0 0,0 0-1 0 0,1 0 1 0 0,-1 0 0 0 0,1-1 0 0 0,0 1-1 0 0,-1 0 1 0 0,1 0 0 0 0,0-1 0 0 0,0 1-1 0 0,0-1 1 0 0,0 0 0 0 0,0 0 0 0 0,0 1-1 0 0,0-1 1 0 0,1 0 0 0 0,-1-1 0 0 0,0 1-1 0 0,1 0 1 0 0,-1-1 0 0 0,0 1 0 0 0,2-1-31 0 0,80 7 2149 0 0,-83-7-2128 0 0,19-4 267 0 0,0-1 0 0 0,0-1 0 0 0,0-1 1 0 0,-1-1-1 0 0,0-1 0 0 0,0 0 0 0 0,-1-2 1 0 0,0 0-1 0 0,-1-1 0 0 0,0 0 0 0 0,-1-2 1 0 0,-1 0-1 0 0,0 0 0 0 0,0-2 0 0 0,11-16-288 0 0,43-67-634 0 0,-62 74-949 0 0,-7 14-6830 0 0,0 7 2380 0 0,0 3-794 0 0</inkml:trace>
  <inkml:trace contextRef="#ctx0" brushRef="#br0" timeOffset="918.161">1788 539 4609 0 0,'0'0'2666'0'0,"0"0"-1543"0"0,0 0-647 0 0,0 0 45 0 0,0 0 143 0 0,0 0 91 0 0,0 0-36 0 0,0 0-184 0 0,0 0-180 0 0,0 0-129 0 0,0 0-100 0 0,-32 9-61 0 0,-101 31 4 0 0,130-40-65 0 0,0 0-1 0 0,1 1 0 0 0,-1-1 0 0 0,0 1 0 0 0,0 0 1 0 0,1 0-1 0 0,-1 0 0 0 0,1 0 0 0 0,-1 0 0 0 0,1 1 1 0 0,-1-1-1 0 0,1 1 0 0 0,0-1 0 0 0,-1 1 0 0 0,1 0 0 0 0,0 0 1 0 0,0 0-1 0 0,1 0 0 0 0,-1 1 0 0 0,0-1 0 0 0,1 0 1 0 0,-1 1-1 0 0,0 2-3 0 0,-2 4 13 0 0,-1-2-8 0 0,1 1 0 0 0,0-1 0 0 0,1 1-1 0 0,0 0 1 0 0,0 0 0 0 0,1 0 0 0 0,0 0 0 0 0,0 0 0 0 0,1 1-1 0 0,0-1 1 0 0,0 1 0 0 0,1-1 0 0 0,0 1 0 0 0,0-1-1 0 0,1 0 1 0 0,0 1 0 0 0,1-1 0 0 0,0 0 0 0 0,0 1 0 0 0,1-1-1 0 0,0-1 1 0 0,0 1 0 0 0,1 0 0 0 0,0-1 0 0 0,0 1-1 0 0,2 0-4 0 0,-1-3 208 0 0,1 0 0 0 0,0 0-1 0 0,0-1 1 0 0,1 1-1 0 0,0-1 1 0 0,-1-1-1 0 0,1 1 1 0 0,0-1-1 0 0,1-1 1 0 0,-1 1-1 0 0,0-1 1 0 0,1 0-1 0 0,-1-1 1 0 0,1 0-1 0 0,0 0 1 0 0,-1 0-1 0 0,1-1 1 0 0,0 0-1 0 0,0-1 1 0 0,-1 0-1 0 0,1 0 1 0 0,-1 0-1 0 0,1-1 1 0 0,-1-1-1 0 0,1 1 1 0 0,-1-1-1 0 0,0 0 1 0 0,0 0 0 0 0,-1-1-1 0 0,1 0 1 0 0,-1-1-1 0 0,1 1 1 0 0,2-4-208 0 0,30-31 446 0 0,-2-1 0 0 0,-1-3 1 0 0,-2 0-1 0 0,-3-3 1 0 0,-1 0-1 0 0,13-30-446 0 0,-31 56-3 0 0,2-3-185 0 0,-1 0 1 0 0,0-1 0 0 0,-2 0-1 0 0,-1-1 1 0 0,-1 0 0 0 0,-1-1-1 0 0,-1 0 1 0 0,-1 0-1 0 0,-2-1 1 0 0,0 1 0 0 0,-2-1-1 0 0,-1 0 1 0 0,-1 0 0 0 0,-2-1 187 0 0,2 22-30 0 0,-1 0 1 0 0,0 1 0 0 0,0-1 0 0 0,-1 1 0 0 0,1 0-1 0 0,-1-1 1 0 0,0 1 0 0 0,-1 0 0 0 0,1 0-1 0 0,-1 0 1 0 0,0 0 0 0 0,-1 1 0 0 0,1-1 0 0 0,-1 1-1 0 0,0 0 1 0 0,0 0 0 0 0,0 0 0 0 0,0 1-1 0 0,-1-1 1 0 0,1 1 0 0 0,-1 0 0 0 0,0 0 0 0 0,0 1-1 0 0,0-1 1 0 0,0 1 0 0 0,-1 0 0 0 0,1 0-1 0 0,0 1 1 0 0,-1 0 0 0 0,0 0 0 0 0,1 0 0 0 0,-1 1-1 0 0,1 0 1 0 0,-1 0 0 0 0,0 0 0 0 0,1 0-1 0 0,-1 1 1 0 0,1 0 0 0 0,-1 0 0 0 0,1 1 0 0 0,-1 0-1 0 0,1 0 1 0 0,0 0 0 0 0,0 0 0 0 0,-2 2 29 0 0,-11 7 35 0 0,1 2 1 0 0,0 0 0 0 0,0 1 0 0 0,2 1 0 0 0,0 0-1 0 0,0 2 1 0 0,2-1 0 0 0,0 1 0 0 0,0 1 0 0 0,2 1-1 0 0,1-1 1 0 0,0 2 0 0 0,1-1 0 0 0,1 1-1 0 0,1 1 1 0 0,0-1 0 0 0,2 1 0 0 0,1 0 0 0 0,0 0-1 0 0,2 1 1 0 0,0-1 0 0 0,1 1 0 0 0,2-1 0 0 0,0 9-36 0 0,1-16 55 0 0,0 0 1 0 0,1-1 0 0 0,0 1 0 0 0,1-1-1 0 0,0 1 1 0 0,2-1 0 0 0,-1 0 0 0 0,1-1-1 0 0,1 1 1 0 0,0-1 0 0 0,1-1 0 0 0,0 1-1 0 0,1-1 1 0 0,0-1 0 0 0,1 0 0 0 0,0 0-1 0 0,1-1 1 0 0,0 0 0 0 0,0-1 0 0 0,1 0-1 0 0,0-1 1 0 0,0 0 0 0 0,0-1 0 0 0,1 0-1 0 0,0-1 1 0 0,1 0-56 0 0,95 0-660 0 0,-32-29-3315 0 0,-33-6-5649 0 0,-31 21 2868 0 0</inkml:trace>
  <inkml:trace contextRef="#ctx0" brushRef="#br0" timeOffset="1297.346">2585 435 11682 0 0,'0'0'1157'0'0,"0"0"-352"0"0,0 0 131 0 0,0 0 194 0 0,0 0 34 0 0,0 0-218 0 0,0 0-329 0 0,0 0-201 0 0,0 0-94 0 0,0 0-45 0 0,0 0-42 0 0,0 0-36 0 0,0 0-34 0 0,-14 10-20 0 0,-47 28-33 0 0,-28 18 262 0 0,88-54-393 0 0,0 0 0 0 0,1 0 0 0 0,-1 0 0 0 0,1 0 0 0 0,-1 0 0 0 0,1 1 0 0 0,0-1 0 0 0,0 0 0 0 0,0 0 0 0 0,0 0 0 0 0,0 0 0 0 0,0 0 0 0 0,1 0 0 0 0,-1 0 1 0 0,1 0-1 0 0,-1 0 0 0 0,1 0 0 0 0,0 0 0 0 0,0 0 0 0 0,0 0 0 0 0,0 0 0 0 0,0 0 0 0 0,0 0 0 0 0,0-1 0 0 0,1 1 0 0 0,-1-1 0 0 0,1 1 0 0 0,-1-1 0 0 0,1 1 19 0 0,97 55-112 0 0,-94-55 176 0 0,0 0 1 0 0,-1 1-1 0 0,1-1 0 0 0,0 1 0 0 0,-1 0 1 0 0,1 0-1 0 0,-1 1 0 0 0,0-1 0 0 0,0 1 0 0 0,0 0 1 0 0,-1 0-1 0 0,0 0 0 0 0,1 1 0 0 0,-1-1 0 0 0,-1 1 1 0 0,1 0-1 0 0,-1-1 0 0 0,1 1 0 0 0,-2 0 0 0 0,1 1 1 0 0,0-1-1 0 0,-1 0 0 0 0,0 0 0 0 0,0 1 0 0 0,-1-1 1 0 0,1 1-1 0 0,-1-1 0 0 0,-1 6-64 0 0,-3-6 92 0 0,0 0 1 0 0,-1 0-1 0 0,0 0 1 0 0,0-1-1 0 0,0 1 0 0 0,-1-1 1 0 0,0 0-1 0 0,1-1 1 0 0,-1 1-1 0 0,0-1 0 0 0,-1-1 1 0 0,1 1-1 0 0,-1-1 0 0 0,1 0 1 0 0,-1 0-1 0 0,1-1 1 0 0,-1 0-1 0 0,-6 1-92 0 0,-221 13-1044 0 0,212-23-1607 0 0,20 3-1705 0 0,1-1-3551 0 0,1 3 384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5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309 608 1712 0 0,'0'0'1146'0'0,"0"0"-471"0"0,0 0-195 0 0,0 0 132 0 0,0 0 268 0 0,0 0 248 0 0,0 0 53 0 0,0 0-148 0 0,0 0-237 0 0,-34 13-223 0 0,-106 40-159 0 0,136-52-383 0 0,0 0-1 0 0,0 1 1 0 0,0-1-1 0 0,0 1 1 0 0,0 0-1 0 0,0 0 1 0 0,0 1-1 0 0,1-1 1 0 0,-1 1-1 0 0,1-1 1 0 0,0 1-1 0 0,0 0 1 0 0,0 0-1 0 0,0 1 0 0 0,0-1 1 0 0,1 1-1 0 0,-1-1 1 0 0,-1 4-31 0 0,-2 5 127 0 0,-2-1 1 0 0,1 0 0 0 0,0 0 1 0 0,1 1-1 0 0,0 0 0 0 0,0 0 0 0 0,1 0 0 0 0,1 1 0 0 0,0 0 0 0 0,1 0 0 0 0,1 0 0 0 0,0 0 0 0 0,0 0 0 0 0,1 0 0 0 0,1 1 0 0 0,1 6-128 0 0,1-16 68 0 0,0-1 0 0 0,0 0 1 0 0,0 1-1 0 0,0-1 0 0 0,1 0 1 0 0,0-1-1 0 0,-1 1 0 0 0,1 0 1 0 0,0-1-1 0 0,0 0 0 0 0,0 1 1 0 0,1-1-1 0 0,-1 0 0 0 0,1-1 1 0 0,-1 1-1 0 0,1-1 0 0 0,-1 1 1 0 0,1-1-1 0 0,0 0 0 0 0,0 0 1 0 0,-1-1-1 0 0,1 1 0 0 0,0-1 1 0 0,0 0-1 0 0,0 0 0 0 0,0 0 1 0 0,0-1-1 0 0,-1 1 0 0 0,1-1 1 0 0,0 0-1 0 0,0 0 0 0 0,-1 0 1 0 0,1 0-1 0 0,0-1 0 0 0,-1 1 1 0 0,1-1-1 0 0,-1 0 0 0 0,1-1-68 0 0,25-11 132 0 0,-1-2-1 0 0,0 0 1 0 0,-2-2-1 0 0,0-1 1 0 0,-1-1-1 0 0,-1-1 1 0 0,0-1-1 0 0,-2-1 1 0 0,-1-1-1 0 0,-1-1 1 0 0,-1-1-1 0 0,11-19-131 0 0,-12 17-1 0 0,-14 22-1 0 0,0 1 0 0 0,0-1-1 0 0,-1 0 1 0 0,1 0-1 0 0,-1 0 1 0 0,-1 0 0 0 0,1-1-1 0 0,-1 1 1 0 0,0-1 0 0 0,0 0-1 0 0,-1 1 1 0 0,0-3 2 0 0,-1 8-34 0 0,-20 32-1166 0 0,15-19 1221 0 0,1 0-1 0 0,0 0 1 0 0,1 0 0 0 0,0 0-1 0 0,1 1 1 0 0,0-1 0 0 0,1 0-1 0 0,1 1 1 0 0,0 0 0 0 0,1 2-21 0 0,1-8 55 0 0,0-1-1 0 0,1 0 1 0 0,-1 1 0 0 0,2-1-1 0 0,-1 0 1 0 0,1 0 0 0 0,0-1-1 0 0,0 1 1 0 0,0-1 0 0 0,1 0-1 0 0,0 0 1 0 0,0 0 0 0 0,0-1-1 0 0,1 1 1 0 0,-1-1 0 0 0,1-1-1 0 0,0 1 1 0 0,0-1 0 0 0,1 0-1 0 0,-1 0 1 0 0,0-1 0 0 0,1 0-1 0 0,0 0 1 0 0,-1 0 0 0 0,1-1-1 0 0,0 0 1 0 0,0-1 0 0 0,0 1-1 0 0,3-1-53 0 0,109-18 1564 0 0,-94 4-1441 0 0,-1 0-1 0 0,-1-2 1 0 0,-1 0-1 0 0,0-2 0 0 0,-1 0 1 0 0,-1-1-1 0 0,-1-1 1 0 0,0-1-1 0 0,-2-1 1 0 0,0-1-1 0 0,-2 0 1 0 0,0-1-1 0 0,-2 0 1 0 0,-1-1-1 0 0,0-1 1 0 0,-2 0-1 0 0,-1 0 1 0 0,-2-1-1 0 0,1-6-123 0 0,1-12-62 0 0,-1-1 1 0 0,-3 1-1 0 0,-2-1 1 0 0,-2 0-1 0 0,-2-2 62 0 0,2 38 2 0 0,-2 0 1 0 0,1 0 0 0 0,-1-1-1 0 0,-1 1 1 0 0,1 0-1 0 0,-2 0 1 0 0,0 0-1 0 0,0 1 1 0 0,0-1-1 0 0,-1 1 1 0 0,-2-3-3 0 0,6 12-10 0 0,0-1-1 0 0,0 1 1 0 0,0 0 0 0 0,0-1 0 0 0,-1 1 0 0 0,1-1-1 0 0,0 1 1 0 0,0-1 0 0 0,-1 1 0 0 0,1 0-1 0 0,0-1 1 0 0,0 1 0 0 0,-1 0 0 0 0,1-1-1 0 0,0 1 1 0 0,-1 0 0 0 0,1-1 0 0 0,-1 1-1 0 0,1 0 1 0 0,0 0 0 0 0,-1-1 0 0 0,1 1-1 0 0,-1 0 1 0 0,1 0 0 0 0,-1 0 0 0 0,1-1-1 0 0,-1 1 1 0 0,1 0 0 0 0,0 0 0 0 0,-1 0 0 0 0,1 0-1 0 0,-1 0 1 0 0,1 0 0 0 0,-1 0 0 0 0,1 0-1 0 0,-1 0 1 0 0,1 0 0 0 0,-1 1 0 0 0,1-1-1 0 0,-1 0 1 0 0,1 0 0 0 0,0 0 0 0 0,-1 0-1 0 0,1 1 1 0 0,-1-1 0 0 0,1 0 0 0 0,0 1-1 0 0,-1-1 1 0 0,1 0 0 0 0,-1 1 0 0 0,1-1-1 0 0,0 0 1 0 0,0 1 0 0 0,-1-1 0 0 0,1 0 0 0 0,0 1-1 0 0,0-1 1 0 0,-1 1 0 0 0,1-1 0 0 0,0 1-1 0 0,0-1 1 0 0,0 0 0 0 0,0 1 0 0 0,0-1-1 0 0,-1 1 11 0 0,-8 32-433 0 0,-1 43 555 0 0,4 1 0 0 0,2 0 0 0 0,7 59-122 0 0,-2-107 33 0 0,16 160 323 0 0,13 68-1802 0 0,-50-279-4346 0 0,-11-28-5948 0 0,24 41 9500 0 0</inkml:trace>
  <inkml:trace contextRef="#ctx0" brushRef="#br0" timeOffset="244.89">604 468 8378 0 0,'0'0'1412'0'0,"0"0"-500"0"0,0 0-45 0 0,0 0 425 0 0,0 0 297 0 0,0 0-22 0 0,0 0-324 0 0,0 0-332 0 0,37 3-243 0 0,121 10-144 0 0,19-10 467 0 0,-86-8-1087 0 0,-1-3 1 0 0,77-19 95 0 0,-27 4-9973 0 0,-117 20-217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1 3625 0 0,'0'0'1055'0'0,"0"0"1"0"0,0 0 334 0 0,0 0 393 0 0,0 0 254 0 0,0 0-100 0 0,0 0-460 0 0,0 0-522 0 0,0 0-409 0 0,0 0-201 0 0,0 0-34 0 0,0 0 80 0 0,0 0 87 0 0,0 10 42 0 0,-11 187 2030 0 0,2-65-1828 0 0,6 0-1 0 0,6 25-721 0 0,-2-153 3 0 0,7 140 144 0 0,0 33-1054 0 0,-9-176 694 0 0,1-1 1 0 0,0 0-1 0 0,-1 1 1 0 0,1-1-1 0 0,0 0 1 0 0,-1 1-1 0 0,1-1 1 0 0,-1 0-1 0 0,1 0 1 0 0,-1 0-1 0 0,1 1 1 0 0,0-1-1 0 0,-1 0 1 0 0,1 0-1 0 0,-1 0 1 0 0,1 0-1 0 0,-1 0 0 0 0,1 0 1 0 0,-1 0-1 0 0,1 0 1 0 0,-1 0-1 0 0,1 0 1 0 0,-1 0-1 0 0,1 0 1 0 0,-1 0-1 0 0,1-1 1 0 0,-1 1-1 0 0,1 0 1 0 0,0 0-1 0 0,-1 0 1 0 0,1-1-1 0 0,-1 1 1 0 0,1 0-1 0 0,0 0 1 0 0,-1-1-1 0 0,1 1 1 0 0,-1 0-1 0 0,1-1 1 0 0,0 1-1 0 0,0-1 0 0 0,-1 1 1 0 0,1 0-1 0 0,0-1 1 0 0,0 1-1 0 0,-1-1 1 0 0,1 1-1 0 0,0-1 1 0 0,0 1-1 0 0,0-1 1 0 0,0 1-1 0 0,0 0 1 0 0,0-1-1 0 0,0 1 1 0 0,0-1-1 0 0,0 1 1 0 0,0-1-1 0 0,0 1 1 0 0,0-1-1 0 0,0 1 1 0 0,0-1-1 0 0,0 1 1 0 0,0-1-1 0 0,0 1 0 0 0,1-1 1 0 0,-1 1-1 0 0,0 0 1 0 0,0-1-1 0 0,0 1 1 0 0,1-1-1 0 0,-1 1 213 0 0,-1-7-3419 0 0,0 3 573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39.81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330 1382 0 0 0,'0'0'603'0'0,"0"0"145"0"0,0 0-83 0 0,-3-2-138 0 0,0-2-1266 0 0,3 5 920 0 0,0-1-1 0 0,0 0 1 0 0,0 1-1 0 0,0-1 0 0 0,0 0 1 0 0,0 1-1 0 0,0-1 1 0 0,0 0-1 0 0,0 1 0 0 0,0-1 1 0 0,0 0-1 0 0,0 1 1 0 0,0-1-1 0 0,0 0 1 0 0,0 0-1 0 0,0 1 0 0 0,0-1 1 0 0,0 0-1 0 0,-1 1 1 0 0,1-1-1 0 0,0 0 1 0 0,0 0-1 0 0,0 1 0 0 0,0-1 1 0 0,-1 0-1 0 0,1 0 1 0 0,0 1-1 0 0,0-1 1 0 0,-1 0-1 0 0,1 0 0 0 0,0 0 1 0 0,0 1-1 0 0,-1-1 1 0 0,1 0-1 0 0,0 0 0 0 0,-1 0 1 0 0,1 0-1 0 0,0 0 1 0 0,0 0-1 0 0,-1 0 1 0 0,1 0-1 0 0,-1 1-180 0 0,4 5 358 0 0,0 0-1 0 0,0 0 1 0 0,1 0 0 0 0,-1-1-1 0 0,1 1 1 0 0,0-1 0 0 0,1 0-1 0 0,-1 0 1 0 0,1 0 0 0 0,0 0-1 0 0,0-1 1 0 0,3 2-358 0 0,11 11 608 0 0,71 50 1103 0 0,5-12-814 0 0,-26-44-81 0 0,67 4 103 0 0,-103-7-860 0 0,-27-6-2 0 0,1 0 1 0 0,-1-1-1 0 0,1 0 1 0 0,-1 0 0 0 0,1 0-1 0 0,0 0 1 0 0,0-1-1 0 0,-1 0 1 0 0,1-1-1 0 0,0 0 1 0 0,0 0 0 0 0,-1 0-1 0 0,4-1-57 0 0,70-27 484 0 0,-1-27 412 0 0,-13-48 299 0 0,17-27-655 0 0,-77 120-478 0 0,-1 0 0 0 0,1 0 0 0 0,-2-1-1 0 0,0 0 1 0 0,0 0 0 0 0,-1 0 0 0 0,0-1-1 0 0,-1 1 1 0 0,-1-1 0 0 0,0-1-62 0 0,16-68 231 0 0,18-49-83 0 0,-30 113-132 0 0,-1 9 18 0 0,-1-1 0 0 0,0 0 1 0 0,-1 0-1 0 0,0 0 0 0 0,0 0 0 0 0,-1 0 1 0 0,0 0-1 0 0,-1 0 0 0 0,0 0 0 0 0,-1-1 1 0 0,0 1-1 0 0,0 0 0 0 0,-2-5-34 0 0,-22-188 184 0 0,8 123-121 0 0,-11-15 1 0 0,-6-12-13 0 0,-25 14 17 0 0,47 78-74 0 0,0 1 1 0 0,-2 0 0 0 0,1 1-1 0 0,-2 0 1 0 0,0 1 0 0 0,0 1-1 0 0,-1 0 1 0 0,0 1 0 0 0,-7-2 5 0 0,-177-72-11 0 0,120 69 64 0 0,52 14-74 0 0,13 0 13 0 0,-1 1 0 0 0,1 0 0 0 0,0 1-1 0 0,-1 1 1 0 0,1 1 0 0 0,0 0 0 0 0,0 0 0 0 0,-9 5 8 0 0,12-3-4 0 0,-12 4 8 0 0,0 1 1 0 0,1 1 0 0 0,1 1 0 0 0,-1 1-1 0 0,2 1 1 0 0,0 1 0 0 0,-6 6-5 0 0,-29 27-16 0 0,39-36 30 0 0,2 1 0 0 0,-1 0-1 0 0,2 1 1 0 0,0 1 0 0 0,0 0 0 0 0,2 1 0 0 0,-7 11-14 0 0,-32 54 24 0 0,-26 89 110 0 0,37 0-58 0 0,34-147-42 0 0,2 0 1 0 0,1 0-1 0 0,1 1 1 0 0,1-1-1 0 0,0 1 1 0 0,2-1-1 0 0,1 1 1 0 0,1-1 0 0 0,1 0-1 0 0,1 0 1 0 0,3 7-35 0 0,69 176 249 0 0,-13-81-13 0 0,-57-116-178 0 0,0 0 0 0 0,0-1 1 0 0,1 0-1 0 0,0-1 0 0 0,1 1 0 0 0,0-1 0 0 0,0-1 0 0 0,0 0 1 0 0,1 0-1 0 0,0-1 0 0 0,0 0 0 0 0,0-1 0 0 0,1 0 0 0 0,-1-1 0 0 0,1 0 1 0 0,0 0-1 0 0,0-1 0 0 0,0-1 0 0 0,0 0 0 0 0,0 0 0 0 0,1-1 1 0 0,-1 0-1 0 0,7-2-58 0 0,-5 1 1 0 0,-13 1-34 0 0,1 0 0 0 0,0-1 0 0 0,0 1 1 0 0,-1 0-1 0 0,1-1 0 0 0,0 1 0 0 0,0 0 0 0 0,-1 0 1 0 0,1 0-1 0 0,0 0 0 0 0,0 0 0 0 0,-1 0 0 0 0,1 0 1 0 0,0 0-1 0 0,0 0 0 0 0,0 0 0 0 0,-1 0 1 0 0,1 1-1 0 0,0-1 0 0 0,0 0 0 0 0,-1 0 0 0 0,1 1 1 0 0,0-1-1 0 0,-1 0 0 0 0,1 1 0 0 0,0-1 0 0 0,-1 1 1 0 0,1-1-1 0 0,-1 1 0 0 0,1-1 0 0 0,0 1 0 0 0,-1 0 1 0 0,0-1-1 0 0,1 1 0 0 0,-1 0 0 0 0,1-1 0 0 0,-1 1 1 0 0,0 0-1 0 0,1-1 0 0 0,-1 1 0 0 0,0 0 0 0 0,0 0 1 0 0,1-1-1 0 0,-1 1 0 0 0,0 0 0 0 0,0 0 0 0 0,0-1 1 0 0,0 1-1 0 0,0 0 0 0 0,0 0 0 0 0,0 0 0 0 0,-1 0 33 0 0,10 30-5839 0 0,24-22-6584 0 0,-25-9 5500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41.15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2 3 0 0 0,'0'0'886'0'0,"0"0"224"0"0,0 0-36 0 0,0 0-95 0 0,0 0-20 0 0,0 0-3 0 0,-1-3 1407 0 0,0 4 2061 0 0,3 5-4279 0 0,-1-1 0 0 0,1 1 1 0 0,0 0-1 0 0,0-1 0 0 0,1 1 1 0 0,-1-1-1 0 0,1 0 0 0 0,1 0 1 0 0,-1 0-1 0 0,1 0 0 0 0,-1 0 1 0 0,2-1-1 0 0,2 3-145 0 0,6 9 357 0 0,0-4-91 0 0,0-1 1 0 0,0 0 0 0 0,1-1 0 0 0,0 0 0 0 0,1-1 0 0 0,0-1 0 0 0,1 0 0 0 0,0-2 0 0 0,0 1 0 0 0,0-2-1 0 0,1 0 1 0 0,-1-1 0 0 0,1-1 0 0 0,0 0 0 0 0,10-1-267 0 0,37 19 379 0 0,-4-2-43 0 0,33-37-530 0 0,-36 4-6299 0 0,-49 13 1259 0 0,-1 1-2560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1 254 1952 0 0,'0'0'1282'0'0,"0"0"94"0"0,0 0 414 0 0,0 0 312 0 0,0 0 38 0 0,0 0-195 0 0,0 0-377 0 0,0 0-330 0 0,36-6-231 0 0,114-19-197 0 0,73-17 1445 0 0,-199 38-2263 0 0,0-1 0 0 0,0-1 0 0 0,0-1 0 0 0,-1-1 0 0 0,0-1 0 0 0,0-1 0 0 0,11-7 8 0 0,10-42-4051 0 0,-35 11-8268 0 0,-9 40 9280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 1536 0 0,'0'0'827'0'0,"0"0"-141"0"0,0 0 347 0 0,0 0 616 0 0,0 0 494 0 0,0 0 108 0 0,0 0-361 0 0,0 0-443 0 0,0 0-363 0 0,-5 33-241 0 0,-18 103-110 0 0,6-38 408 0 0,5-1-1 0 0,4 2 1 0 0,3 45-1141 0 0,5-125 33 0 0,0-1-1 0 0,2 1 0 0 0,0 0 1 0 0,0-1-1 0 0,2 1 0 0 0,0-1 1 0 0,2 0-1 0 0,0 0 1 0 0,0 0-1 0 0,2-1 0 0 0,4 7-32 0 0,-11-22 19 0 0,1 1 0 0 0,-1-1 0 0 0,1 0 0 0 0,-1 0 0 0 0,1 0 0 0 0,0-1-1 0 0,0 1 1 0 0,0 0 0 0 0,0-1 0 0 0,0 1 0 0 0,0-1 0 0 0,0 1 0 0 0,1-1 0 0 0,-1 0 0 0 0,0 0-1 0 0,1 0 1 0 0,-1 0 0 0 0,1-1 0 0 0,-1 1 0 0 0,1-1 0 0 0,-1 1 0 0 0,1-1 0 0 0,-1 0-1 0 0,1 0 1 0 0,0 0 0 0 0,-1 0 0 0 0,1 0 0 0 0,-1-1 0 0 0,1 1 0 0 0,-1-1 0 0 0,1 0 0 0 0,0 0-19 0 0,76-43 828 0 0,-65 35-756 0 0,100-64 396 0 0,-107 70-457 0 0,-6 1-10 0 0,1 1 0 0 0,-1 0 0 0 0,0 0 0 0 0,0 0 0 0 0,1 0 0 0 0,-1 0 0 0 0,1 0 0 0 0,-1 0 0 0 0,1 1-1 0 0,-1-1 1 0 0,1 0 0 0 0,0 1 0 0 0,-1 0 0 0 0,1-1 0 0 0,0 1 0 0 0,-1 0 0 0 0,1 0 0 0 0,0-1 0 0 0,-1 1 0 0 0,1 1 0 0 0,0-1 0 0 0,0 0 0 0 0,-1 0 0 0 0,1 1 0 0 0,0-1 0 0 0,-1 1 0 0 0,1-1 0 0 0,-1 1 0 0 0,1 0 0 0 0,-1-1-1 0 0,1 1 1 0 0,-1 0 0 0 0,1 0 0 0 0,-1 0 0 0 0,0 0 0 0 0,1 0 0 0 0,-1 1 0 0 0,0-1 0 0 0,0 0 0 0 0,0 1-1 0 0,2 18 10 0 0,-1-7-28 0 0,-1 0 1 0 0,2-1 0 0 0,0 1 0 0 0,0-1-1 0 0,1 1 1 0 0,0-1 0 0 0,1-1 0 0 0,1 1 0 0 0,0-1-1 0 0,1 1 18 0 0,-6-10-151 0 0,0-1 0 0 0,0 0-1 0 0,0 1 1 0 0,1-1-1 0 0,-1 0 1 0 0,0 0-1 0 0,1 0 1 0 0,-1 0 0 0 0,1 0-1 0 0,-1-1 1 0 0,1 1-1 0 0,-1 0 1 0 0,1-1 0 0 0,0 1-1 0 0,-1-1 1 0 0,1 1-1 0 0,0-1 1 0 0,-1 0 0 0 0,1 0-1 0 0,0 1 1 0 0,0-1-1 0 0,-1-1 1 0 0,1 1 0 0 0,0 0-1 0 0,0 0 1 0 0,-1-1-1 0 0,1 1 1 0 0,0-1 0 0 0,-1 1-1 0 0,1-1 1 0 0,-1 0-1 0 0,1 1 1 0 0,-1-1 0 0 0,1 0-1 0 0,-1 0 1 0 0,1 0-1 0 0,-1 0 1 0 0,0-1 151 0 0,31-28-13167 0 0,-27 22 10328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8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1 260 0 0 0,'0'0'729'0'0,"0"0"797"0"0,0 0 283 0 0,0 0-5 0 0,0 0-104 0 0,0 0-111 0 0,0 0-120 0 0,0 0-104 0 0,0 0-128 0 0,31-2-165 0 0,98-6-149 0 0,-58-11 487 0 0,-63 15-1199 0 0,0 0 0 0 0,0-1 0 0 0,-1 1 0 0 0,1-1 1 0 0,-1-1-1 0 0,-1 1 0 0 0,1-1 0 0 0,-1-1 0 0 0,0 1 0 0 0,0-1 1 0 0,-1 0-1 0 0,0 0 0 0 0,4-8-211 0 0,-7 11 75 0 0,0-1 1 0 0,0 0 0 0 0,-1 1-1 0 0,0-1 1 0 0,1 0 0 0 0,-2 0-1 0 0,1 0 1 0 0,0 0 0 0 0,-1 0-1 0 0,0 0 1 0 0,0 0 0 0 0,-1 0-1 0 0,1 0 1 0 0,-1 0 0 0 0,0 0-1 0 0,-1-2-75 0 0,0 3-1 0 0,0 0 0 0 0,0 1 1 0 0,0-1-1 0 0,0 1 0 0 0,0 0 0 0 0,-1 0 0 0 0,1 0 0 0 0,-1 0 0 0 0,0 0 0 0 0,0 0 0 0 0,0 1 0 0 0,0 0 0 0 0,-1-1 0 0 0,1 1 0 0 0,-1 0 0 0 0,1 1 0 0 0,-1-1 0 0 0,0 0 0 0 0,1 1 0 0 0,-1 0 0 0 0,0 0 0 0 0,0 0 0 0 0,0 1 0 0 0,0-1 0 0 0,0 1 0 0 0,0 0 1 0 0,-1 0 0 0 0,-4 0-33 0 0,0-1 1 0 0,1 2-1 0 0,-1-1 1 0 0,1 1-1 0 0,-1 1 1 0 0,1 0 0 0 0,-1 0-1 0 0,1 0 1 0 0,0 1-1 0 0,0 0 1 0 0,0 1 0 0 0,-3 1 32 0 0,4 0-8 0 0,0-1 0 0 0,0 1 0 0 0,0 1-1 0 0,1-1 1 0 0,0 1 0 0 0,0 0 0 0 0,0 1 0 0 0,1 0 0 0 0,0-1 0 0 0,0 2 0 0 0,0-1 0 0 0,1 0 0 0 0,1 1 0 0 0,-1 0 0 0 0,1 0 0 0 0,0 0 0 0 0,1 0 0 0 0,0 1 0 0 0,0-1 0 0 0,1 0 0 0 0,0 1 0 0 0,0-1 0 0 0,1 1 0 0 0,0 0 0 0 0,1-1 0 0 0,0 1-1 0 0,0-1 1 0 0,1 1 0 0 0,0-1 0 0 0,0 0 0 0 0,1 0 0 0 0,0 0 0 0 0,2 4 8 0 0,7 5-43 0 0,1-1-1 0 0,1 0 1 0 0,0-1-1 0 0,1 0 1 0 0,1-1-1 0 0,0-1 1 0 0,0 0-1 0 0,2-1 1 0 0,-1-1 0 0 0,2-1-1 0 0,-1 0 1 0 0,1-2-1 0 0,1 0 1 0 0,-1-1-1 0 0,4 0 44 0 0,80 24-1149 0 0,-33-22-6522 0 0,-53-9-1381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4865 0 0,'0'0'791'0'0,"0"0"-578"0"0,0 0-213 0 0,0 0 202 0 0,0 0 463 0 0,0 0 453 0 0,0 0 131 0 0,0 0-172 0 0,0 0-301 0 0,0 0-264 0 0,0 0-141 0 0,1 32-34 0 0,5 105 35 0 0,9 355 2651 0 0,-27-433-2483 0 0,9-51 975 0 0,4-18-975 0 0,3-20-407 0 0,19-33-189 0 0,2 1 0 0 0,3 1 0 0 0,2 2 0 0 0,3 1 1 0 0,3 2-1 0 0,7-7 56 0 0,-4 4-95 0 0,-22 28 116 0 0,1 2 0 0 0,1 0 1 0 0,2 1-1 0 0,1 1 0 0 0,1 1 0 0 0,1 1 0 0 0,1 1 0 0 0,1 2 0 0 0,2 0 1 0 0,0 2-1 0 0,1 0 0 0 0,0 3 0 0 0,2 0 0 0 0,4 0-21 0 0,-32 16 24 0 0,-1-1 0 0 0,1 1 0 0 0,-1 0-1 0 0,1 0 1 0 0,-1 0 0 0 0,1 0 0 0 0,0 0 0 0 0,-1 1-1 0 0,1 0 1 0 0,0-1 0 0 0,0 1 0 0 0,0 0 0 0 0,-1 0-1 0 0,1 0 1 0 0,0 0 0 0 0,0 1 0 0 0,0-1-1 0 0,-1 1 1 0 0,1 0 0 0 0,0 0 0 0 0,-1 0 0 0 0,1 0-1 0 0,-1 0 1 0 0,1 1 0 0 0,-1-1 0 0 0,1 1 0 0 0,-1-1-1 0 0,0 1 1 0 0,0 0 0 0 0,0 0 0 0 0,0 0 0 0 0,0 0-1 0 0,0 0 1 0 0,-1 0 0 0 0,1 1 0 0 0,-1-1 0 0 0,1 0-1 0 0,-1 1 1 0 0,0 0 0 0 0,0-1 0 0 0,0 1-1 0 0,0-1 1 0 0,-1 1 0 0 0,1 2-24 0 0,1 14 144 0 0,-1 0 0 0 0,0 0 0 0 0,-2 0 0 0 0,0 0 0 0 0,-1 0-1 0 0,-2 0 1 0 0,1 0 0 0 0,-2-1 0 0 0,-1 1 0 0 0,0-1 0 0 0,-1 0 0 0 0,-1-1 0 0 0,0 0 0 0 0,-2 0-1 0 0,0-1 1 0 0,0 0 0 0 0,-2-1 0 0 0,0 0 0 0 0,-9 8-144 0 0,9-11-24 0 0,1 0-1 0 0,-2-1 1 0 0,0-1 0 0 0,0 0 0 0 0,-1 0-1 0 0,0-2 1 0 0,-1 0 0 0 0,1 0-1 0 0,-2-1 1 0 0,1-1 0 0 0,-1-1-1 0 0,0 0 1 0 0,0-1 0 0 0,-10 1 24 0 0,-144 9-4969 0 0,130-26-286 0 0,22-9-2958 0 0,14 13 5044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71 5697 0 0,'0'0'1443'0'0,"0"0"47"0"0,0 0 176 0 0,0 0 157 0 0,0 0 1 0 0,0 0-232 0 0,0 0-335 0 0,-34 15-301 0 0,-104 50-213 0 0,74-20 52 0 0,56-34-640 0 0,1-3-123 0 0,1 1-1 0 0,0 0 0 0 0,1 1 0 0 0,0-1 0 0 0,0 1 1 0 0,1 0-1 0 0,1 0 0 0 0,-1 0 0 0 0,2 0 0 0 0,-1 1 1 0 0,1-1-1 0 0,1 1 0 0 0,0-1 0 0 0,1 1 0 0 0,0 0 1 0 0,0-1-1 0 0,1 1 0 0 0,1 4-31 0 0,1-8 17 0 0,0-1 1 0 0,0 0-1 0 0,1 0 0 0 0,0 0 1 0 0,0-1-1 0 0,1 1 0 0 0,-1-1 1 0 0,1 0-1 0 0,0 0 0 0 0,0 0 1 0 0,1-1-1 0 0,0 0 0 0 0,-1 0 1 0 0,1 0-1 0 0,1-1 0 0 0,-1 0 1 0 0,0 0-1 0 0,1-1 0 0 0,-1 1 1 0 0,1-1-1 0 0,0-1 0 0 0,0 1 1 0 0,0-1-1 0 0,0-1 0 0 0,0 1 1 0 0,0-1-1 0 0,0 0 0 0 0,0-1 1 0 0,0 1-1 0 0,0-1 0 0 0,0-1 1 0 0,-1 1-1 0 0,1-1 0 0 0,0-1 1 0 0,-1 1-1 0 0,1-1 0 0 0,-1 0 1 0 0,2-2-18 0 0,6-3 68 0 0,-1-1 1 0 0,0 0-1 0 0,-1-1 0 0 0,0 0 1 0 0,0-1-1 0 0,-1-1 1 0 0,-1 1-1 0 0,0-2 1 0 0,-1 1-1 0 0,0-2 0 0 0,0 1 1 0 0,-2-1-1 0 0,0 0 1 0 0,0-1-1 0 0,-1 1 0 0 0,-1-1 1 0 0,-1 0-1 0 0,0-1 1 0 0,-1 1-1 0 0,0-1 1 0 0,-2 0-1 0 0,1 1 0 0 0,-2-7-68 0 0,-1 15-148 0 0,1 0 0 0 0,-2 0 0 0 0,1 0 0 0 0,-1 0 0 0 0,0 0 0 0 0,0 1 0 0 0,-1-1 0 0 0,0 0 0 0 0,0 1 0 0 0,-1 0 0 0 0,1 0 0 0 0,-1 0 0 0 0,-1 0 0 0 0,1 1 0 0 0,-5-5 148 0 0,-22-16-3747 0 0,-3 6-3823 0 0,20 15-1128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0 100 0 0 0,'0'0'339'0'0,"0"0"474"0"0,0 0 357 0 0,0 0 305 0 0,0 0 146 0 0,0 0-136 0 0,0 0-390 0 0,0 0-382 0 0,0 0-206 0 0,0 0-32 0 0,0 0 24 0 0,0 0 54 0 0,0 0-5 0 0,2 7-62 0 0,8 58 551 0 0,-9-51-956 0 0,-1 0 1 0 0,2-1-1 0 0,0 1 0 0 0,1-1 0 0 0,0 1 0 0 0,1-1 1 0 0,0 0-1 0 0,1-1 0 0 0,1 1 0 0 0,0-1 0 0 0,0 0 0 0 0,1 0 1 0 0,1-1-1 0 0,0 0 0 0 0,1 0 0 0 0,0-1 0 0 0,4 4-81 0 0,-9-12 135 0 0,1 0-1 0 0,0 1 0 0 0,-1-1 1 0 0,1-1-1 0 0,0 1 1 0 0,1-1-1 0 0,-1 0 0 0 0,0 0 1 0 0,0 0-1 0 0,0-1 0 0 0,1 0 1 0 0,-1 0-1 0 0,0 0 0 0 0,0-1 1 0 0,1 0-1 0 0,1 0-134 0 0,6-6 246 0 0,-1 0 0 0 0,1-1 0 0 0,-1 0 0 0 0,-1-1 0 0 0,0-1 0 0 0,0 0 0 0 0,0 0 0 0 0,-2-1 0 0 0,1 0 0 0 0,-1-1 0 0 0,-1 0 0 0 0,0 0 0 0 0,1-4-246 0 0,25-38 321 0 0,-19 26-261 0 0,2 2 1 0 0,0 0-1 0 0,2 1 0 0 0,1 1 0 0 0,21-20-60 0 0,-30 34-5 0 0,-9 7-2 0 0,0 1-1 0 0,1-1 0 0 0,0 1 1 0 0,-1-1-1 0 0,1 1 0 0 0,0 0 1 0 0,0 0-1 0 0,0 0 0 0 0,0 1 1 0 0,1-1-1 0 0,-1 1 0 0 0,0 0 1 0 0,1 0-1 0 0,-1 0 0 0 0,1 0 1 0 0,-1 0-1 0 0,2 1 8 0 0,8 44 129 0 0,-24 66 319 0 0,-4 40-294 0 0,16-148-152 0 0,0 0 1 0 0,1-1 0 0 0,-1 1-1 0 0,0-1 1 0 0,1 0 0 0 0,-1 1-1 0 0,1-1 1 0 0,-1 0-1 0 0,1 0 1 0 0,0 0 0 0 0,-1 0-1 0 0,1 0 1 0 0,0 0 0 0 0,0-1-1 0 0,0 1 1 0 0,-1-1-1 0 0,1 1 1 0 0,0-1 0 0 0,0 0-1 0 0,0 1 1 0 0,0-1 0 0 0,0 0-1 0 0,0 0 1 0 0,0 0 0 0 0,0-1-1 0 0,0 1 1 0 0,0 0-1 0 0,0-1 1 0 0,-1 1 0 0 0,1-1-1 0 0,0 0 1 0 0,0 0 0 0 0,0 1-1 0 0,-1-1 1 0 0,1 0-1 0 0,1-1-2 0 0,173-127 227 0 0,-159 116-232 0 0,0 0 0 0 0,1 1 0 0 0,0 0 0 0 0,1 2-1 0 0,1 0 1 0 0,-1 2 0 0 0,13-5 5 0 0,-30 13 10 0 0,0 0 0 0 0,-1 0 0 0 0,1 0-1 0 0,0 0 1 0 0,0 0 0 0 0,-1 0 0 0 0,1 1 0 0 0,0-1 0 0 0,-1 0-1 0 0,1 1 1 0 0,0-1 0 0 0,-1 1 0 0 0,1 0 0 0 0,0 0-1 0 0,-1-1 1 0 0,1 1 0 0 0,-1 0 0 0 0,0 0 0 0 0,1 1 0 0 0,-1-1-1 0 0,0 0 1 0 0,1 0 0 0 0,-1 1 0 0 0,0-1 0 0 0,0 0 0 0 0,0 1-1 0 0,0-1 1 0 0,-1 1 0 0 0,1-1 0 0 0,0 1 0 0 0,-1 0-1 0 0,1-1 1 0 0,0 1 0 0 0,-1 0 0 0 0,0-1 0 0 0,0 1 0 0 0,1 0-1 0 0,-1 0 1 0 0,0-1 0 0 0,0 1 0 0 0,0 0 0 0 0,-1 0 0 0 0,1-1-1 0 0,0 1 1 0 0,-1 0 0 0 0,1-1 0 0 0,-1 1 0 0 0,1 0-1 0 0,-1-1 1 0 0,0 1 0 0 0,0-1 0 0 0,0 1-10 0 0,1 27 241 0 0,0-18-213 0 0,1-1 0 0 0,0 0 0 0 0,1 1-1 0 0,0-1 1 0 0,1 0 0 0 0,0 0 0 0 0,0-1 0 0 0,1 1-1 0 0,0 0 1 0 0,1-1 0 0 0,0 0 0 0 0,1 0-28 0 0,12 5-2749 0 0,32-15-10651 0 0,-47 0 7416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9.31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1560 1031 0 0 0,'0'0'898'0'0,"0"0"452"0"0,0 0-49 0 0,0 0-252 0 0,0 0-235 0 0,26-29 4666 0 0,-21 20-5150 0 0,0 0 0 0 0,0 0 0 0 0,-1 0 0 0 0,0-1 0 0 0,0 1 0 0 0,-1-1 1 0 0,-1 0-1 0 0,0 0 0 0 0,0 0 0 0 0,-1 0 0 0 0,0-1 0 0 0,0 1 0 0 0,-2 0 0 0 0,1 0 0 0 0,-1 0 1 0 0,-1-4-331 0 0,1-19 443 0 0,0 2-179 0 0,-3 0 1 0 0,0 0-1 0 0,-2 0 0 0 0,-1 1 1 0 0,-8-19-265 0 0,7 29 109 0 0,-1 1 1 0 0,-1 0-1 0 0,-1 0 1 0 0,-1 1 0 0 0,0 0-1 0 0,-2 1 1 0 0,0 0 0 0 0,0 2-1 0 0,-16-14-109 0 0,-119-111 1031 0 0,117 114-922 0 0,-1 1-1 0 0,-2 2 0 0 0,0 1 0 0 0,-1 2 0 0 0,-1 2 1 0 0,-24-9-109 0 0,-76-14 137 0 0,86 25-22 0 0,-2 2 0 0 0,1 3 0 0 0,-2 2 0 0 0,1 3 0 0 0,-1 1 0 0 0,-1 3-115 0 0,36 2 32 0 0,0 1 1 0 0,0 1 0 0 0,0 1 0 0 0,0 0-1 0 0,0 2 1 0 0,1 0 0 0 0,0 1 0 0 0,0 1-1 0 0,-4 2-32 0 0,11-1 2 0 0,0 1-1 0 0,0 0 0 0 0,1 1 1 0 0,0 0-1 0 0,1 1 0 0 0,0 0 1 0 0,0 1-1 0 0,2-1 0 0 0,-1 2 1 0 0,1-1-1 0 0,1 1 0 0 0,1 0 1 0 0,-1 0-1 0 0,-1 9-1 0 0,4-15 0 0 0,-129 248 20 0 0,120-234 4 0 0,2 0 0 0 0,1 2 0 0 0,0-1 0 0 0,2 1 1 0 0,0 0-1 0 0,2 1 0 0 0,0-1 0 0 0,2 1 0 0 0,1 0 0 0 0,0 0 0 0 0,2 7-24 0 0,2-4 68 0 0,0 1 0 0 0,2-1-1 0 0,0 0 1 0 0,2 0 0 0 0,1-1-1 0 0,2 1 1 0 0,0-2 0 0 0,2 1-1 0 0,0-1 1 0 0,2-1 0 0 0,2 2-68 0 0,0-4 101 0 0,0-1 0 0 0,1-1 0 0 0,1 0 0 0 0,1-2 1 0 0,1 0-1 0 0,1-1 0 0 0,0 0 0 0 0,1-2 0 0 0,18 10-101 0 0,145 56 542 0 0,-152-70-493 0 0,5 3 40 0 0,1-2 1 0 0,0-1 0 0 0,0-2 0 0 0,1-2-1 0 0,1-1-89 0 0,256 1 514 0 0,-154-34-204 0 0,-38-28 76 0 0,-90 43-319 0 0,0-2 0 0 0,-1 1 0 0 0,-1-2 0 0 0,0 0 1 0 0,0 0-1 0 0,-2-1 0 0 0,0 0 0 0 0,-1-1 0 0 0,-1 0 0 0 0,0 0 0 0 0,-1-1 0 0 0,1-6-67 0 0,54-212 42 0 0,-37 79-2521 0 0,-11 128-2216 0 0,-7 23-668 0 0,3 0-3918 0 0,-7 6 4317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7282 0 0,'0'0'2469'0'0,"0"0"-412"0"0,0 0-194 0 0,0 0-125 0 0,0 0-177 0 0,0 0-298 0 0,0 0-401 0 0,0 0-311 0 0,0 0-142 0 0,0 0-10 0 0,0 0 3 0 0,0 0-12 0 0,0 0-5 0 0,0 25-25 0 0,0 160 550 0 0,35 275-289 0 0,-35-317-2520 0 0,-15-153-16371 0 0,11 6 14917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4113 0 0,'0'0'2672'0'0,"0"0"-1245"0"0,0 0-232 0 0,0 0 314 0 0,0 0 187 0 0,0 0-81 0 0,0 0-291 0 0,0 0-294 0 0,0 0-205 0 0,31 0-167 0 0,102 0-129 0 0,124 8 1073 0 0,-170-2-1981 0 0,-50 3-3494 0 0,-37-9 3378 0 0,4 2-330 0 0,-3 0-5774 0 0,-1 1-1425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1 5257 0 0,'0'0'2586'0'0,"0"0"-328"0"0,0 0-7 0 0,0 0 21 0 0,0 0-130 0 0,0 0-359 0 0,0 0-512 0 0,0 0-419 0 0,0 0-249 0 0,0 0-191 0 0,0 0-137 0 0,0 0-114 0 0,0 0-82 0 0,-3 4 4 0 0,-32 36 413 0 0,35-40-499 0 0,0 0-23 0 0,0 0-32 0 0,0 0-37 0 0,0 0-34 0 0,0 0-36 0 0,0 0-33 0 0,0 0-51 0 0,17 6-3466 0 0,-6-5-3492 0 0,-8-1-1745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196 689 40 0 0,'0'0'1379'0'0,"0"0"-33"0"0,0 0 81 0 0,0 0 97 0 0,0 0 67 0 0,0 0-108 0 0,0 0-210 0 0,0 0-248 0 0,0 0-240 0 0,0 0-166 0 0,0 0-127 0 0,-23 12-70 0 0,-68 39-36 0 0,87-49-335 0 0,0 1 0 0 0,-1 0-1 0 0,1 0 1 0 0,0 0 0 0 0,0 1-1 0 0,1-1 1 0 0,-1 1 0 0 0,1 0 0 0 0,0 0-1 0 0,0 0 1 0 0,0 0 0 0 0,1 1-1 0 0,-1-1 1 0 0,1 1 0 0 0,0 0-1 0 0,0-1 1 0 0,0 5-51 0 0,-4 6 154 0 0,2-5-61 0 0,1 0-1 0 0,0-1 0 0 0,0 2 1 0 0,1-1-1 0 0,0 0 0 0 0,1 0 1 0 0,0 1-1 0 0,1-1 0 0 0,0 0 0 0 0,1 6-92 0 0,1-13 62 0 0,-1 1 0 0 0,1-2 0 0 0,-1 1 0 0 0,1 0-1 0 0,0 0 1 0 0,0 0 0 0 0,0-1 0 0 0,0 1-1 0 0,1-1 1 0 0,-1 0 0 0 0,1 1 0 0 0,-1-1 0 0 0,1 0-1 0 0,0-1 1 0 0,0 1 0 0 0,0 0 0 0 0,0-1 0 0 0,0 0-1 0 0,0 1 1 0 0,0-1 0 0 0,1-1 0 0 0,-1 1 0 0 0,0 0-1 0 0,0-1 1 0 0,1 1 0 0 0,-1-1 0 0 0,1 0 0 0 0,-1 0-1 0 0,0-1 1 0 0,1 1 0 0 0,-1-1 0 0 0,0 1-1 0 0,0-1 1 0 0,1 0 0 0 0,-1 0 0 0 0,0-1 0 0 0,0 1-1 0 0,0-1 1 0 0,2 0-62 0 0,9-7 57 0 0,-1 0 1 0 0,1-1-1 0 0,-1-1 0 0 0,-1 0 1 0 0,0-1-1 0 0,0 0 0 0 0,-2-1 1 0 0,1 0-1 0 0,-1 0 0 0 0,-1-1 0 0 0,-1-1 1 0 0,0 0-1 0 0,-1 0 0 0 0,0 0 1 0 0,-1-1-1 0 0,-1 1 0 0 0,-1-2 0 0 0,0 1 1 0 0,-1 0-1 0 0,0-1 0 0 0,-2 1 1 0 0,0-1-1 0 0,-1-9-57 0 0,-13-42-2942 0 0,-17 30-3640 0 0,-9 29-1813 0 0,4 29 6952 0 0,35-20 1564 0 0,-1 1 1 0 0,1 0-1 0 0,0 0 0 0 0,0 0 0 0 0,0 0 0 0 0,0-1 0 0 0,-1 1 0 0 0,1 0 0 0 0,0 0 0 0 0,0 0 1 0 0,1 0-1 0 0,-1-1 0 0 0,0 1 0 0 0,0 0 0 0 0,0 0 0 0 0,0 0 0 0 0,1 0 0 0 0,-1-1 0 0 0,0 1 0 0 0,1 0 1 0 0,-1 0-1 0 0,1-1 0 0 0,-1 1 0 0 0,1 0 0 0 0,-1-1 0 0 0,1 1 0 0 0,-1 0 0 0 0,1-1 0 0 0,0 1 1 0 0,-1-1-1 0 0,1 1 0 0 0,0-1 0 0 0,-1 1 0 0 0,1-1 0 0 0,0 0 0 0 0,0 1 0 0 0,0-1 0 0 0,-1 0 1 0 0,1 0-1 0 0,0 1 0 0 0,0-1 0 0 0,0 0 0 0 0,0 0 0 0 0,-1 0 0 0 0,1 0 0 0 0,0 0 0 0 0,0 0-121 0 0,43 1 5428 0 0,35-57-751 0 0,-65 43-4216 0 0,9-14-275 0 0,-2 0 0 0 0,0-1 0 0 0,-2-1 0 0 0,-2-1 0 0 0,0 0-1 0 0,-2-2 1 0 0,-2 1 0 0 0,0-2 0 0 0,-2 0 0 0 0,-2 0-1 0 0,-1-1 1 0 0,-2 0-186 0 0,13-80-321 0 0,-19 114 169 0 0,0 0-127 0 0,2 19-1485 0 0,59 164 1500 0 0,-36-123 189 0 0,-20-47 57 0 0,36 90-294 0 0,-4 1 0 0 0,-4 1 0 0 0,10 70 312 0 0,-27-59-423 0 0,-5 0 0 0 0,-5 1 0 0 0,-6 5 423 0 0,2-89 105 0 0,-2 0 0 0 0,-2 0 0 0 0,-1 0 0 0 0,-1 0-1 0 0,-2-1 1 0 0,-1 0 0 0 0,-1 0 0 0 0,-2 0 0 0 0,-1-1 0 0 0,-2-1 0 0 0,-1 0 0 0 0,-1-1 0 0 0,-2 0 0 0 0,0-1 0 0 0,-2-1-1 0 0,-1-1 1 0 0,-1-1 0 0 0,-10 8-105 0 0,30-31 43 0 0,-1 0 1 0 0,1-1-1 0 0,0 1 0 0 0,-1-1 0 0 0,1 1 1 0 0,-1-1-1 0 0,0 1 0 0 0,1-1 0 0 0,-1 0 0 0 0,0 0 1 0 0,0 0-1 0 0,0 0 0 0 0,0 0 0 0 0,0 0 0 0 0,0-1 1 0 0,0 1-1 0 0,0-1 0 0 0,0 1 0 0 0,0-1 0 0 0,0 0 1 0 0,0 0-1 0 0,0 1 0 0 0,0-2 0 0 0,0 1 0 0 0,0 0 1 0 0,-1 0-1 0 0,1-1 0 0 0,0 1 0 0 0,0-1 0 0 0,0 1 1 0 0,0-1-1 0 0,0 0 0 0 0,1 0 0 0 0,-1 0 0 0 0,0 0 1 0 0,0 0-1 0 0,0-1 0 0 0,1 1 0 0 0,-1 0 0 0 0,1-1 1 0 0,-1 1-1 0 0,1-1 0 0 0,-1 0-43 0 0,-2-13 111 0 0,0 0-1 0 0,1-1 1 0 0,1 1-1 0 0,0-1 1 0 0,1 1-1 0 0,1-1 1 0 0,0 1-1 0 0,1-1 1 0 0,3-9-111 0 0,9-57 103 0 0,4 0-1 0 0,3 1 1 0 0,4 1 0 0 0,15-30-103 0 0,55-120-4130 0 0,-59 150-3596 0 0,-21 48 923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47 678 4417 0 0,'0'0'1916'0'0,"0"0"-606"0"0,0 0-171 0 0,0 0 170 0 0,0 0 206 0 0,0 0 15 0 0,0 0-235 0 0,0 0-367 0 0,0 0-306 0 0,-7 34-195 0 0,-21 108-126 0 0,17-10 230 0 0,18-109-2041 0 0,-7-23-48 0 0,2-15-9996 0 0,-2 8 8936 0 0</inkml:trace>
  <inkml:trace contextRef="#ctx0" brushRef="#br0" timeOffset="148.264">89 188 6577 0 0,'0'0'1321'0'0,"0"0"-193"0"0,0 0-144 0 0,0 0-152 0 0,0 0-232 0 0,0 0-600 0 0,0 0-592 0 0,0 0-328 0 0,0 0-328 0 0,0 0-408 0 0,0 0-929 0 0,0 0-1856 0 0</inkml:trace>
  <inkml:trace contextRef="#ctx0" brushRef="#br0" timeOffset="584.178">242 983 1120 0 0,'0'0'2258'0'0,"0"0"-420"0"0,0 0-130 0 0,0 0 13 0 0,0 0-112 0 0,0 0-235 0 0,0 0-378 0 0,0 0-320 0 0,0 0-114 0 0,0 0 6 0 0,0 0 45 0 0,0 0 9 0 0,0 0-16 0 0,12-21-39 0 0,63-106 299 0 0,46-78 146 0 0,-117 198-800 0 0,-4 7-288 0 0,1 1 1 0 0,-1-1 0 0 0,0 0 0 0 0,1 0 0 0 0,-1 0-1 0 0,0 0 1 0 0,1 0 0 0 0,-1 0 0 0 0,0 1 0 0 0,1-1-1 0 0,-1 0 1 0 0,0 0 0 0 0,1 0 0 0 0,-1 0 0 0 0,0 0 0 0 0,1 0-1 0 0,-1 0 1 0 0,0 0 0 0 0,1 0 0 0 0,-1 0 0 0 0,0-1-1 0 0,1 1 1 0 0,-1 0 0 0 0,0 0 0 0 0,1 0 0 0 0,-1 0-1 0 0,0 0 1 0 0,0-1 0 0 0,1 1 0 0 0,-1 0 0 0 0,0 0-1 0 0,0 0 1 0 0,1-1 0 0 0,-1 1 0 0 0,0 0 0 0 0,0 0-1 0 0,1-1 1 0 0,-1 1 0 0 0,0 0 0 0 0,0-1 0 0 0,0 1 75 0 0,-9 178-447 0 0,9-173 500 0 0,0 0 1 0 0,0 0-1 0 0,0-1 1 0 0,1 1-1 0 0,0 0 1 0 0,0-1-1 0 0,0 1 1 0 0,0-1-1 0 0,1 1 1 0 0,0-1-1 0 0,0 0 1 0 0,0 1-1 0 0,0-1 1 0 0,1 0-1 0 0,0 0 1 0 0,-1-1-1 0 0,1 1 1 0 0,1-1-1 0 0,-1 1 1 0 0,0-1-1 0 0,1 0 1 0 0,0 0-1 0 0,0 0 1 0 0,0-1-1 0 0,0 1 1 0 0,0-1-1 0 0,0 0 1 0 0,1 0-1 0 0,-1-1 1 0 0,0 1-1 0 0,1-1 1 0 0,0 0-1 0 0,-1 0 1 0 0,1-1-1 0 0,0 1 1 0 0,-1-1-1 0 0,1 0 1 0 0,0 0-1 0 0,0-1 1 0 0,-1 1-1 0 0,1-1 1 0 0,0 0-1 0 0,-1 0 1 0 0,1-1-1 0 0,3-1-53 0 0,6-6 218 0 0,-1 0 0 0 0,1-1 0 0 0,-2-1 0 0 0,0 0 0 0 0,0 0 0 0 0,-1-2 0 0 0,0 1 0 0 0,-1-1 0 0 0,-1-1 0 0 0,0 0 0 0 0,-1 0 0 0 0,7-15-218 0 0,-7 12-858 0 0,-2 0-1 0 0,0-1 0 0 0,0 1 0 0 0,-2-1 0 0 0,0 0 1 0 0,-1 0-1 0 0,0-4 859 0 0,-1 0-5245 0 0,1 6-3920 0 0</inkml:trace>
  <inkml:trace contextRef="#ctx0" brushRef="#br0" timeOffset="7114.464">1280 0 2457 0 0,'0'0'1016'0'0,"0"0"-215"0"0,0 0 59 0 0,0 0 397 0 0,0 0 408 0 0,0 0 126 0 0,0 0-213 0 0,0 0-359 0 0,0 0-308 0 0,0 0-155 0 0,0 0-45 0 0,-3 14-28 0 0,-23 94 1142 0 0,14 153 285 0 0,-10 206-2358 0 0,24-514-15957 0 0,-2 39 13018 0 0</inkml:trace>
  <inkml:trace contextRef="#ctx0" brushRef="#br0" timeOffset="7352.401">903 479 6233 0 0,'0'0'862'0'0,"0"0"-197"0"0,0 0 198 0 0,0 0 493 0 0,0 0 297 0 0,0 0-11 0 0,0 0-249 0 0,0 0-274 0 0,0 0-201 0 0,0 0-126 0 0,0 0-84 0 0,36 8-92 0 0,117 27-101 0 0,-58-29 73 0 0,-79-8-503 0 0,131-25-92 0 0,-53 1-4975 0 0,-75 21 6 0 0,-5 1-4435 0 0</inkml:trace>
  <inkml:trace contextRef="#ctx0" brushRef="#br0" timeOffset="8197.59">1479 747 0 0 0,'0'0'1231'0'0,"0"0"653"0"0,0 0 77 0 0,0 0-197 0 0,0 0-200 0 0,0 0-181 0 0,0 0-168 0 0,31 4-106 0 0,100 10-83 0 0,-63-20 406 0 0,-55 1-1083 0 0,8-1-7 0 0,0 0-1 0 0,0-2 1 0 0,-1 0 0 0 0,0-2 0 0 0,0 0-1 0 0,-1-1 1 0 0,0-1 0 0 0,-1-1 0 0 0,-1 0-1 0 0,0-2 1 0 0,0 0 0 0 0,-1-1-342 0 0,-14 14-25 0 0,0-1 1 0 0,0 1 0 0 0,0 0-1 0 0,-1 0 1 0 0,1-1 0 0 0,-1 1-1 0 0,0-1 1 0 0,1 0 0 0 0,-1 1-1 0 0,0-1 1 0 0,-1 0 0 0 0,1 1 0 0 0,0-1-1 0 0,-1 0 1 0 0,1 0 0 0 0,-1 0-1 0 0,0 0 1 0 0,0 0 0 0 0,0 1-1 0 0,-1-1 1 0 0,1 0 0 0 0,-1 0-1 0 0,1 0 1 0 0,-1 0 0 0 0,0 1-1 0 0,0-1 1 0 0,0 0 0 0 0,0 1-1 0 0,-1-1 1 0 0,1 1 0 0 0,-1-1-1 0 0,1 1 1 0 0,-1 0 0 0 0,0 0-1 0 0,0 0 1 0 0,0 0 0 0 0,0 0-1 0 0,0 0 1 0 0,-1 0 0 0 0,1 0-1 0 0,0 1 1 0 0,-1 0 0 0 0,0-1 0 0 0,1 1-1 0 0,-1 0 1 0 0,0 0 24 0 0,-9-2-725 0 0,0 0 0 0 0,-1 1 0 0 0,1 1 0 0 0,0 0 0 0 0,-1 1 0 0 0,1 0 0 0 0,-1 0 0 0 0,1 2 0 0 0,0-1 0 0 0,0 2 0 0 0,0 0 0 0 0,0 0 0 0 0,0 1 0 0 0,0 0 0 0 0,-7 5 726 0 0,2 0-271 0 0,1 1 1 0 0,0 1-1 0 0,1 0 1 0 0,0 1-1 0 0,1 1 1 0 0,0 0-1 0 0,1 1 1 0 0,-7 9 269 0 0,15-17 131 0 0,0 0 0 0 0,1 1 0 0 0,0 0 0 0 0,0 0 0 0 0,0 0 0 0 0,1 0 1 0 0,0 0-1 0 0,0 1 0 0 0,0 0 0 0 0,1-1 0 0 0,1 1 0 0 0,-1 0 0 0 0,1 0 0 0 0,1 0 0 0 0,-1 0 0 0 0,1 0 1 0 0,1 0-1 0 0,-1 0 0 0 0,2 0 0 0 0,-1 0 0 0 0,2 4-131 0 0,2-3 245 0 0,0-1 1 0 0,1 1-1 0 0,0-1 0 0 0,1-1 0 0 0,-1 1 1 0 0,1-1-1 0 0,1 0 0 0 0,0-1 1 0 0,-1 1-1 0 0,2-2 0 0 0,-1 1 0 0 0,1-1 1 0 0,0 0-1 0 0,0-1 0 0 0,0 0 0 0 0,1-1 1 0 0,-1 0-1 0 0,1 0 0 0 0,0-1 1 0 0,0 0-1 0 0,0-1 0 0 0,0 0 0 0 0,0 0 1 0 0,0-1-1 0 0,0-1 0 0 0,2 0-245 0 0,114-10 2285 0 0,-82-4-1897 0 0,-2-1 0 0 0,0-2-1 0 0,0-2 1 0 0,-2-1 0 0 0,-1-3 0 0 0,-1-1 0 0 0,-1-1 0 0 0,-1-3 0 0 0,-1-1-1 0 0,-2-1 1 0 0,-1-2 0 0 0,16-21-388 0 0,-40 45 5 0 0,0 0 1 0 0,-1-1-1 0 0,0 1 0 0 0,0-1 1 0 0,-1-1-1 0 0,0 1 0 0 0,-1-1 1 0 0,0 0-1 0 0,-1 0 0 0 0,0-1 1 0 0,0 1-1 0 0,-2-1 0 0 0,1 0 1 0 0,-1 0-1 0 0,-1-1-5 0 0,-3 11-67 0 0,0-1-1 0 0,0 1 1 0 0,0-1 0 0 0,0 1-1 0 0,-1 0 1 0 0,1 0-1 0 0,-1 0 1 0 0,0 0 0 0 0,1 0-1 0 0,-1 0 1 0 0,0 1 0 0 0,0-1-1 0 0,0 1 1 0 0,0 0-1 0 0,0 0 1 0 0,0 0 0 0 0,0 0-1 0 0,-1 1 1 0 0,1-1-1 0 0,0 1 1 0 0,0 0 0 0 0,0 0-1 0 0,-1 0 1 0 0,1 0 0 0 0,0 1-1 0 0,0-1 1 0 0,0 1-1 0 0,-1 0 1 0 0,1 0 0 0 0,0 0-1 0 0,0 0 1 0 0,0 0-1 0 0,0 1 1 0 0,1 0 0 0 0,-1-1-1 0 0,-1 2 68 0 0,-7 2-60 0 0,-1 0 0 0 0,2 1 0 0 0,-1 0-1 0 0,1 1 1 0 0,-1 0 0 0 0,2 1 0 0 0,-1 0 0 0 0,1 1-1 0 0,1 0 1 0 0,-1 0 0 0 0,1 0 0 0 0,1 1-1 0 0,-3 5 61 0 0,10-14 0 0 0,-1 1 0 0 0,1-1-1 0 0,-1 1 1 0 0,1-1-1 0 0,-1 1 1 0 0,1-1-1 0 0,0 1 1 0 0,0-1 0 0 0,0 1-1 0 0,0-1 1 0 0,0 1-1 0 0,0-1 1 0 0,0 1-1 0 0,0 0 1 0 0,1-1-1 0 0,-1 1 1 0 0,1-1 0 0 0,-1 1-1 0 0,1-1 1 0 0,-1 0-1 0 0,1 1 1 0 0,0-1-1 0 0,0 0 1 0 0,0 1-1 0 0,0-1 1 0 0,0 0 0 0 0,0 0-1 0 0,0 0 1 0 0,0 0-1 0 0,0 0 1 0 0,0 0-1 0 0,1 0 1 0 0,-1 0-1 0 0,0 0 1 0 0,1 0 0 0 0,-1-1-1 0 0,0 1 1 0 0,1-1-1 0 0,-1 1 1 0 0,1-1 0 0 0,66 16 121 0 0,-61-15-106 0 0,7 1-17 0 0,121 30 163 0 0,-130-30-115 0 0,0 0 0 0 0,-1 1-1 0 0,1 0 1 0 0,-1 0 0 0 0,0 0-1 0 0,0 0 1 0 0,0 0 0 0 0,0 1 0 0 0,-1 0-1 0 0,1 0 1 0 0,-1 0 0 0 0,0 0-1 0 0,0 0 1 0 0,0 1 0 0 0,-1-1-1 0 0,0 1 1 0 0,0 0 0 0 0,0 0 0 0 0,0 0-1 0 0,-1 0 1 0 0,0 0 0 0 0,0 0-1 0 0,0 0 1 0 0,0 0 0 0 0,-1 4-46 0 0,-3 97 1405 0 0,0-65-4178 0 0,2 0-7400 0 0,1-37 2483 0 0</inkml:trace>
  <inkml:trace contextRef="#ctx0" brushRef="#br0" timeOffset="9658.329">2854 722 1664 0 0,'0'0'1762'0'0,"0"0"-75"0"0,0 0 79 0 0,0 0 165 0 0,0 0-20 0 0,0 0-309 0 0,0 0-446 0 0,0 0-388 0 0,0 0-228 0 0,0 0-100 0 0,0 0-9 0 0,0 0 30 0 0,0 0 24 0 0,9 0-1 0 0,116 26 1748 0 0,-97-19-1791 0 0,0-2 0 0 0,0 0 1 0 0,0-2-1 0 0,1-2 0 0 0,16 0-441 0 0,-39-2 53 0 0,0-1-1 0 0,1 1 1 0 0,-1-1-1 0 0,0 0 1 0 0,0-1-1 0 0,-1 1 1 0 0,1-1 0 0 0,0 0-1 0 0,-1-1 1 0 0,0 1-1 0 0,0-1 1 0 0,0 0 0 0 0,0 0-1 0 0,0-1 1 0 0,-1 1-1 0 0,0-1 1 0 0,0 0 0 0 0,0 0-1 0 0,-1-1 1 0 0,1 1-1 0 0,-1-1 1 0 0,-1 0 0 0 0,1 0-1 0 0,-1 1 1 0 0,0-2-1 0 0,0 1 1 0 0,-1 0 0 0 0,0 0-1 0 0,0 0 1 0 0,0-1-1 0 0,-1 1 1 0 0,0-1-53 0 0,0 4-46 0 0,0 0 1 0 0,-1 0-1 0 0,1 0 0 0 0,-1-1 1 0 0,0 1-1 0 0,0 0 0 0 0,0 1 1 0 0,0-1-1 0 0,0 0 0 0 0,-1 0 1 0 0,0 0-1 0 0,1 1 1 0 0,-1-1-1 0 0,0 1 0 0 0,0-1 1 0 0,0 1-1 0 0,-1 0 0 0 0,1 0 1 0 0,0 0-1 0 0,-1 0 0 0 0,1 0 1 0 0,-1 1-1 0 0,0-1 0 0 0,0 1 1 0 0,0 0-1 0 0,1-1 0 0 0,-1 1 1 0 0,0 0-1 0 0,0 1 0 0 0,-3-1 46 0 0,-95-3-2312 0 0,88 6 2214 0 0,1 1-1 0 0,-1 1 1 0 0,1 0 0 0 0,-1 0 0 0 0,1 2 0 0 0,0-1 0 0 0,1 2-1 0 0,-1-1 1 0 0,1 1 0 0 0,1 1 0 0 0,-1 0 0 0 0,1 1 0 0 0,1 0-1 0 0,0 0 1 0 0,0 1 0 0 0,1 0 0 0 0,0 1 0 0 0,0 0 0 0 0,1 0-1 0 0,1 0 1 0 0,0 1 0 0 0,1 0 0 0 0,0 0 0 0 0,1 1-1 0 0,0-1 1 0 0,-2 13 98 0 0,4-18 33 0 0,1 0-1 0 0,0 0 1 0 0,0 0 0 0 0,1 0-1 0 0,0 0 1 0 0,0 0-1 0 0,1 1 1 0 0,0-1 0 0 0,0 0-1 0 0,0 0 1 0 0,1-1-1 0 0,0 1 1 0 0,0 0 0 0 0,1-1-1 0 0,0 1 1 0 0,0-1-1 0 0,1 0 1 0 0,-1 0 0 0 0,1 0-1 0 0,1 0 1 0 0,-1-1-1 0 0,1 1 1 0 0,0-1 0 0 0,0 0-1 0 0,0-1 1 0 0,1 1-1 0 0,1-1-32 0 0,7 3 186 0 0,0 0-1 0 0,1-2 0 0 0,-1 1 0 0 0,2-2 1 0 0,-1 0-1 0 0,0-1 0 0 0,1-1 0 0 0,-1 0 1 0 0,1-1-1 0 0,0 0 0 0 0,-1-1 0 0 0,1-1 1 0 0,0-1-1 0 0,-1 0 0 0 0,15-5-185 0 0,20-6 360 0 0,0-3-1 0 0,-2-1 1 0 0,0-3-1 0 0,7-6-359 0 0,20-15 222 0 0,-2-2 0 0 0,-2-5-1 0 0,-2-2 1 0 0,-2-3 0 0 0,54-57-222 0 0,-102 92 74 0 0,-19 17-51 0 0,0 1-7 0 0,0 0-33 0 0,0 0-25 0 0,0 0-47 0 0,0 16-164 0 0,35 259 149 0 0,-35-268 98 0 0,0 0 1 0 0,0 1-1 0 0,-1-1 1 0 0,0 1-1 0 0,0-1 1 0 0,0 0-1 0 0,-1 0 1 0 0,-1 0 0 0 0,1 0-1 0 0,-1 0 1 0 0,0 0-1 0 0,-1 0 1 0 0,1-1-1 0 0,-1 0 1 0 0,-1 0-1 0 0,1 0 1 0 0,-1 0 0 0 0,0 0-1 0 0,0-1 1 0 0,-1 0-1 0 0,1 0 1 0 0,-1-1-1 0 0,0 0 1 0 0,-1 0 0 0 0,-3 2 5 0 0,6-4-71 0 0,1 0 1 0 0,-1 0 0 0 0,1-1 0 0 0,-1 0-1 0 0,0 1 1 0 0,1-1 0 0 0,-1 0 0 0 0,0-1-1 0 0,0 1 1 0 0,0-1 0 0 0,0 0 0 0 0,0 0 0 0 0,0 0-1 0 0,0 0 1 0 0,1-1 0 0 0,-1 1 0 0 0,0-1-1 0 0,0 0 1 0 0,0 0 0 0 0,1-1 0 0 0,-1 1 0 0 0,0-1-1 0 0,1 0 1 0 0,0 0 0 0 0,-1 0 0 0 0,1 0-1 0 0,0 0 1 0 0,0-1 0 0 0,0 0 0 0 0,0 1 0 0 0,1-1-1 0 0,-1 0 1 0 0,1 0 0 0 0,-1-1 0 0 0,0-1 70 0 0,3 3-37 0 0,1 0 0 0 0,-1 1 0 0 0,1-1 0 0 0,0 1 0 0 0,0-1 0 0 0,0 1 0 0 0,-1-1 0 0 0,1 1 0 0 0,0 0 0 0 0,1-1 0 0 0,-1 1 0 0 0,0 0 0 0 0,0 0 0 0 0,1 0 0 0 0,-1 0 0 0 0,0 0 0 0 0,1 0 0 0 0,-1 0 0 0 0,1 0 0 0 0,-1 1 0 0 0,1-1 0 0 0,-1 1 0 0 0,1-1 0 0 0,0 1 0 0 0,-1-1 0 0 0,1 1 0 0 0,0 0 0 0 0,-1 0 0 0 0,1 0 0 0 0,0 0 0 0 0,-1 0 0 0 0,1 0 0 0 0,0 0 0 0 0,-1 0 0 0 0,1 1 0 0 0,0-1 0 0 0,-1 1 0 0 0,1-1 0 0 0,-1 1 0 0 0,1 0 0 0 0,1 0 37 0 0,9 0-77 0 0,137 22 216 0 0,-132-22-82 0 0,8 2 335 0 0,-1-1 0 0 0,1-1 1 0 0,0-2-1 0 0,0 0 0 0 0,-1-1 1 0 0,1-2-1 0 0,18-5-392 0 0,-9 0 178 0 0,-1-3 0 0 0,0 0 0 0 0,0-2 1 0 0,-1-2-1 0 0,-1-1 0 0 0,-1-1 0 0 0,0-1 0 0 0,-1-2 0 0 0,-2-1 0 0 0,0-2 1 0 0,-1 0-1 0 0,-2-1 0 0 0,0-2 0 0 0,-2 0 0 0 0,-1-2 0 0 0,-1 0 1 0 0,12-26-179 0 0,-23 33-29 0 0,-2 0 1 0 0,0-1-1 0 0,-2 0 1 0 0,0-1-1 0 0,-2 1 1 0 0,0-1-1 0 0,-2 1 1 0 0,0-1 0 0 0,-3-14 28 0 0,2 32-26 0 0,0-1 0 0 0,-1 1 0 0 0,1 0 0 0 0,-2-1 0 0 0,1 1 1 0 0,-1 0-1 0 0,0 0 0 0 0,0 0 0 0 0,0 0 0 0 0,-1 0 1 0 0,0 0-1 0 0,0 1 0 0 0,-1-1 0 0 0,1 1 0 0 0,-1 0 1 0 0,0 0-1 0 0,-1 0 0 0 0,1 1 0 0 0,-1-1 0 0 0,0 1 0 0 0,0 0 1 0 0,0 0-1 0 0,-1 1 0 0 0,1 0 0 0 0,-1 0 0 0 0,0 0 1 0 0,0 1-1 0 0,0-1 0 0 0,0 2 0 0 0,0-1 0 0 0,-1 0 26 0 0,2 2-17 0 0,0 0 0 0 0,0 1-1 0 0,0-1 1 0 0,0 1 0 0 0,0 0-1 0 0,0 0 1 0 0,0 0 0 0 0,0 1-1 0 0,0 0 1 0 0,1 0 0 0 0,-1 0-1 0 0,0 0 1 0 0,1 1 0 0 0,0 0-1 0 0,0 0 1 0 0,0 0 0 0 0,0 0-1 0 0,0 1 1 0 0,0-1 0 0 0,1 1-1 0 0,0 0 1 0 0,0 0 0 0 0,0 0-1 0 0,0 1 1 0 0,0 1 17 0 0,-2 9 22 0 0,2 0 1 0 0,-1 1-1 0 0,2-1 0 0 0,0 1 1 0 0,1 0-1 0 0,0-1 1 0 0,1 1-1 0 0,1 0 0 0 0,1 0 1 0 0,0-1-1 0 0,1 1 1 0 0,0-1-1 0 0,2 1 0 0 0,1 2-22 0 0,-4-11 11 0 0,100 291 289 0 0,-99-288-306 0 0,10 22-26 0 0,-1 1 0 0 0,-2 0 1 0 0,-2 0-1 0 0,0 1 0 0 0,-3 0 1 0 0,0 1-1 0 0,-3-1 32 0 0,-2-33-141 0 0,0-1-89 0 0,-4-1-658 0 0,0 0-1 0 0,1-1 0 0 0,-1 1 0 0 0,0-1 1 0 0,0 0-1 0 0,1 0 0 0 0,-1-1 1 0 0,1 1-1 0 0,0-1 0 0 0,0 1 0 0 0,0-1 1 0 0,0 0-1 0 0,0 0 0 0 0,0 0 1 0 0,1-1-1 0 0,-1 1 889 0 0,-7-8-6156 0 0,3 3 3425 0 0</inkml:trace>
  <inkml:trace contextRef="#ctx0" brushRef="#br0" timeOffset="9913.244">4207 508 6969 0 0,'0'0'2546'0'0,"0"0"-832"0"0,0 0-182 0 0,0 0 215 0 0,0 0 142 0 0,0 0-209 0 0,0 0-449 0 0,32 0-377 0 0,105 0-226 0 0,368-18 1879 0 0,-192 10-4176 0 0,-247 2-2840 0 0,0-2-3731 0 0,-46 4-639 0 0</inkml:trace>
  <inkml:trace contextRef="#ctx0" brushRef="#br0" timeOffset="14553.252">5245 1123 17724 0 0,'0'0'360'0'0,"0"0"-232"0"0,0 0-400 0 0,0 0-352 0 0,0 0-160 0 0,0 0-73 0 0,0 0-55 0 0,0 0-576 0 0,0 0-1945 0 0,0 0-6409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01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483 144 2897 0 0,'0'0'1015'0'0,"0"0"-317"0"0,0 0-118 0 0,0 0 227 0 0,0 0 379 0 0,0 0 340 0 0,0 0 135 0 0,0 0-160 0 0,0 0-336 0 0,0 0-361 0 0,0 0-292 0 0,-3-1-166 0 0,3 1-319 0 0,-1 0 0 0 0,1 0 1 0 0,-1 0-1 0 0,1 0 0 0 0,-1 0 1 0 0,1 0-1 0 0,-1 0 0 0 0,1 0 1 0 0,-1 0-1 0 0,1 1 0 0 0,-1-1 1 0 0,1 0-1 0 0,-1 0 0 0 0,1 0 1 0 0,-1 0-1 0 0,1 1 0 0 0,-1-1 1 0 0,1 0-1 0 0,-1 1 0 0 0,1-1 1 0 0,-1 0-1 0 0,1 1 0 0 0,0-1 1 0 0,-1 0-1 0 0,1 1 0 0 0,0-1 1 0 0,-1 1-1 0 0,1-1 0 0 0,0 1 0 0 0,0-1 1 0 0,-1 1-1 0 0,1-1 0 0 0,0 1 1 0 0,0-1-1 0 0,0 1 0 0 0,0-1 1 0 0,-1 1-1 0 0,1-1 0 0 0,0 1 1 0 0,0-1-1 0 0,0 1 0 0 0,0-1 1 0 0,0 1-1 0 0,1-1 0 0 0,-1 1 1 0 0,0 0-1 0 0,0-1 0 0 0,0 1 1 0 0,0-1-1 0 0,0 1 0 0 0,1-1 1 0 0,-1 0-1 0 0,0 1 0 0 0,1-1 1 0 0,-1 1-28 0 0,0 7-12 0 0,-14 396 3486 0 0,-18-14-4008 0 0,28-343-2782 0 0,-1-46-9850 0 0,5-1 10519 0 0</inkml:trace>
  <inkml:trace contextRef="#ctx0" brushRef="#br0" timeOffset="299.434">0 442 552 0 0,'0'0'1372'0'0,"0"0"-303"0"0,0 0-36 0 0,0 0 214 0 0,0 0 279 0 0,0 0 230 0 0,0 0 25 0 0,0 0-140 0 0,0 0-200 0 0,38-21-237 0 0,116-64-219 0 0,-41 34 434 0 0,200-30-78 0 0,-237 65-1301 0 0,-31 9-316 0 0,26-7-437 0 0,-32-3-6766 0 0,-32 10 310 0 0,-6 1 4399 0 0</inkml:trace>
  <inkml:trace contextRef="#ctx0" brushRef="#br0" timeOffset="767.025">923 0 0 0 0,'0'0'810'0'0,"0"0"-36"0"0,0 0 147 0 0,0 0 353 0 0,0 0 400 0 0,0 0 209 0 0,0 0-53 0 0,0 0-275 0 0,0 0-332 0 0,-7 35-302 0 0,-18 107-231 0 0,19-40 627 0 0,9-82-1044 0 0,48 311 1902 0 0,-36-162-2007 0 0,4-92-208 0 0,-17-76 39 0 0,0 0-1 0 0,0 0 1 0 0,1 1 0 0 0,-1-1 0 0 0,1 0-1 0 0,-1-1 1 0 0,1 1 0 0 0,-1 0 0 0 0,1-1 0 0 0,-1 0-1 0 0,1 1 1 0 0,-1-1 0 0 0,1 0 0 0 0,-1 0-1 0 0,1 0 1 0 0,0-1 0 0 0,-1 1 0 0 0,1-1 0 0 0,-1 1-1 0 0,1-1 1 0 0,-1 0 0 0 0,1 0 0 0 0,1-1 1 0 0,266-183 473 0 0,-269 184-471 0 0,0 0-1 0 0,0 0 1 0 0,-1 0 0 0 0,1 0-1 0 0,0 1 1 0 0,0-1 0 0 0,0 0-1 0 0,0 0 1 0 0,1 1 0 0 0,-1-1-1 0 0,0 1 1 0 0,0-1-1 0 0,0 1 1 0 0,0 0 0 0 0,1-1-1 0 0,-1 1 1 0 0,0 0 0 0 0,0 0-1 0 0,0 0 1 0 0,1 0 0 0 0,-1 0-1 0 0,0 0 1 0 0,0 0-1 0 0,1 0 1 0 0,-1 0 0 0 0,0 0-1 0 0,0 1 1 0 0,0-1 0 0 0,1 1-1 0 0,-1-1 1 0 0,0 1 0 0 0,0-1-1 0 0,0 1 1 0 0,0 0 0 0 0,0-1-1 0 0,0 1 1 0 0,0 0-1 0 0,0 0 1 0 0,0 0 0 0 0,0 0-1 0 0,-1-1 1 0 0,1 1 0 0 0,0 0-1 0 0,-1 1 1 0 0,1-1 0 0 0,0 0-1 0 0,-1 0 1 0 0,1 0-1 0 0,-1 0 1 0 0,0 0 0 0 0,1 1-1 0 0,-1-1 1 0 0,0 0 0 0 0,0 0-1 0 0,0 1 1 0 0,0-1 0 0 0,0 0-2 0 0,1 134 637 0 0,-1-133-715 0 0,1-1-1 0 0,0 0 1 0 0,0 1-1 0 0,-1-1 1 0 0,1 0-1 0 0,0 1 1 0 0,0-1-1 0 0,0 0 1 0 0,0 0-1 0 0,1 0 1 0 0,-1 0-1 0 0,0 0 1 0 0,0 0-1 0 0,1 0 1 0 0,-1-1-1 0 0,0 1 1 0 0,1 0-1 0 0,-1-1 1 0 0,1 1 0 0 0,-1-1-1 0 0,1 1 1 0 0,-1-1-1 0 0,1 0 1 0 0,-1 1-1 0 0,1-1 1 0 0,0 0-1 0 0,-1 0 1 0 0,1 0-1 0 0,0-1 79 0 0,34 2-5506 0 0,-27-2 1990 0 0,-1 1-171 0 0,0 0 48 0 0</inkml:trace>
  <inkml:trace contextRef="#ctx0" brushRef="#br0" timeOffset="1216.958">1641 895 0 0 0,'0'0'1190'0'0,"0"0"242"0"0,0 0 32 0 0,0 0-96 0 0,0 0-130 0 0,0 0-210 0 0,0 0-226 0 0,0 0-153 0 0,31-8-79 0 0,98-28 5 0 0,-65 7 1277 0 0,-59 25-1717 0 0,-1 1 0 0 0,0-1 0 0 0,1 0 0 0 0,-2 0 1 0 0,1-1-1 0 0,0 1 0 0 0,-1-1 0 0 0,0 1 0 0 0,0-1 0 0 0,0 0 0 0 0,-1 0 1 0 0,0-1-1 0 0,0 1 0 0 0,0 0 0 0 0,0-1 0 0 0,-1 1 0 0 0,0-1 0 0 0,0 0 1 0 0,-1 1-1 0 0,1-1 0 0 0,-1 0 0 0 0,0 1 0 0 0,-1-1 0 0 0,0-1-135 0 0,0 4-105 0 0,-1-1 0 0 0,0 0 0 0 0,0 1 0 0 0,0 0-1 0 0,-1-1 1 0 0,1 1 0 0 0,-1 0 0 0 0,0 0 0 0 0,1 0 0 0 0,-1 1-1 0 0,-1-1 1 0 0,1 1 0 0 0,0-1 0 0 0,-1 1 0 0 0,1 0 0 0 0,-1 1-1 0 0,0-1 1 0 0,1 0 0 0 0,-1 1 0 0 0,0 0 0 0 0,0 0 0 0 0,0 0-1 0 0,0 1 1 0 0,0-1 0 0 0,0 1 0 0 0,0 0 0 0 0,0 0 0 0 0,0 0-1 0 0,0 0 1 0 0,0 1 0 0 0,0 0 0 0 0,0 0 0 0 0,0 0 0 0 0,0 0-1 0 0,0 1 107 0 0,-4 1-20 0 0,1 1 0 0 0,0-1 0 0 0,0 1 0 0 0,1 1 0 0 0,-1-1 0 0 0,1 1 0 0 0,0 0 0 0 0,0 1 0 0 0,1-1 0 0 0,-1 1 0 0 0,1 0 1 0 0,0 1-1 0 0,1-1 0 0 0,0 1 0 0 0,0 0 0 0 0,0 0 0 0 0,1 0 0 0 0,0 1 0 0 0,0-1 0 0 0,1 1 0 0 0,0-1 0 0 0,0 1 0 0 0,1 0 1 0 0,0 0-1 0 0,1 0 0 0 0,-1 0 0 0 0,1 0 0 0 0,1-1 0 0 0,0 1 0 0 0,0 0 0 0 0,0 0 0 0 0,1 0 0 0 0,2 4 19 0 0,2-1 107 0 0,2-1 0 0 0,-1 0 0 0 0,2-1 0 0 0,-1 1 0 0 0,1-2 0 0 0,0 1 0 0 0,1-1 0 0 0,0-1 0 0 0,0 0 0 0 0,1 0 0 0 0,0-1 0 0 0,0 0 0 0 0,0-1 0 0 0,1 0 0 0 0,-1-1-1 0 0,1-1 1 0 0,0 1 0 0 0,1-2 0 0 0,-1 0 0 0 0,10 1-107 0 0,0 2-14 0 0,71 6-840 0 0,-31-11-3202 0 0,-27 0-1310 0 0,-22 0 2411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55.9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5220 257 0 0 0,'-6'-1'0'0'0,"4"-1"68"0"0,2-32 10306 0 0,0 34-10184 0 0,0 0-26 0 0,0 0-39 0 0,0 0-45 0 0,0-3-294 0 0,-1 2-4880 0 0,0 1-599 0 0</inkml:trace>
  <inkml:trace contextRef="#ctx0" brushRef="#br0" timeOffset="11619.159">588 986 0 0 0,'0'0'1144'0'0,"0"0"327"0"0,0 0 240 0 0,0 0 90 0 0,0 0 0 0 0,0 0-26 0 0,0 0-109 0 0,0 0-195 0 0,-32-5-236 0 0,-98-12-203 0 0,120 15-787 0 0,0 0 0 0 0,0 1-1 0 0,0 0 1 0 0,0 1-1 0 0,0 0 1 0 0,0 1 0 0 0,0 0-1 0 0,0 0 1 0 0,0 1 0 0 0,1 0-1 0 0,-8 3-244 0 0,-1 0 346 0 0,-1 2-157 0 0,-1 0 1 0 0,1 1 0 0 0,0 1-1 0 0,1 1 1 0 0,0 1-1 0 0,1 0 1 0 0,0 1 0 0 0,1 1-1 0 0,0 1 1 0 0,1 0-1 0 0,-1 1-189 0 0,9-7-17 0 0,0 0 0 0 0,0 0 0 0 0,1 0 0 0 0,0 0 0 0 0,1 1-1 0 0,0 0 1 0 0,0 1 0 0 0,1-1 0 0 0,0 1 0 0 0,0 0 0 0 0,1 0 0 0 0,1 0-1 0 0,-1 0 1 0 0,2 0 0 0 0,-1 0 0 0 0,2 1 0 0 0,-1-1 0 0 0,1 1 0 0 0,1-1 0 0 0,0 0-1 0 0,0 1 1 0 0,3 8 17 0 0,-1-11 15 0 0,0 0 0 0 0,0-1 1 0 0,0 0-1 0 0,1 1 0 0 0,0-1 0 0 0,0-1 0 0 0,1 1 0 0 0,-1-1 0 0 0,2 1 0 0 0,-1-1 0 0 0,1-1 0 0 0,0 1 0 0 0,0-1 0 0 0,0 0 1 0 0,1 0-1 0 0,-1-1 0 0 0,1 0 0 0 0,0 0 0 0 0,1-1 0 0 0,-1 0 0 0 0,1 0 0 0 0,-1-1 0 0 0,1 1 0 0 0,0-2 0 0 0,0 1 1 0 0,0-1-1 0 0,0 0 0 0 0,0-1 0 0 0,0 0 0 0 0,0 0 0 0 0,0-1 0 0 0,0 0 0 0 0,0 0 0 0 0,0-1 0 0 0,0 0-15 0 0,18-10 219 0 0,0 0-1 0 0,0-2 1 0 0,-1-1 0 0 0,-1 0-1 0 0,0-2 1 0 0,-2-1-1 0 0,0-1 1 0 0,-1-1-1 0 0,7-9-218 0 0,-4 6 128 0 0,23-23 58 0 0,-2-1 0 0 0,-2-2 0 0 0,-2-3 1 0 0,3-9-187 0 0,-40 54 13 0 0,-4 8-13 0 0,0-1 0 0 0,1 0 0 0 0,-1 0 0 0 0,0 0 0 0 0,0 1 0 0 0,0-1 0 0 0,0 0 1 0 0,1 0-1 0 0,-1 0 0 0 0,0 1 0 0 0,0-1 0 0 0,1 0 0 0 0,-1 0 0 0 0,0 0 0 0 0,0 0 1 0 0,1 0-1 0 0,-1 1 0 0 0,0-1 0 0 0,0 0 0 0 0,1 0 0 0 0,-1 0 0 0 0,0 0 0 0 0,1 0 0 0 0,-1 0 1 0 0,0 0-1 0 0,0 0 0 0 0,1 0 0 0 0,-1 0 0 0 0,0 0 0 0 0,0 0 0 0 0,1 0 0 0 0,-1-1 1 0 0,0 1-1 0 0,1 0 0 0 0,-1 0 0 0 0,0 0 0 0 0,0 13-31 0 0,1 0 0 0 0,0-1 0 0 0,1 1 0 0 0,1 0 0 0 0,-1-1-1 0 0,2 1 1 0 0,0-1 0 0 0,1 0 0 0 0,0 0 0 0 0,0-1 0 0 0,1 0 0 0 0,1 1 0 0 0,0-2 0 0 0,0 1 0 0 0,1-1 0 0 0,1 0 31 0 0,49 31-2898 0 0,16-25-4077 0 0,-34-16-1580 0 0,-26 0 4243 0 0</inkml:trace>
  <inkml:trace contextRef="#ctx0" brushRef="#br0" timeOffset="11854.178">1462 953 2537 0 0,'0'0'2373'0'0,"0"0"-223"0"0,0 0-131 0 0,0 0-10 0 0,0 0-86 0 0,0 0-260 0 0,0 0-328 0 0,0 0-295 0 0,0 0-212 0 0,0 0-137 0 0,0 0-75 0 0,0 0-41 0 0,-31 2-67 0 0,-101 12-64 0 0,128-14-416 0 0,0 0-1 0 0,1 0 1 0 0,-1 1-1 0 0,1-1 0 0 0,-1 1 1 0 0,1 0-1 0 0,-1 0 1 0 0,1 1-1 0 0,-1-1 1 0 0,1 1-1 0 0,0-1 1 0 0,0 1-1 0 0,0 0 1 0 0,0 0-1 0 0,0 1 1 0 0,0-1-1 0 0,1 0 1 0 0,-1 1-1 0 0,1 0 0 0 0,-3 2-27 0 0,-3 5 97 0 0,0-1-75 0 0,-1 1 0 0 0,2 0 0 0 0,-1 0 0 0 0,1 0 1 0 0,0 1-1 0 0,1 0 0 0 0,1 0 0 0 0,0 1 1 0 0,0-1-1 0 0,1 1 0 0 0,0 0 0 0 0,1 0 1 0 0,1 1-1 0 0,0-1 0 0 0,0 1 0 0 0,2-1 0 0 0,-1 1 1 0 0,2 5-23 0 0,2-11-48 0 0,1 0-1 0 0,-1 0 1 0 0,1-1 0 0 0,1 0 0 0 0,0 0 0 0 0,-1 0 0 0 0,2-1 0 0 0,-1 1 0 0 0,1-1 0 0 0,-1 0 0 0 0,1-1 0 0 0,1 1 0 0 0,-1-1 0 0 0,1-1-1 0 0,-1 1 1 0 0,1-1 0 0 0,0 0 0 0 0,0-1 0 0 0,1 1 48 0 0,120 18-4175 0 0,-46-34-4729 0 0,-58 5 4474 0 0,-8 4 1096 0 0</inkml:trace>
  <inkml:trace contextRef="#ctx0" brushRef="#br0" timeOffset="12140.09">1939 923 4929 0 0,'0'0'1987'0'0,"0"0"-26"0"0,0 0 72 0 0,0 0-95 0 0,0 0-258 0 0,0 0-362 0 0,0 0-308 0 0,0 0-190 0 0,0 0-141 0 0,0 0-111 0 0,0 0-83 0 0,0 0-11 0 0,0 0-48 0 0,-32 14-55 0 0,-98 43-82 0 0,74-18-34 0 0,50-30-221 0 0,1-2-51 0 0,0 0 1 0 0,0 0-1 0 0,1 1 1 0 0,0 0 0 0 0,0 0-1 0 0,1 0 1 0 0,0 1 0 0 0,0-1-1 0 0,1 1 1 0 0,0-1-1 0 0,1 1 1 0 0,0 0 0 0 0,0 0-1 0 0,1 0 1 0 0,0-1 0 0 0,0 1-1 0 0,1 0 1 0 0,1 7 16 0 0,3-10-20 0 0,-1 0 0 0 0,1 0 0 0 0,0-1 0 0 0,0 0 0 0 0,1 1 0 0 0,-1-2 0 0 0,1 1 0 0 0,0-1 0 0 0,1 0 0 0 0,-1 0 0 0 0,1 0 0 0 0,-1-1 0 0 0,1 0 0 0 0,0 0 0 0 0,1-1 0 0 0,-1 0 0 0 0,0 0 0 0 0,0-1 0 0 0,1 0 0 0 0,-1 0 0 0 0,1-1 0 0 0,5 0 20 0 0,166-2-1639 0 0,-105-14-9400 0 0,-64 12 3195 0 0</inkml:trace>
  <inkml:trace contextRef="#ctx0" brushRef="#br0" timeOffset="12967.796">2333 1221 2561 0 0,'0'0'710'0'0,"0"0"173"0"0,0 0 548 0 0,0 0 467 0 0,0 0 184 0 0,0 0-127 0 0,0 0-234 0 0,0 0-200 0 0,0 0-177 0 0,36 3-222 0 0,112 10-194 0 0,-138-12-748 0 0,-1 0 0 0 0,1 0 0 0 0,0-1 0 0 0,0 0 0 0 0,0 0-1 0 0,0-1 1 0 0,0-1 0 0 0,0 0 0 0 0,0 0 0 0 0,-1-1 0 0 0,1 0 0 0 0,7-4-180 0 0,9-3 367 0 0,-15 7-281 0 0,0 0 0 0 0,-1-1 0 0 0,1 0 0 0 0,-1-1 0 0 0,0 0 0 0 0,0 0 0 0 0,-1-1 0 0 0,0 0 0 0 0,0-1 0 0 0,0 0 0 0 0,0 0 0 0 0,-1-1 0 0 0,-1 0 0 0 0,1-1 0 0 0,-1 1 0 0 0,-1-1 0 0 0,0-1 0 0 0,0 1 0 0 0,-1-1 0 0 0,0 0 0 0 0,0 0 0 0 0,-1-1 0 0 0,-1 0 0 0 0,0 1 0 0 0,0-2-86 0 0,-2 7-80 0 0,-1 1 0 0 0,0-1 1 0 0,0 0-1 0 0,0 1 0 0 0,0-1 1 0 0,-1 1-1 0 0,0-1 1 0 0,0 1-1 0 0,0-1 0 0 0,0 1 1 0 0,-1 0-1 0 0,1-1 1 0 0,-1 1-1 0 0,-1 0 0 0 0,1 0 1 0 0,0 0-1 0 0,-1 1 1 0 0,0-1-1 0 0,0 0 0 0 0,0 1 1 0 0,0 0-1 0 0,0 0 0 0 0,-1 0 1 0 0,0 0-1 0 0,1 0 1 0 0,-1 1-1 0 0,0 0 0 0 0,0-1 1 0 0,0 1-1 0 0,-1 1 1 0 0,1-1-1 0 0,0 1 0 0 0,-5-1 80 0 0,-1-2-98 0 0,0 1-1 0 0,0 1 0 0 0,0 0 1 0 0,0 0-1 0 0,0 1 1 0 0,0 0-1 0 0,0 1 0 0 0,0 0 1 0 0,-1 1-1 0 0,1 0 1 0 0,0 1-1 0 0,0-1 0 0 0,0 2 1 0 0,0 0-1 0 0,1 0 1 0 0,-1 1-1 0 0,1 0 0 0 0,0 0 1 0 0,0 1-1 0 0,0 0 0 0 0,1 1 1 0 0,-1 0-1 0 0,1 0 1 0 0,1 1-1 0 0,-1 0 0 0 0,1 0 1 0 0,0 1-1 0 0,1 0 1 0 0,0 0-1 0 0,0 0 0 0 0,1 1 1 0 0,0 0-1 0 0,0 0 1 0 0,1 1-1 0 0,-1 4 99 0 0,1-7 27 0 0,2 1 1 0 0,-1-1-1 0 0,1 1 0 0 0,0-1 1 0 0,0 1-1 0 0,1 0 1 0 0,0 0-1 0 0,1-1 0 0 0,0 1 1 0 0,0 0-1 0 0,0 0 1 0 0,1 0-1 0 0,0 0 0 0 0,1-1 1 0 0,0 1-1 0 0,0-1 1 0 0,0 1-1 0 0,1-1 0 0 0,0 0 1 0 0,1 0-1 0 0,0 0 0 0 0,0 0 1 0 0,0-1-1 0 0,1 1 1 0 0,0-1-1 0 0,3 4-27 0 0,10 1 245 0 0,0-1-1 0 0,0 0 1 0 0,1-1 0 0 0,0-1-1 0 0,1-1 1 0 0,0 0-1 0 0,0-2 1 0 0,0 0 0 0 0,1-1-1 0 0,0-1 1 0 0,-1-1 0 0 0,1-1-1 0 0,0-1 1 0 0,0-1-1 0 0,11-2-244 0 0,-26 3 52 0 0,34-5 222 0 0,-1-1 1 0 0,0-2-1 0 0,-1-1 1 0 0,1-3-1 0 0,-2-1 1 0 0,0-1-1 0 0,-1-3 1 0 0,0 0-1 0 0,-1-3 1 0 0,-1-1-1 0 0,-1-1 1 0 0,22-20-275 0 0,-12 12 105 0 0,-2-1 0 0 0,-1-2-1 0 0,-1-2 1 0 0,-2-2 0 0 0,23-30-105 0 0,-48 54-72 0 0,-2-2 1 0 0,0 1-1 0 0,0-2 0 0 0,-2 1 0 0 0,0-1 1 0 0,-1 0-1 0 0,0-1 0 0 0,-1 1 0 0 0,-1-1 1 0 0,-1-1-1 0 0,0 1 0 0 0,-1-1 0 0 0,-1 1 1 0 0,-1-1-1 0 0,-1 0 0 0 0,0 1 1 0 0,-1-1-1 0 0,-1 0 0 0 0,-3-11 72 0 0,3 23-64 0 0,-1-1 0 0 0,1 1 0 0 0,-2-1 0 0 0,1 1 0 0 0,-1 0 0 0 0,0 0 0 0 0,0 1 0 0 0,-1-1 0 0 0,1 1 0 0 0,-1 0 0 0 0,0 0 0 0 0,-1 1 0 0 0,1-1 0 0 0,-1 1 0 0 0,0 0 0 0 0,0 1 0 0 0,0-1-1 0 0,-1 1 1 0 0,1 1 0 0 0,-1-1 0 0 0,0 1 0 0 0,1 0 0 0 0,-1 1 0 0 0,0-1 0 0 0,0 1 0 0 0,0 1 0 0 0,0-1 64 0 0,-7 1-47 0 0,0 0-1 0 0,0 0 1 0 0,0 2-1 0 0,0-1 0 0 0,0 2 1 0 0,0 0-1 0 0,1 0 1 0 0,0 2-1 0 0,-1 0 1 0 0,1 0-1 0 0,1 1 0 0 0,-1 0 1 0 0,-1 2 47 0 0,-2 3 10 0 0,0 1 1 0 0,0 0-1 0 0,1 1 1 0 0,1 1-1 0 0,0 0 1 0 0,1 1-1 0 0,1 1 1 0 0,0-1-1 0 0,1 2 1 0 0,1 0-1 0 0,0 0 1 0 0,1 1-1 0 0,1 0 1 0 0,1 0-1 0 0,1 1 1 0 0,0 0-1 0 0,1 0 0 0 0,1 1 1 0 0,1-1-1 0 0,1 1 1 0 0,0 8-11 0 0,1-14 20 0 0,1 0 0 0 0,1 0 0 0 0,0 0-1 0 0,0 0 1 0 0,2-1 0 0 0,-1 1 0 0 0,2-1 0 0 0,0 1 0 0 0,0-1 0 0 0,2 0 0 0 0,-1 0 0 0 0,2-1-1 0 0,-1 0 1 0 0,2 0 0 0 0,0 0 0 0 0,0-1 0 0 0,1 0 0 0 0,0-1 0 0 0,1 0 0 0 0,0 0 0 0 0,0-1-1 0 0,1-1 1 0 0,3 2-20 0 0,9 5-51 0 0,1-2 0 0 0,0 0 0 0 0,0-2 0 0 0,1 0 0 0 0,1-2 0 0 0,0-1 0 0 0,0-1 0 0 0,0-1 0 0 0,1-2-1 0 0,0 0 1 0 0,0-2 0 0 0,0-1 0 0 0,12-1 51 0 0,41-17-4594 0 0,-32-10-6907 0 0,-38 20 6289 0 0</inkml:trace>
  <inkml:trace contextRef="#ctx0" brushRef="#br0" timeOffset="13726.746">3811 1045 0 0 0,'0'0'951'0'0,"0"0"289"0"0,0 0 360 0 0,0 0 144 0 0,0 0-85 0 0,0 0-183 0 0,0 0-191 0 0,0 0-106 0 0,0 0-68 0 0,0 0-34 0 0,0 0-21 0 0,0 0-55 0 0,0 0-82 0 0,21 19-61 0 0,66 58-49 0 0,-84-74-701 0 0,0 0-1 0 0,0 0 0 0 0,0 0 1 0 0,1 0-1 0 0,-1-1 0 0 0,1 1 1 0 0,-1-1-1 0 0,1 0 0 0 0,0 0 1 0 0,0 0-1 0 0,0-1 0 0 0,0 1 1 0 0,0-1-1 0 0,0 0 0 0 0,1 0 1 0 0,-1-1-1 0 0,1 1-107 0 0,9 0 400 0 0,1 1-69 0 0,-1-1 0 0 0,1-1 0 0 0,0 0 1 0 0,0-1-1 0 0,0-1 0 0 0,0 0 0 0 0,-1-1 0 0 0,1-1 1 0 0,-1 0-1 0 0,0-1 0 0 0,4-1-331 0 0,-7 1 43 0 0,0 1 1 0 0,0-1-1 0 0,-1-1 1 0 0,1 0-1 0 0,-1 0 0 0 0,-1-1 1 0 0,1 0-1 0 0,-1-1 1 0 0,-1 0-1 0 0,1 0 0 0 0,-1-1 1 0 0,-1 0-1 0 0,1 0 1 0 0,-2-1-1 0 0,1 0 1 0 0,-1 0-1 0 0,-1-1 0 0 0,0 1 1 0 0,0-1-1 0 0,-1 0 1 0 0,-1-1-1 0 0,1-2-43 0 0,-3 9-64 0 0,-1 0 0 0 0,0 1 0 0 0,1-1 0 0 0,-1 0 0 0 0,-1 0 1 0 0,1 1-1 0 0,-1-1 0 0 0,0 0 0 0 0,0 0 0 0 0,0 1 0 0 0,-1-1 0 0 0,0 1 0 0 0,0-1 0 0 0,0 1 0 0 0,0 0 0 0 0,0 0 0 0 0,-1 0 1 0 0,0 0-1 0 0,0 0 0 0 0,0 1 0 0 0,0-1 0 0 0,-1 1 0 0 0,1 0 0 0 0,-1 0 0 0 0,0 0 0 0 0,0 0 0 0 0,0 1 0 0 0,0-1 1 0 0,0 1-1 0 0,-1 0 0 0 0,1 1 0 0 0,-1-1 0 0 0,1 1 0 0 0,-1 0 0 0 0,0 0 0 0 0,1 0 0 0 0,-1 0 0 0 0,0 1 0 0 0,0 0 64 0 0,-8 0-83 0 0,0 0 0 0 0,0 0 0 0 0,1 2 0 0 0,-1-1 0 0 0,0 2-1 0 0,1 0 1 0 0,-1 0 0 0 0,1 1 0 0 0,0 1 0 0 0,0 0 0 0 0,0 0-1 0 0,1 1 1 0 0,0 1 0 0 0,0 0 0 0 0,0 0 0 0 0,1 1-1 0 0,0 1 1 0 0,1 0 0 0 0,0 0 0 0 0,0 0 0 0 0,1 1 0 0 0,0 1-1 0 0,1-1 1 0 0,0 1 0 0 0,1 1 0 0 0,0-1 0 0 0,1 1 0 0 0,0 0-1 0 0,0 0 1 0 0,2 0 0 0 0,-1 1 0 0 0,2-1 0 0 0,0 1-1 0 0,0 0 1 0 0,1 0 0 0 0,1 0 0 0 0,0 0 0 0 0,1 5 83 0 0,2-9 62 0 0,1 0 0 0 0,0 0 1 0 0,1 0-1 0 0,0-1 0 0 0,0 1 1 0 0,1-1-1 0 0,0-1 0 0 0,0 1 1 0 0,1-1-1 0 0,0 0 0 0 0,1 0 1 0 0,-1-1-1 0 0,1 0 0 0 0,0 0 1 0 0,1-1-1 0 0,-1 0 0 0 0,1-1 0 0 0,0 0 1 0 0,0 0-1 0 0,0-1 0 0 0,1 0 1 0 0,5 1-63 0 0,15 3 326 0 0,0-2 0 0 0,0 0 1 0 0,1-3-1 0 0,-1 0 0 0 0,1-2 0 0 0,22-3-326 0 0,-18-1 151 0 0,0-2-1 0 0,-1-1 0 0 0,1-2 1 0 0,-2-1-1 0 0,1-2 0 0 0,-1-1 1 0 0,-1-1-1 0 0,-1-2 0 0 0,0-2 0 0 0,23-17-150 0 0,-27 18 33 0 0,-1-1-1 0 0,-1-1 0 0 0,-1-2 0 0 0,0 0 0 0 0,-2-2 1 0 0,-1 0-1 0 0,2-4-32 0 0,-14 16-19 0 0,-1-1 0 0 0,-1 1 0 0 0,1-1 0 0 0,-2 0-1 0 0,0-1 1 0 0,0 1 0 0 0,-2-1 0 0 0,1-1 0 0 0,-1 1 0 0 0,-1 0 0 0 0,-1-1 0 0 0,0 0 0 0 0,0 1 0 0 0,-1-1 0 0 0,-1 0 0 0 0,-1 0 0 0 0,0-4 19 0 0,0 13-42 0 0,1 1 1 0 0,-1 0 0 0 0,-1-1 0 0 0,1 1-1 0 0,-1 0 1 0 0,1-1 0 0 0,-1 1-1 0 0,0 0 1 0 0,-1 0 0 0 0,1 0-1 0 0,-1 1 1 0 0,1-1 0 0 0,-1 1-1 0 0,0-1 1 0 0,0 1 0 0 0,-1 0-1 0 0,1 0 1 0 0,-1 0 0 0 0,0 1 0 0 0,1-1-1 0 0,-1 1 1 0 0,0 0 0 0 0,-1 0-1 0 0,1 0 1 0 0,0 0 0 0 0,0 1-1 0 0,-1 0 1 0 0,1 0 0 0 0,-1 0-1 0 0,1 0 1 0 0,-1 1 0 0 0,1 0-1 0 0,-3 0 42 0 0,-6 0-77 0 0,0 0-1 0 0,1 1 0 0 0,-1 1 1 0 0,1 0-1 0 0,-1 0 0 0 0,1 2 1 0 0,0-1-1 0 0,0 1 0 0 0,0 1 1 0 0,1 0-1 0 0,-7 5 78 0 0,-67 62-183 0 0,82-69 176 0 0,0 0-1 0 0,1 0 1 0 0,-1 1 0 0 0,1-1-1 0 0,0 0 1 0 0,0 1 0 0 0,0-1-1 0 0,1 1 1 0 0,-1 0 0 0 0,1-1-1 0 0,0 1 1 0 0,0 0 0 0 0,0 0-1 0 0,0 0 1 0 0,1 0 0 0 0,0 0-1 0 0,-1 0 1 0 0,1 0 0 0 0,1 0-1 0 0,-1-1 1 0 0,1 1 0 0 0,-1 0 0 0 0,1 0-1 0 0,0 0 1 0 0,1 0 0 0 0,0 3 7 0 0,5 0 18 0 0,1 0 0 0 0,-1 0 0 0 0,1 0 1 0 0,0-1-1 0 0,1 0 0 0 0,0 0 0 0 0,0-1 1 0 0,0-1-1 0 0,0 1 0 0 0,1-1 1 0 0,-1-1-1 0 0,1 0 0 0 0,0 0 0 0 0,0-1 1 0 0,2 0-19 0 0,-12-2 2 0 0,245 53 492 0 0,-239-51-467 0 0,1 0 0 0 0,-1 0 0 0 0,0 1-1 0 0,0 0 1 0 0,0 0 0 0 0,0 0-1 0 0,0 1 1 0 0,-1 0 0 0 0,1 0 0 0 0,-1 0-1 0 0,0 0 1 0 0,-1 1 0 0 0,1 0 0 0 0,-1 0-1 0 0,0 1 1 0 0,0-1 0 0 0,0 1-1 0 0,-1-1 1 0 0,0 1 0 0 0,0 0 0 0 0,0 1-1 0 0,-1-1 1 0 0,0 0 0 0 0,1 6-27 0 0,-3 1 17 0 0,0 1-1 0 0,-1 0 1 0 0,-1-1 0 0 0,0 1-1 0 0,-1-1 1 0 0,-1 0 0 0 0,0 0 0 0 0,0 0-1 0 0,-1 0 1 0 0,-6 9-17 0 0,1 3-136 0 0,0 29-2253 0 0,31-50-11938 0 0,-15-4 8323 0 0</inkml:trace>
  <inkml:trace contextRef="#ctx0" brushRef="#br0" timeOffset="14675.034">5730 934 0 0 0,'0'0'201'0'0,"0"0"841"0"0,0 0 500 0 0,0 0 251 0 0,0 0 149 0 0,0 0 25 0 0,0 0-125 0 0,0 0-170 0 0,-33 5-245 0 0,-101 17-300 0 0,54 10 453 0 0,68-26-1398 0 0,0 0-1 0 0,1 1 0 0 0,0 0 0 0 0,0 0 0 0 0,1 1 0 0 0,0 1 0 0 0,0 0 0 0 0,1 0 0 0 0,0 1 0 0 0,1 0 0 0 0,0 1 0 0 0,0-1 1 0 0,1 2-1 0 0,-2 3-181 0 0,8-12 17 0 0,0-1 1 0 0,1 0 0 0 0,-1 1-1 0 0,0-1 1 0 0,1 1-1 0 0,-1-1 1 0 0,1 1 0 0 0,0-1-1 0 0,-1 1 1 0 0,2-1 0 0 0,-1 1-1 0 0,0-1 1 0 0,0 1-1 0 0,1-1 1 0 0,-1 1 0 0 0,1-1-1 0 0,0 1 1 0 0,0-1 0 0 0,-1 0-1 0 0,2 1 1 0 0,-1-1-1 0 0,0 0 1 0 0,0 0 0 0 0,1 0-1 0 0,-1 0 1 0 0,1 0 0 0 0,0 0-1 0 0,0 0 1 0 0,-1 0-1 0 0,1-1 1 0 0,0 1 0 0 0,1-1-1 0 0,-1 1-17 0 0,83 21 1254 0 0,-55-23-1110 0 0,0-1 0 0 0,0-1 0 0 0,-1-1 0 0 0,1-2 0 0 0,-1-1 0 0 0,-1-2 0 0 0,1 0 0 0 0,-1-2 0 0 0,0-1 0 0 0,-1-2 0 0 0,-1 0 0 0 0,0-2 0 0 0,14-10-144 0 0,2-2-1320 0 0,-34 53 474 0 0,-4-19 873 0 0,0 0 0 0 0,1-1 0 0 0,0 0-1 0 0,0 0 1 0 0,0 0 0 0 0,1 0 0 0 0,0-1-1 0 0,0 0 1 0 0,0 0 0 0 0,0-1 0 0 0,1 0 0 0 0,0 0-1 0 0,0 0 1 0 0,0-1 0 0 0,0 0 0 0 0,0 0-1 0 0,1-1 1 0 0,-1 0 0 0 0,1 0 0 0 0,0-1-1 0 0,0 0 1 0 0,-1 0 0 0 0,1-1 0 0 0,0 0-1 0 0,0 0 1 0 0,0-1 0 0 0,0 0 0 0 0,4-1-27 0 0,3-1 103 0 0,-1 0 1 0 0,1-1-1 0 0,-1 0 0 0 0,0-1 1 0 0,0 0-1 0 0,0-2 1 0 0,-1 1-1 0 0,0-2 0 0 0,0 1 1 0 0,0-2-1 0 0,-1 0 1 0 0,-1 0-1 0 0,0-1 0 0 0,0-1 1 0 0,-1 0-1 0 0,0 0 1 0 0,7-12-104 0 0,3-8-33 0 0,-2 0 1 0 0,-1-2-1 0 0,-1 0 1 0 0,-2-1 0 0 0,-1-1-1 0 0,-2 0 1 0 0,-2 0-1 0 0,-1-1 1 0 0,-1 0 0 0 0,-3-1-1 0 0,0 1 1 0 0,-3-1-1 0 0,-1 0 1 0 0,-3-25 32 0 0,-3-25-731 0 0,-4 0 0 0 0,-4 1 1 0 0,-3 1-1 0 0,-10-20 731 0 0,4 52-60 0 0,6 69-652 0 0,16-13 674 0 0,-10 30 132 0 0,1 1 0 0 0,2 1-1 0 0,1 0 1 0 0,-2 34-94 0 0,6 255 1136 0 0,10-240-873 0 0,4 0 0 0 0,4-1 0 0 0,6 9-263 0 0,4 28 302 0 0,23 81-62 0 0,-43-167-304 0 0,-24-42-912 0 0,-100-87-10916 0 0,96 74 7004 0 0,7 5 1333 0 0</inkml:trace>
  <inkml:trace contextRef="#ctx0" brushRef="#br0" timeOffset="14922.796">5875 768 4361 0 0,'0'0'2466'0'0,"0"0"-552"0"0,0 0-159 0 0,0 0 122 0 0,0 0 82 0 0,0 0-133 0 0,0 0-322 0 0,33-2-319 0 0,104-8-280 0 0,202 8 1440 0 0,30-3-4238 0 0,-352 0 611 0 0,-7 2-1312 0 0,0 1-5475 0 0,-5 2-190 0 0</inkml:trace>
  <inkml:trace contextRef="#ctx0" brushRef="#br0" timeOffset="15086.225">6919 846 0 0 0,'0'0'1615'0'0,"0"0"305"0"0,0 0 2 0 0,0 0-228 0 0,0 0-327 0 0,0 0-318 0 0,7 35-294 0 0,24 113-245 0 0,-23-37 39 0 0,-8-104-902 0 0,-4 51 653 0 0,-11-23-8091 0 0,12-32 4254 0 0</inkml:trace>
  <inkml:trace contextRef="#ctx0" brushRef="#br0" timeOffset="15236.473">6948 489 9122 0 0,'0'0'3721'0'0,"0"0"-3017"0"0,0 0-384 0 0,0 0-272 0 0,0 0-392 0 0,0 0-296 0 0,0 0-88 0 0,0 0-137 0 0,0 0-95 0 0,0 0-408 0 0,0 0-1081 0 0,0 0-1103 0 0,0 0 543 0 0</inkml:trace>
  <inkml:trace contextRef="#ctx0" brushRef="#br0" timeOffset="15490.827">7401 894 7514 0 0,'0'0'2543'0'0,"0"0"-697"0"0,0 0-371 0 0,0 0-78 0 0,0 0-127 0 0,0 0-247 0 0,0 0-242 0 0,0 0-210 0 0,0 0-184 0 0,0 0-138 0 0,0 0-112 0 0,0 0-67 0 0,0 0-30 0 0,-24 33 6 0 0,-72 102 9 0 0,72-76 78 0 0,26-55-98 0 0,1 0 93 0 0,0 0 0 0 0,0 0-1 0 0,1-1 1 0 0,-1 1 0 0 0,1-1 0 0 0,-1 0-1 0 0,1 0 1 0 0,0 0 0 0 0,1 0 0 0 0,-1-1-1 0 0,0 0 1 0 0,1 0 0 0 0,-1 0 0 0 0,1 0-1 0 0,0-1 1 0 0,0 1 0 0 0,-1-1 0 0 0,1-1-1 0 0,0 1 1 0 0,0-1 0 0 0,0 1 0 0 0,0-1-1 0 0,0-1 1 0 0,0 1 0 0 0,0-1 0 0 0,-1 0-1 0 0,1 0 1 0 0,0 0 0 0 0,0-1 0 0 0,-1 1-1 0 0,1-1 1 0 0,-1 0 0 0 0,1-1 0 0 0,-1 1-1 0 0,0-1 1 0 0,0 0 0 0 0,0 0 0 0 0,3-3-128 0 0,3-2 55 0 0,-1-2 1 0 0,1 1 0 0 0,-2-1 0 0 0,1-1 0 0 0,-1 1 0 0 0,-1-2 0 0 0,0 1 0 0 0,0-1 0 0 0,-1 0 0 0 0,-1 0 0 0 0,0 0 0 0 0,-1-1 0 0 0,0 0 0 0 0,-1 0 0 0 0,0 0 0 0 0,-1 0 0 0 0,-1 0 0 0 0,0-1 0 0 0,0 1-1 0 0,-2-9-55 0 0,-37-47-2168 0 0,16 54-1564 0 0,-3 7-4196 0 0,15 7-3277 0 0</inkml:trace>
  <inkml:trace contextRef="#ctx0" brushRef="#br0" timeOffset="15857.913">7714 1177 16548 0 0,'0'0'700'0'0,"0"0"-128"0"0,0 0 183 0 0,0 0 193 0 0,0 0 31 0 0,0 0-162 0 0,0 0-245 0 0,0 0-196 0 0,0 0-118 0 0,0 0-91 0 0,0 0-61 0 0,22-33-36 0 0,69-104-13 0 0,-24 42 54 0 0,4 15-219 0 0,-39 64-833 0 0,-28 57-355 0 0,-5-36 1332 0 0,0 0 0 0 0,0 1 0 0 0,1-1 0 0 0,0 1 0 0 0,0-1 0 0 0,0 0 0 0 0,0 1 0 0 0,1-1 1 0 0,0 0-1 0 0,0 1 0 0 0,1-1 0 0 0,-1 0 0 0 0,1 0 0 0 0,0 0 0 0 0,1 0 0 0 0,-1 0 0 0 0,1-1 0 0 0,0 1 0 0 0,0-1 0 0 0,0 1 0 0 0,0-1 0 0 0,1 0 0 0 0,0-1 0 0 0,0 1 0 0 0,0 0 0 0 0,0-1 0 0 0,1 0 0 0 0,-1 0 0 0 0,1 0 1 0 0,0-1-1 0 0,0 0 0 0 0,0 0 0 0 0,2 1-36 0 0,2-2 160 0 0,-1 0 0 0 0,1 0-1 0 0,-1-1 1 0 0,1 0 0 0 0,-1-1 0 0 0,1 0 0 0 0,-1 0 0 0 0,0-1 0 0 0,1 0 0 0 0,-1 0 0 0 0,0-1 0 0 0,0 0 0 0 0,-1 0 0 0 0,1-1-1 0 0,0 0 1 0 0,-1-1 0 0 0,0 1 0 0 0,0-1 0 0 0,-1-1 0 0 0,1 1 0 0 0,-1-1 0 0 0,0 0 0 0 0,2-4-160 0 0,60-69-521 0 0,-42 43-2486 0 0,4-6-7626 0 0,-21 30-765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24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8 1624 0 0,'0'0'923'0'0,"0"0"72"0"0,0 0 324 0 0,0 0 411 0 0,0 0 250 0 0,0 0-50 0 0,0 0-362 0 0,0 0-436 0 0,0 0-343 0 0,0 0-217 0 0,0 0-80 0 0,0 0-36 0 0,0 0-32 0 0,-3-3-41 0 0,-10-1 298 0 0,14 29 593 0 0,1-8-925 0 0,0 85 188 0 0,-5 0 1 0 0,-4 0-1 0 0,-4 0 0 0 0,-15 50-537 0 0,8-37 84 0 0,13-74-130 0 0,5-40 70 0 0,0-1 24 0 0,9-12 233 0 0,23-19-204 0 0,2 1 0 0 0,1 1 0 0 0,2 3 0 0 0,0 0 0 0 0,2 3 1 0 0,0 1-1 0 0,2 2 0 0 0,14-4-77 0 0,-46 21-15 0 0,0 0 0 0 0,-1 0-1 0 0,1 1 1 0 0,0 0 0 0 0,0 1 0 0 0,0 0 0 0 0,0 1-1 0 0,1-1 1 0 0,-1 2 0 0 0,7 0 15 0 0,-13 1 0 0 0,-1 1 0 0 0,1 0 1 0 0,0 0-1 0 0,-1 0 0 0 0,0 0 0 0 0,0 0 0 0 0,0 0 0 0 0,0 0 1 0 0,0 1-1 0 0,-1-1 0 0 0,0 1 0 0 0,1-1 0 0 0,-1 1 1 0 0,0-1-1 0 0,-1 1 0 0 0,1 0 0 0 0,-1 0 0 0 0,1-1 0 0 0,-1 1 1 0 0,-1 0-1 0 0,1 0 0 0 0,0-1 0 0 0,-1 1 0 0 0,0 0 1 0 0,0 0-1 0 0,1 9 35 0 0,-3 2-37 0 0,0 0 0 0 0,-1-1-1 0 0,-1 1 1 0 0,0-1 0 0 0,-1 0 0 0 0,-1-1 0 0 0,0 1-1 0 0,-1-1 1 0 0,0-1 0 0 0,-1 1 0 0 0,-1-2 0 0 0,0 1-1 0 0,0-1 1 0 0,-1 0 0 0 0,0-1 0 0 0,-1-1 0 0 0,0 0-1 0 0,-1 0 1 0 0,0-1 0 0 0,0-1 0 0 0,0 0-1 0 0,-1-1 1 0 0,-1 0 2 0 0,0 0-396 0 0,0-1-1 0 0,-1 0 0 0 0,0-1 0 0 0,0-1 1 0 0,0-1-1 0 0,0 0 0 0 0,0-1 0 0 0,0-1 1 0 0,0 0-1 0 0,-12-2 397 0 0,-8-10-4277 0 0,12-15-6467 0 0,21 19 8117 0 0</inkml:trace>
  <inkml:trace contextRef="#ctx0" brushRef="#br0" timeOffset="381.879">512 818 0 0 0,'0'0'393'0'0,"0"0"1372"0"0,0 0 551 0 0,0 0 55 0 0,0 0-201 0 0,0 0-355 0 0,0 0-328 0 0,0 0-305 0 0,33-6-247 0 0,100-24-196 0 0,-69 3 215 0 0,-56 20-754 0 0,-3 3-95 0 0,0 0 0 0 0,1-1-1 0 0,-1 1 1 0 0,-1-1-1 0 0,1 0 1 0 0,-1 0-1 0 0,0-1 1 0 0,0 1-1 0 0,0-1 1 0 0,-1 0 0 0 0,0 0-1 0 0,0 0 1 0 0,0 0-1 0 0,-1 0 1 0 0,0-1-1 0 0,0 1 1 0 0,-1-1-1 0 0,0 0 1 0 0,0 1 0 0 0,0-1-1 0 0,-1 0 1 0 0,0 0-1 0 0,-1 1 1 0 0,1-1-1 0 0,-1 0 1 0 0,0 1-1 0 0,-1-1 1 0 0,0 0 0 0 0,0 1-1 0 0,-2-5-104 0 0,1 8-11 0 0,-1 0 0 0 0,0 1 1 0 0,0-1-1 0 0,0 1 0 0 0,0 0 0 0 0,0-1 0 0 0,0 2 0 0 0,-1-1 1 0 0,1 1-1 0 0,-1-1 0 0 0,1 1 0 0 0,-1 0 0 0 0,1 1 0 0 0,-1-1 1 0 0,0 1-1 0 0,1 0 0 0 0,-1 0 0 0 0,0 1 0 0 0,1-1 0 0 0,-1 1 1 0 0,1 0-1 0 0,-1 0 0 0 0,1 0 0 0 0,-1 1 0 0 0,1 0 0 0 0,0-1 1 0 0,0 2-1 0 0,0-1 0 0 0,0 0 0 0 0,0 1 0 0 0,0 0 0 0 0,-1 1 11 0 0,-3 4-13 0 0,1 0 1 0 0,-1 1-1 0 0,1 0 0 0 0,1 0 0 0 0,0 0 0 0 0,0 1 0 0 0,1 0 0 0 0,0 1 0 0 0,0-1 0 0 0,1 1 0 0 0,1 0 0 0 0,0-1 0 0 0,0 2 0 0 0,1-1 0 0 0,1 0 0 0 0,0 0 0 0 0,0 1 0 0 0,1-1 0 0 0,1 0 0 0 0,0 1 0 0 0,0 2 13 0 0,1-6 15 0 0,0 0-1 0 0,0 0 0 0 0,0 0 0 0 0,1-1 0 0 0,0 0 0 0 0,1 1 1 0 0,0-1-1 0 0,0 0 0 0 0,0-1 0 0 0,1 1 0 0 0,0-1 1 0 0,0 1-1 0 0,0-2 0 0 0,1 1 0 0 0,0-1 0 0 0,0 1 0 0 0,1-2 1 0 0,-1 1-1 0 0,1-1 0 0 0,0 0 0 0 0,3 1-14 0 0,7 3-622 0 0,1 0-1 0 0,0-2 1 0 0,0 0-1 0 0,0 0 1 0 0,1-2-1 0 0,0-1 1 0 0,-1 0-1 0 0,8-1 623 0 0,-4-1-5001 0 0,-4-1-4161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14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424 86 0 0 0,'0'0'385'0'0,"0"0"629"0"0,0 0 365 0 0,0 0 165 0 0,0 0-59 0 0,0 0-181 0 0,0 0-159 0 0,0 0-106 0 0,0 0-64 0 0,-6-11-29 0 0,-16-31-29 0 0,-12 31 909 0 0,27 12-1543 0 0,-10 1-47 0 0,1 2 0 0 0,0-1 1 0 0,0 2-1 0 0,0 0 1 0 0,0 1-1 0 0,1 1 0 0 0,0 0 1 0 0,0 1-1 0 0,1 1 0 0 0,0 0 1 0 0,-1 2-237 0 0,-11 5 331 0 0,16-11-278 0 0,1-1 0 0 0,0 2 0 0 0,0 0 0 0 0,0 0 0 0 0,1 0 0 0 0,0 1 0 0 0,0 0 0 0 0,0 1 0 0 0,1 0 0 0 0,0 0 0 0 0,1 0 0 0 0,0 1 0 0 0,0 0-1 0 0,1 0 1 0 0,0 1 0 0 0,1-1 0 0 0,0 1 0 0 0,0 0 0 0 0,1 0 0 0 0,0 1 0 0 0,-1 7-53 0 0,4-13 8 0 0,-1-1 0 0 0,1 1 0 0 0,0-1 0 0 0,0 1 0 0 0,0-1 0 0 0,1 1-1 0 0,-1-1 1 0 0,1 1 0 0 0,0-1 0 0 0,1 0 0 0 0,-1 1 0 0 0,1-1 0 0 0,0 0 0 0 0,0 0 0 0 0,0 0-1 0 0,0 0 1 0 0,1 0 0 0 0,-1-1 0 0 0,1 1 0 0 0,0-1 0 0 0,0 0 0 0 0,1 0 0 0 0,-1 0 0 0 0,4 3-8 0 0,6 2-3 0 0,1 1 0 0 0,1-2 0 0 0,-1 0 1 0 0,1 0-1 0 0,0-1 0 0 0,1-1 0 0 0,-1-1 1 0 0,1 0-1 0 0,0-1 0 0 0,8 0 3 0 0,100 0-2938 0 0,-63-17-2503 0 0,-22-1-1346 0 0,-22 8 3506 0 0</inkml:trace>
  <inkml:trace contextRef="#ctx0" brushRef="#br0" timeOffset="7904.862">994 115 0 0 0,'0'0'719'0'0,"0"0"194"0"0,0 0 76 0 0,0 0 1 0 0,0 0 57 0 0,-3-7 80 0 0,-23-30 1132 0 0,-42 33 2668 0 0,57 5-4726 0 0,1 1 1 0 0,0 0-1 0 0,0 0 1 0 0,0 1-1 0 0,0 0 1 0 0,0 1-1 0 0,0 0 1 0 0,1 1-1 0 0,0 0 1 0 0,0 0 0 0 0,0 1-1 0 0,1 0 1 0 0,0 1-1 0 0,0-1 1 0 0,0 2-1 0 0,1-1 1 0 0,0 1-1 0 0,-5 7-201 0 0,5-7-1 0 0,-1 1-1 0 0,1-1 0 0 0,1 1 1 0 0,0 1-1 0 0,0-1 1 0 0,1 1-1 0 0,0 0 0 0 0,1 1 1 0 0,0-1-1 0 0,0 1 0 0 0,1-1 1 0 0,1 1-1 0 0,0 0 1 0 0,0 0-1 0 0,1 0 0 0 0,0 1 1 0 0,1-1-1 0 0,1 0 1 0 0,0 2 1 0 0,0-7 25 0 0,1 0 1 0 0,0-1 0 0 0,0 1 0 0 0,0 0 0 0 0,1-1 0 0 0,0 0-1 0 0,0 1 1 0 0,0-1 0 0 0,1-1 0 0 0,-1 1 0 0 0,1 0 0 0 0,0-1 0 0 0,1 0-1 0 0,-1 0 1 0 0,1 0 0 0 0,0 0 0 0 0,0-1 0 0 0,0 0 0 0 0,0 0 0 0 0,1 0-1 0 0,-1-1 1 0 0,1 1 0 0 0,-1-1 0 0 0,1-1 0 0 0,0 1 0 0 0,3 0-26 0 0,0-3 183 0 0,-1 1 0 0 0,1-1 1 0 0,0-1-1 0 0,-1 0 0 0 0,0 0 0 0 0,1 0 1 0 0,-1-1-1 0 0,0 0 0 0 0,0-1 1 0 0,0 0-1 0 0,-1 0 0 0 0,1 0 0 0 0,-1-1 1 0 0,0 0-1 0 0,-1-1 0 0 0,7-5-183 0 0,-1-1 124 0 0,1 0 0 0 0,-2-1 0 0 0,0 0 0 0 0,0 0 0 0 0,-1-1 0 0 0,-1-1-1 0 0,0 0 1 0 0,-2 0 0 0 0,1 0 0 0 0,-2-1 0 0 0,0 0 0 0 0,-1-1 0 0 0,0 1 0 0 0,-1-1-1 0 0,-1 0 1 0 0,-1 0 0 0 0,0 0 0 0 0,-2-12-124 0 0,1 27-6 0 0,-1 0-1 0 0,0-1 1 0 0,0 1 0 0 0,0 0-1 0 0,-1 0 1 0 0,1 0 0 0 0,0 0-1 0 0,-1 0 1 0 0,0 0-1 0 0,1 0 1 0 0,-1 0 0 0 0,0 0-1 0 0,0 0 1 0 0,0 0 0 0 0,0 0-1 0 0,0 1 1 0 0,0-1-1 0 0,-1 0 1 0 0,1 1 0 0 0,-1-1-1 0 0,1 1 1 0 0,-1-1 0 0 0,0 1-1 0 0,1 0 1 0 0,-1 0-1 0 0,0-1 1 0 0,0 1 0 0 0,0 0-1 0 0,0 1 1 0 0,0-1 0 0 0,0 0-1 0 0,0 1 1 0 0,0-1 0 0 0,0 1-1 0 0,0-1 1 0 0,-2 1 6 0 0,-6 55-488 0 0,63 31 602 0 0,-27 12 79 0 0,-25-88-191 0 0,1 0-1 0 0,-1 1 1 0 0,2-1-1 0 0,-1 0 1 0 0,1 0-1 0 0,1 0 1 0 0,0 0-1 0 0,0-1 1 0 0,5 8-2 0 0,-6-14-83 0 0,-1 1-1 0 0,1-1 1 0 0,0 1-1 0 0,0-1 1 0 0,0 0-1 0 0,0 0 0 0 0,1 0 1 0 0,-1-1-1 0 0,1 1 1 0 0,0-1-1 0 0,0 0 1 0 0,0 0-1 0 0,0 0 1 0 0,0 0-1 0 0,0-1 1 0 0,0 0-1 0 0,0 0 1 0 0,1 0-1 0 0,-1 0 1 0 0,1-1-1 0 0,-1 1 1 0 0,0-1-1 0 0,1 0 1 0 0,-1 0-1 0 0,1-1 1 0 0,-1 0-1 0 0,0 1 1 0 0,1-1-1 0 0,-1-1 1 0 0,0 1-1 0 0,0-1 1 0 0,0 1-1 0 0,0-1 1 0 0,1-1 83 0 0,18-16-4927 0 0,-9 6-1895 0 0,-8 5-596 0 0</inkml:trace>
  <inkml:trace contextRef="#ctx0" brushRef="#br0" timeOffset="8593.636">1333 465 0 0 0,'0'0'848'0'0,"0"0"354"0"0,0 0 378 0 0,0 0 244 0 0,0 0-11 0 0,0 0-239 0 0,0 0-269 0 0,0 0-139 0 0,0 0-2 0 0,0 0 4 0 0,0 0-42 0 0,0 0-109 0 0,5-8-163 0 0,65-143 3187 0 0,7-33-3072 0 0,-68 167-1849 0 0,-9 41-675 0 0,-1-4 1825 0 0,0-5-278 0 0,1-1 1 0 0,0 1 0 0 0,1-1-1 0 0,0 0 1 0 0,1 1-1 0 0,1-1 1 0 0,1 0 0 0 0,0 0-1 0 0,0-1 1 0 0,1 1 0 0 0,1-1-1 0 0,0 0 1 0 0,1 0 0 0 0,4 5 7 0 0,-9-15 68 0 0,-1 0-1 0 0,1 1 1 0 0,0-1 0 0 0,0 0 0 0 0,0 0 0 0 0,0 0 0 0 0,0-1-1 0 0,1 1 1 0 0,-1 0 0 0 0,1-1 0 0 0,0 0 0 0 0,0 1 0 0 0,0-1-1 0 0,0 0 1 0 0,0-1 0 0 0,0 1 0 0 0,1 0 0 0 0,-1-1 0 0 0,0 0-1 0 0,1 0 1 0 0,-1 0 0 0 0,1 0 0 0 0,-1-1 0 0 0,1 1 0 0 0,0-1-1 0 0,-1 0 1 0 0,1 0 0 0 0,0 0 0 0 0,-1 0 0 0 0,1-1 0 0 0,-1 1-1 0 0,1-1 1 0 0,-1 0 0 0 0,1 0 0 0 0,-1 0 0 0 0,1-1 0 0 0,1 0-68 0 0,9-12 363 0 0,-1 0 0 0 0,0-1 0 0 0,-1 0 0 0 0,-1-1 0 0 0,-1 0 0 0 0,0-1 0 0 0,4-8-363 0 0,15-26 327 0 0,-21 40-409 0 0,0 0 0 0 0,-1 0-1 0 0,0-1 1 0 0,-1 0 0 0 0,0-1-1 0 0,-1 0 1 0 0,-1 1 0 0 0,0-2-1 0 0,0 1 1 0 0,-1 0 0 0 0,-1-1-1 0 0,-1 1 1 0 0,1-1 0 0 0,-2 1-1 0 0,0-7 83 0 0,-9 11-5224 0 0,5 6-3284 0 0,2 3-1286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25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41 0 0 0,'0'0'297'0'0,"0"0"581"0"0,0 0 452 0 0,0 0 389 0 0,0 0 228 0 0,0 0-26 0 0,0 0-352 0 0,0 0-441 0 0,0 0-363 0 0,0 0-234 0 0,0 0-92 0 0,0 0 4 0 0,0 0 56 0 0,-2 6 37 0 0,-6 17-89 0 0,2 0 1 0 0,1 0-1 0 0,0 1 1 0 0,2 0 0 0 0,1 0-1 0 0,1 0 1 0 0,0 0-1 0 0,3 12-447 0 0,-2-33 51 0 0,1 0 0 0 0,-1-1-1 0 0,0 1 1 0 0,1 0 0 0 0,-1 0-1 0 0,1-1 1 0 0,0 1 0 0 0,0-1 0 0 0,0 1-1 0 0,1-1 1 0 0,-1 1 0 0 0,0-1-1 0 0,1 1 1 0 0,0-1 0 0 0,-1 0-1 0 0,1 0 1 0 0,0 0 0 0 0,0 0-1 0 0,0 0 1 0 0,0 0 0 0 0,1-1-1 0 0,-1 1 1 0 0,0-1 0 0 0,1 0-1 0 0,-1 1 1 0 0,1-1 0 0 0,-1 0-1 0 0,1 0 1 0 0,0-1 0 0 0,-1 1-1 0 0,1 0 1 0 0,0-1 0 0 0,0 0-51 0 0,3-1 162 0 0,0 0 0 0 0,0-1 1 0 0,0 0-1 0 0,0 0 1 0 0,-1 0-1 0 0,1-1 0 0 0,-1 0 1 0 0,0 0-1 0 0,1 0 0 0 0,-1 0 1 0 0,-1-1-1 0 0,1 0 0 0 0,0 0 1 0 0,-1-1-1 0 0,3-3-162 0 0,15-12 193 0 0,133-156-35 0 0,-153 242-1520 0 0,17 37 1323 0 0,-18-100 77 0 0,1 0 1 0 0,-1-1-1 0 0,1 1 1 0 0,-1 0-1 0 0,1-1 1 0 0,0 1-1 0 0,0-1 0 0 0,0 0 1 0 0,0 1-1 0 0,0-1 1 0 0,1 0-1 0 0,-1 0 1 0 0,0-1-1 0 0,1 1 1 0 0,0 0-1 0 0,-1-1 0 0 0,1 0 1 0 0,0 1-1 0 0,0-1 1 0 0,0 0-1 0 0,0 0 1 0 0,0-1-1 0 0,0 1 0 0 0,0-1 1 0 0,0 1-1 0 0,0-1 1 0 0,0 0-1 0 0,0 0 1 0 0,0 0-1 0 0,0-1 1 0 0,0 1-1 0 0,3-1-38 0 0,-2-2 133 0 0,1 0 1 0 0,-1 1-1 0 0,0-2 1 0 0,0 1-1 0 0,0 0 0 0 0,0-1 1 0 0,0 0-1 0 0,-1 1 0 0 0,0-2 1 0 0,1 1-1 0 0,-2 0 1 0 0,1-1-1 0 0,0 1 0 0 0,-1-1 1 0 0,0 0-1 0 0,0 0-133 0 0,3-3 132 0 0,38-150 637 0 0,-41 109-1474 0 0,-3 29-3319 0 0,1 19 1608 0 0,0 1-924 0 0,0 0-892 0 0,0 0-540 0 0,0 0 418 0 0,0 0 3292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0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180 104 0 0 0,'0'0'743'0'0,"0"0"502"0"0,0 0 221 0 0,0 0-31 0 0,0 0-73 0 0,0 0 1 0 0,0 0 52 0 0,0 0 4 0 0,0 0-106 0 0,-14 0 1353 0 0,3 6-2401 0 0,0 0 0 0 0,0 0 0 0 0,1 1 0 0 0,0 1 0 0 0,0 0 0 0 0,1 0 0 0 0,0 1 0 0 0,0 0 0 0 0,1 1 0 0 0,0-1-1 0 0,1 2 1 0 0,-4 5-265 0 0,6-6 31 0 0,-1-1-1 0 0,1 1 0 0 0,0-1 0 0 0,1 1 1 0 0,0 1-1 0 0,1-1 0 0 0,0 0 1 0 0,1 1-1 0 0,0 0 0 0 0,1-1 0 0 0,0 1 1 0 0,0 0-1 0 0,1 7-30 0 0,1-16 26 0 0,-1-1 0 0 0,0 1 0 0 0,0-1 0 0 0,1 1 0 0 0,-1-1 0 0 0,1 1 0 0 0,-1-1 0 0 0,1 0 0 0 0,0 1 0 0 0,-1-1 0 0 0,1 0 0 0 0,0 0 0 0 0,0 1 0 0 0,0-1 0 0 0,0 0 0 0 0,0 0 0 0 0,0 0 0 0 0,0 0 0 0 0,1 0 0 0 0,-1-1 0 0 0,0 1 0 0 0,1 0 0 0 0,-1 0 0 0 0,0-1 0 0 0,1 1 0 0 0,-1-1 0 0 0,0 1 0 0 0,1-1 0 0 0,-1 0 0 0 0,1 1 0 0 0,-1-1 0 0 0,1 0 0 0 0,-1 0 0 0 0,1 0 0 0 0,-1 0 0 0 0,1 0 0 0 0,-1-1 0 0 0,1 1 0 0 0,-1 0 0 0 0,1-1-26 0 0,60-18 1804 0 0,-48 9-1629 0 0,0-1-1 0 0,-1 0 0 0 0,-1 0 0 0 0,1-2 0 0 0,-2 1 0 0 0,0-2 1 0 0,0 1-1 0 0,-1-1 0 0 0,-1-1 0 0 0,-1 0 0 0 0,0 0 1 0 0,2-5-175 0 0,-10 19 5 0 0,44-66 209 0 0,-44 67-226 0 0,0 1 0 0 0,0-1 1 0 0,0 0-1 0 0,0 0 0 0 0,0 1 0 0 0,0-1 0 0 0,0 0 0 0 0,1 0 0 0 0,-1 0 0 0 0,0 1 0 0 0,0-1 0 0 0,0 0 1 0 0,1 0-1 0 0,-1 0 0 0 0,0 1 0 0 0,0-1 0 0 0,0 0 0 0 0,1 0 0 0 0,-1 0 0 0 0,0 0 0 0 0,0 0 0 0 0,1 0 1 0 0,-1 0-1 0 0,0 1 0 0 0,0-1 0 0 0,1 0 0 0 0,-1 0 0 0 0,0 0 0 0 0,0 0 0 0 0,1 0 0 0 0,-1 0 0 0 0,0 0 1 0 0,0 0-1 0 0,1 0 0 0 0,-1 0 0 0 0,0-1 0 0 0,1 1 0 0 0,-1 0 0 0 0,0 0 0 0 0,0 0 0 0 0,0 0 0 0 0,1 0 1 0 0,-1 0-1 0 0,0 0 0 0 0,0-1 0 0 0,1 1 0 0 0,-1 0 0 0 0,0 0 0 0 0,0 0 0 0 0,0-1 0 0 0,0 1 0 0 0,1 0 13 0 0,1 33-283 0 0,-2-27 311 0 0,1 31-128 0 0,-2-29-62 0 0,0 0-1 0 0,1 0 0 0 0,0 0 0 0 0,0 0 0 0 0,1 1 1 0 0,0-1-1 0 0,0 0 0 0 0,1 0 0 0 0,0-1 0 0 0,1 1 1 0 0,0 0-1 0 0,0-1 0 0 0,0 1 0 0 0,1-1 0 0 0,0 0 1 0 0,1 0-1 0 0,-1 0 0 0 0,5 3 162 0 0,24 2-5181 0 0,-9-12-2190 0 0,-22 0 6342 0 0,7 0-4662 0 0</inkml:trace>
  <inkml:trace contextRef="#ctx0" brushRef="#br0" timeOffset="370.242">808 1 4633 0 0,'0'0'2891'0'0,"0"0"-1109"0"0,0 0-360 0 0,0 0 110 0 0,0 0-21 0 0,0 0-195 0 0,0 0-328 0 0,0 0-311 0 0,0 0-191 0 0,0 0-124 0 0,0 0-80 0 0,0 0-57 0 0,0 0-47 0 0,-26 15-8 0 0,-78 45-29 0 0,67-28 36 0 0,36-31-188 0 0,1 0-1 0 0,-1 0 1 0 0,0 0-1 0 0,1 0 1 0 0,-1 0-1 0 0,1 1 1 0 0,-1-1-1 0 0,1 0 1 0 0,-1 0-1 0 0,1 1 1 0 0,0-1-1 0 0,-1 0 1 0 0,1 1-1 0 0,0-1 1 0 0,0 0-1 0 0,0 1 1 0 0,0-1-1 0 0,1 0 1 0 0,-1 1 0 0 0,0-1-1 0 0,0 0 1 0 0,1 1-1 0 0,-1-1 1 0 0,1 0-1 0 0,-1 0 1 0 0,1 0-1 0 0,-1 1 1 0 0,1-1-1 0 0,0 0 1 0 0,0 0-1 0 0,0 0 1 0 0,-1 0-1 0 0,1 0 1 0 0,0 0-1 0 0,0 0 1 0 0,0 0-1 0 0,0-1 1 0 0,1 1-1 0 0,-1 0 1 0 0,0 0 11 0 0,55 26-67 0 0,-49-24 97 0 0,94 67 69 0 0,-98-67-11 0 0,0 1-1 0 0,0-1 1 0 0,0 1 0 0 0,0 0-1 0 0,-1 0 1 0 0,0 0 0 0 0,1 0-1 0 0,-2 0 1 0 0,1 0 0 0 0,0 1-1 0 0,-1-1 1 0 0,0 1 0 0 0,0-1-1 0 0,0 1 1 0 0,0-1 0 0 0,-1 1-1 0 0,0 0 1 0 0,0-1 0 0 0,0 1-1 0 0,0 0 1 0 0,-1-1 0 0 0,0 1-1 0 0,0-1 1 0 0,0 1 0 0 0,0-1-1 0 0,-1 1 1 0 0,0-1 0 0 0,0 0-1 0 0,0 0 1 0 0,0 1-88 0 0,-6 1 89 0 0,1 0-1 0 0,-1-1 1 0 0,0 0 0 0 0,0 0-1 0 0,0 0 1 0 0,0-1 0 0 0,-1-1-1 0 0,0 1 1 0 0,0-1 0 0 0,0-1-1 0 0,0 0 1 0 0,0 0 0 0 0,-1-1-1 0 0,1 0 1 0 0,0 0 0 0 0,-3-1-89 0 0,-88-19-1449 0 0,71 2-2992 0 0,3-6-5455 0 0,21 15 3257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2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4 704 0 0 0,'0'0'1178'0'0,"0"0"517"0"0,0 0 228 0 0,0 0-123 0 0,0 0-358 0 0,0 0-341 0 0,0 0-181 0 0,0 0-22 0 0,0 0 10 0 0,0 0-12 0 0,0 0-63 0 0,2 16-117 0 0,7 76 1267 0 0,-14-76 782 0 0,-1-23 1011 0 0,6-27-3397 0 0,-2 11-335 0 0,1 1-1 0 0,0-1 0 0 0,2 0 0 0 0,1 1 0 0 0,0-1 0 0 0,2 1 0 0 0,0 0 0 0 0,2 0 1 0 0,0 0-1 0 0,2 1 0 0 0,0 0 0 0 0,1 0 0 0 0,2 1 0 0 0,7-13-43 0 0,-16 30-99 0 0,0 0 1 0 0,0 0-1 0 0,1 1 0 0 0,-1-1 0 0 0,1 1 1 0 0,-1-1-1 0 0,1 1 0 0 0,0 0 0 0 0,-1 0 0 0 0,1 0 1 0 0,0 0-1 0 0,1 1 0 0 0,-1-1 0 0 0,0 1 1 0 0,0-1-1 0 0,1 1 0 0 0,-1 0 0 0 0,1 1 99 0 0,-4 0-461 0 0,0 0-24 0 0,16 21-3351 0 0,-9-6-1097 0 0,4-4-6579 0 0,-8-10 10700 0 0</inkml:trace>
  <inkml:trace contextRef="#ctx0" brushRef="#br0" timeOffset="241.997">314 583 0 0 0,'0'0'0'0'0,"0"0"464"0"0,0 0 664 0 0,0 0 257 0 0,0 0 39 0 0,0 0-232 0 0,0 0-448 0 0,0 0-416 0 0,0 0-224 0 0,0 0-168 0 0,0 0-96 0 0,0 0-216 0 0,0 0-424 0 0,55 129-728 0 0,-53-129-705 0 0,-2 0 625 0 0</inkml:trace>
  <inkml:trace contextRef="#ctx0" brushRef="#br0" timeOffset="417.408">260 170 12179 0 0,'0'0'1288'0'0,"0"0"-584"0"0,0 0-144 0 0,0 0-120 0 0,0 0-160 0 0,0 0-272 0 0,0 0-408 0 0,0 0-312 0 0,0 0-400 0 0,0 0-977 0 0,0 0-1599 0 0,0 0-3770 0 0</inkml:trace>
  <inkml:trace contextRef="#ctx0" brushRef="#br0" timeOffset="614.115">641 1 2801 0 0,'0'0'2063'0'0,"0"0"-1311"0"0,0 0-359 0 0,0 0 299 0 0,0 0 378 0 0,0 0 217 0 0,0 0-52 0 0,0 0-158 0 0,0 0-140 0 0,0 0-99 0 0,0 0-65 0 0,0 0-85 0 0,0 0-117 0 0,9 31-111 0 0,28 96-91 0 0,-12 21 521 0 0,-22 98-242 0 0,-18-43-1746 0 0,4-178-2348 0 0,-3-17-6547 0 0,12-8 6986 0 0</inkml:trace>
  <inkml:trace contextRef="#ctx0" brushRef="#br0" timeOffset="897.912">976 38 2088 0 0,'0'0'1274'0'0,"0"0"-407"0"0,0 0 114 0 0,0 0 398 0 0,0 0 222 0 0,0 0-34 0 0,0 0-274 0 0,0 0-299 0 0,-2 31-157 0 0,-6 99-59 0 0,16 140 2572 0 0,-8-131-3781 0 0,-9-109-1511 0 0,-5-19-7002 0 0,10-10 5439 0 0,2 2 1318 0 0</inkml:trace>
  <inkml:trace contextRef="#ctx0" brushRef="#br0" timeOffset="1154.781">371 446 1744 0 0,'0'0'2489'0'0,"0"0"-262"0"0,0 0-84 0 0,0 0-49 0 0,0 0-258 0 0,36 1-346 0 0,120 2-311 0 0,466-32 3502 0 0,-481 28-6152 0 0,-110 2-3367 0 0,0-1-4572 0 0,-29 0 5246 0 0</inkml:trace>
  <inkml:trace contextRef="#ctx0" brushRef="#br0" timeOffset="1615.347">1350 590 0 0 0,'0'0'751'0'0,"0"0"1095"0"0,0 0 282 0 0,0 0-166 0 0,0 0-202 0 0,0 0-164 0 0,0 0-138 0 0,0 0-135 0 0,33-2-151 0 0,102-10-137 0 0,-80-5 362 0 0,-50 11-1080 0 0,-1 2-184 0 0,0 0 0 0 0,0 0 0 0 0,0 0 0 0 0,0 0 0 0 0,-1-1 0 0 0,0 1 0 0 0,0-1 0 0 0,0 0 0 0 0,0 0 0 0 0,-1 0 0 0 0,0 0 0 0 0,0 0 0 0 0,0-1 0 0 0,-1 1 0 0 0,0-1 0 0 0,0 1 0 0 0,0-1 0 0 0,0 1 0 0 0,-1-1 0 0 0,0 0 0 0 0,0 1 0 0 0,-1-1 0 0 0,0 0-133 0 0,-2 3-51 0 0,0 0-1 0 0,0 0 1 0 0,-1 1-1 0 0,1-1 1 0 0,-1 1 0 0 0,0 0-1 0 0,0 0 1 0 0,0 0-1 0 0,0 0 1 0 0,0 1-1 0 0,0-1 1 0 0,0 1 0 0 0,-1 0-1 0 0,1 0 1 0 0,0 1-1 0 0,-1-1 1 0 0,1 1-1 0 0,0 0 1 0 0,-1 0-1 0 0,1 1 1 0 0,-1-1 51 0 0,-7 2-99 0 0,-1 1-1 0 0,1 0 1 0 0,0 0-1 0 0,0 1 1 0 0,0 1 0 0 0,1 0-1 0 0,-1 1 1 0 0,1 0-1 0 0,0 0 1 0 0,1 1 0 0 0,0 1-1 0 0,0 0 1 0 0,0 0 0 0 0,1 1-1 0 0,1 0 1 0 0,-1 0-1 0 0,1 1 1 0 0,1 0 0 0 0,-5 9 99 0 0,7-13-46 0 0,1-1 0 0 0,0 1 0 0 0,0 0 0 0 0,1 0 1 0 0,0 0-1 0 0,0 0 0 0 0,0 1 0 0 0,1-1 0 0 0,0 1 1 0 0,0 0-1 0 0,1 0 0 0 0,-1 0 0 0 0,2 0 0 0 0,-1 0 1 0 0,1-1-1 0 0,0 1 0 0 0,0 0 0 0 0,1 0 0 0 0,0 0 1 0 0,0 0-1 0 0,1 0 0 0 0,-1 0 0 0 0,2-1 0 0 0,-1 1 1 0 0,1-1-1 0 0,0 1 0 0 0,0-1 0 0 0,1 0 0 0 0,-1 0 1 0 0,1-1-1 0 0,1 1 0 0 0,1 1 46 0 0,4-1-134 0 0,0-1 0 0 0,1 0 0 0 0,-1 0 0 0 0,1-1 0 0 0,0-1 0 0 0,1 0 0 0 0,-1 0 0 0 0,1-1 0 0 0,-1 0 0 0 0,1-1 0 0 0,-1-1 0 0 0,1 0 0 0 0,-1 0 0 0 0,7-2 134 0 0,78-31-6602 0 0,-64 19 1745 0 0,-16 6 2822 0 0</inkml:trace>
  <inkml:trace contextRef="#ctx0" brushRef="#br0" timeOffset="1994.943">1755 719 3081 0 0,'0'0'1004'0'0,"0"0"147"0"0,0 0 621 0 0,0 0 510 0 0,0 0 24 0 0,0 0-360 0 0,0 0-430 0 0,0 0-304 0 0,0 0-184 0 0,0 0-125 0 0,0 0-135 0 0,0 0-89 0 0,0 0-108 0 0,29-25-103 0 0,92-79-91 0 0,-68 42 94 0 0,30-44-219 0 0,-86 135-2141 0 0,0-8 1761 0 0,1-17 116 0 0,1 0 0 0 0,0 0 0 0 0,0 0 0 0 0,0 0 1 0 0,0 0-1 0 0,1 1 0 0 0,0-1 0 0 0,0 0 1 0 0,0 0-1 0 0,0 1 0 0 0,0-1 0 0 0,1 0 0 0 0,0 0 1 0 0,0 0-1 0 0,0 0 0 0 0,0 0 0 0 0,1 0 0 0 0,0 0 1 0 0,0 0-1 0 0,0 0 0 0 0,0-1 0 0 0,0 1 0 0 0,1-1 1 0 0,-1 0-1 0 0,2 1 12 0 0,2-1 139 0 0,1 0 0 0 0,0 0 1 0 0,0-1-1 0 0,-1 0 0 0 0,1-1 0 0 0,0 0 1 0 0,1 0-1 0 0,-1 0 0 0 0,0-1 1 0 0,0 0-1 0 0,0 0 0 0 0,0-1 0 0 0,1 0 1 0 0,-1 0-1 0 0,0 0 0 0 0,-1-1 1 0 0,1 0-1 0 0,0-1 0 0 0,0 0 0 0 0,-1 0 1 0 0,1 0-1 0 0,-1-1 0 0 0,1 0-139 0 0,59-47 1061 0 0,-45 16-3439 0 0,-27-4-9288 0 0,2 32 1971 0 0</inkml:trace>
  <inkml:trace contextRef="#ctx0" brushRef="#br0" timeOffset="2996.937">345 634 0 0 0,'4'-4'-1938'0'0,"-1"0"3385"0"0,3 13 13430 0 0,-21 89-10763 0 0,17-24-3894 0 0,16-59-2691 0 0,-9-14-1874 0 0,-1-3-3337 0 0,-3-1 3460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36.19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1 715 2473 0 0,'0'0'2577'0'0,"0"0"-1051"0"0,0 0-364 0 0,0 0 85 0 0,0 0 120 0 0,0 0 14 0 0,0 0-161 0 0,0 0-261 0 0,0 0-213 0 0,0 0-149 0 0,11-34-78 0 0,35-107-34 0 0,13 29 561 0 0,-37 82-717 0 0,154-216 1270 0 0,-171 312-2260 0 0,-6-61 685 0 0,0 0 0 0 0,1 1 0 0 0,0-1 0 0 0,0 1 0 0 0,1-1 0 0 0,-1 0 0 0 0,1 1 0 0 0,0-1 0 0 0,1 0 0 0 0,-1 1 0 0 0,1-1 0 0 0,0 0 0 0 0,0 0 0 0 0,1 0 0 0 0,-1-1 0 0 0,1 1 0 0 0,0-1 0 0 0,1 1 0 0 0,-1-1 0 0 0,1 0 0 0 0,0 0 0 0 0,0 0 0 0 0,0-1 0 0 0,0 0 0 0 0,0 1 0 0 0,1-1 0 0 0,0-1 0 0 0,-1 1 0 0 0,1-1 0 0 0,0 0 0 0 0,0 0 0 0 0,1 0 0 0 0,-1-1 0 0 0,0 1 0 0 0,1-1 0 0 0,2 0-24 0 0,6-4 201 0 0,-1 0-1 0 0,0-1 0 0 0,0 0 1 0 0,-1-1-1 0 0,1 0 1 0 0,-1-1-1 0 0,0 0 1 0 0,-1-1-1 0 0,1-1 1 0 0,-1 1-1 0 0,-1-2 0 0 0,0 0 1 0 0,0 0-1 0 0,0-1 1 0 0,-1 0-1 0 0,-1 0 1 0 0,3-5-201 0 0,4-2-19 0 0,-1-1 0 0 0,0-1 0 0 0,-2 0 0 0 0,0 0 0 0 0,-1-2 0 0 0,-1 1 0 0 0,-1-1 0 0 0,4-12 19 0 0,-12 28-504 0 0,5-18-409 0 0,-4 8-6658 0 0,-2 14 1863 0 0,0 1-2288 0 0</inkml:trace>
  <inkml:trace contextRef="#ctx0" brushRef="#br0" timeOffset="270.563">899 60 568 0 0,'0'0'4260'0'0,"0"0"-2756"0"0,0 0-928 0 0,0 0 171 0 0,0 0 253 0 0,0 0 115 0 0,0 0-103 0 0,0 0-290 0 0,0 32-226 0 0,-4 145 157 0 0,5-174-529 0 0,-1-1 0 0 0,0 1-1 0 0,0 0 1 0 0,1-1-1 0 0,0 1 1 0 0,-1-1 0 0 0,1 1-1 0 0,0-1 1 0 0,0 1 0 0 0,0-1-1 0 0,1 0 1 0 0,-1 1-1 0 0,1-1 1 0 0,-1 0 0 0 0,1 0-1 0 0,0 0 1 0 0,-1 0-1 0 0,1 0 1 0 0,0-1 0 0 0,0 1-1 0 0,1 0 1 0 0,-1-1 0 0 0,0 0-1 0 0,0 1 1 0 0,1-1-1 0 0,-1 0 1 0 0,1 0 0 0 0,-1 0-1 0 0,1-1 1 0 0,-1 1 0 0 0,1-1-1 0 0,-1 1 1 0 0,1-1-1 0 0,0 0 1 0 0,-1 0 0 0 0,1 0-1 0 0,0 0 1 0 0,-1 0-1 0 0,1-1 1 0 0,-1 1 0 0 0,1-1-1 0 0,-1 0 1 0 0,1 1 0 0 0,-1-1-1 0 0,1 0 1 0 0,-1-1-1 0 0,1 1 1 0 0,-1 0 0 0 0,2-2-124 0 0,5-2 216 0 0,0 0 1 0 0,-1-1-1 0 0,1 1 0 0 0,-1-2 1 0 0,-1 1-1 0 0,1-1 1 0 0,-1-1-1 0 0,0 1 1 0 0,-1-1-1 0 0,1 0 0 0 0,-2-1 1 0 0,1 1-1 0 0,-1-1 1 0 0,2-6-217 0 0,-4 10 11 0 0,0 0 0 0 0,-1 0 0 0 0,0 0 1 0 0,0-1-1 0 0,0 1 0 0 0,0-1 0 0 0,-1 1 1 0 0,0-1-1 0 0,0 1 0 0 0,-1-1 0 0 0,0 0 0 0 0,0 1 1 0 0,0-1-1 0 0,0 0 0 0 0,-1 1 0 0 0,0-1 1 0 0,0 1-1 0 0,-1-1 0 0 0,0 1 0 0 0,1-1 1 0 0,-2 1-1 0 0,1 0 0 0 0,-1 0 0 0 0,0 0 1 0 0,0 0-1 0 0,0 0 0 0 0,0 1 0 0 0,-1 0 0 0 0,0-1 1 0 0,0 1-1 0 0,0 1 0 0 0,0-1 0 0 0,-1 0 1 0 0,1 1-1 0 0,-1 0 0 0 0,0 0 0 0 0,0 1 1 0 0,0-1-1 0 0,-1 1 0 0 0,-1 0-11 0 0,-82 5-4036 0 0,38 30-7046 0 0,40-18 4010 0 0</inkml:trace>
  <inkml:trace contextRef="#ctx0" brushRef="#br0" timeOffset="2045.68">8 1636 11026 0 0,'0'0'344'0'0,"0"0"-362"0"0,0 0-104 0 0,0 0 164 0 0,0 0 302 0 0,0 0 176 0 0,0 0 5 0 0,0 0-67 0 0,0 0-67 0 0,0 0-31 0 0,0 0 20 0 0,33-14 81 0 0,102-45 113 0 0,-41 6 1054 0 0,-75 38-1193 0 0,119-106 1817 0 0,-124 106-2144 0 0,1 1 0 0 0,0 0 0 0 0,0 1 0 0 0,2 1 0 0 0,-1 0 0 0 0,2 2 0 0 0,-1-1 0 0 0,2 2 0 0 0,-1 1 0 0 0,1 0 0 0 0,8-1-108 0 0,-22 7-3 0 0,1 0 0 0 0,-1 1 0 0 0,0-1 0 0 0,1 2 0 0 0,-1-1 0 0 0,1 0-1 0 0,-1 1 1 0 0,1 0 0 0 0,-1 0 0 0 0,0 1 0 0 0,1 0 0 0 0,-1-1-1 0 0,1 2 1 0 0,-1-1 0 0 0,0 1 0 0 0,0 0 0 0 0,0 0 0 0 0,0 0-1 0 0,0 1 1 0 0,0-1 0 0 0,0 1 0 0 0,-1 0 0 0 0,1 1 0 0 0,-1-1 0 0 0,0 1-1 0 0,0 0 1 0 0,-1 0 0 0 0,1 0 0 0 0,-1 0 0 0 0,1 1 3 0 0,0 3 6 0 0,-1 0-1 0 0,0-1 1 0 0,0 1 0 0 0,0 0 0 0 0,-1 0-1 0 0,0 1 1 0 0,-1-1 0 0 0,0 0 0 0 0,0 0 0 0 0,-1 1-1 0 0,0-1 1 0 0,0 1 0 0 0,-1-1 0 0 0,0 0-1 0 0,0 1 1 0 0,-1-1 0 0 0,0 0 0 0 0,-1 0 0 0 0,0 0-1 0 0,0 0 1 0 0,-4 6-6 0 0,-1-2-60 0 0,-1 0-1 0 0,0-1 1 0 0,-1 0-1 0 0,0 0 1 0 0,0-1-1 0 0,-1 0 1 0 0,-1-1-1 0 0,0-1 1 0 0,0 1 0 0 0,0-2-1 0 0,-1 0 1 0 0,0 0-1 0 0,-1-2 1 0 0,0 1-1 0 0,1-2 1 0 0,-1 0-1 0 0,-1 0 1 0 0,1-1-1 0 0,-1-1 1 0 0,1-1 0 0 0,-1 0-1 0 0,1-1 1 0 0,-1 0-1 0 0,-1-1 61 0 0,15 0-37 0 0,0 1 1 0 0,0-1-1 0 0,0 0 0 0 0,0 0 1 0 0,0 0-1 0 0,0 0 0 0 0,1 0 1 0 0,-1 0-1 0 0,0 0 0 0 0,0 0 1 0 0,1 0-1 0 0,-1 0 0 0 0,1 0 1 0 0,-1-1-1 0 0,1 1 0 0 0,-1 0 0 0 0,1 0 1 0 0,0-1-1 0 0,0 1 0 0 0,-1 0 1 0 0,1 0-1 0 0,0-1 0 0 0,0 1 1 0 0,0 0-1 0 0,0-1 0 0 0,1 1 1 0 0,-1 0-1 0 0,0 0 0 0 0,1-1 1 0 0,-1 1-1 0 0,0 0 0 0 0,1 0 0 0 0,-1 0 1 0 0,1-1-1 0 0,0 1 0 0 0,-1 0 1 0 0,1 0-1 0 0,0 0 0 0 0,0 0 1 0 0,0 0-1 0 0,0 0 0 0 0,0 1 1 0 0,0-1-1 0 0,0 0 0 0 0,0 0 1 0 0,0 1-1 0 0,0-1 0 0 0,0 0 1 0 0,0 1-1 0 0,0-1 0 0 0,1 1 0 0 0,-1 0 1 0 0,1-1 36 0 0,12-6-11 0 0,0 2 1 0 0,0-1 0 0 0,0 2-1 0 0,1 0 1 0 0,0 0-1 0 0,0 1 1 0 0,0 1 0 0 0,0 1-1 0 0,0 0 1 0 0,0 1 0 0 0,1 1-1 0 0,-1 0 1 0 0,0 1-1 0 0,0 0 1 0 0,0 1 0 0 0,-1 1-1 0 0,10 4 11 0 0,-20-7 2 0 0,6 1 103 0 0,0-1 1 0 0,0 1-1 0 0,1-1 1 0 0,-1-1-1 0 0,1 0 1 0 0,-1-1-1 0 0,0 0 0 0 0,1 0 1 0 0,-1-1-1 0 0,0 0 1 0 0,0-1-1 0 0,0 0 1 0 0,0-1-1 0 0,-1 0 0 0 0,0-1 1 0 0,1 0-1 0 0,-1 0 1 0 0,8-6-106 0 0,16-19 88 0 0,0 0 1 0 0,-2-2 0 0 0,-1-2-1 0 0,-2 0 1 0 0,-1-2 0 0 0,-2-1 0 0 0,-2-1-1 0 0,-1-1 1 0 0,-2-1 0 0 0,-1-1-1 0 0,-3-1 1 0 0,-1 0 0 0 0,-2-1-1 0 0,-2 0 1 0 0,-2-1 0 0 0,-1-11-89 0 0,4-159-664 0 0,-11 209 654 0 0,-1 0 1 0 0,0-1-1 0 0,-1 1 1 0 0,1 0-1 0 0,-1-1 1 0 0,0 1 0 0 0,0 0-1 0 0,-1 0 1 0 0,1 0-1 0 0,-1 0 1 0 0,0 0 0 0 0,-1 0-1 0 0,1 0 1 0 0,-1 1-1 0 0,0-1 1 0 0,-3-3 9 0 0,4 8-28 0 0,0 0 1 0 0,0 0-1 0 0,0 0 1 0 0,0 0-1 0 0,0 0 1 0 0,1 1-1 0 0,-1-1 1 0 0,0 0-1 0 0,0 1 1 0 0,0 0-1 0 0,0-1 0 0 0,0 1 1 0 0,1 0-1 0 0,-1 0 1 0 0,0 0-1 0 0,1 0 1 0 0,-1 0-1 0 0,1 0 1 0 0,-1 1-1 0 0,1-1 1 0 0,-1 0-1 0 0,1 1 1 0 0,0-1-1 0 0,0 1 0 0 0,0-1 1 0 0,0 1-1 0 0,0 0 1 0 0,0 0-1 0 0,0-1 1 0 0,0 1 27 0 0,1-1-8 0 0,-24 37-17 0 0,2 2-1 0 0,2 1 0 0 0,2 0 1 0 0,2 1-1 0 0,1 1 0 0 0,2 0 1 0 0,2 1-1 0 0,-1 19 26 0 0,5-33 11 0 0,1-1 0 0 0,1 2-1 0 0,1-1 1 0 0,2 0 0 0 0,1 1 0 0 0,1-1-1 0 0,2 1 1 0 0,1-1 0 0 0,1 0 0 0 0,2 0 0 0 0,1 0-1 0 0,4 9-10 0 0,-8-32 3 0 0,0 0 0 0 0,1 1 0 0 0,0-1 0 0 0,0 0-1 0 0,0-1 1 0 0,1 1 0 0 0,0-1 0 0 0,0 0 0 0 0,1 0 0 0 0,0-1-1 0 0,0 0 1 0 0,0 0 0 0 0,1 0 0 0 0,-1 0 0 0 0,1-1-1 0 0,0 0 1 0 0,1-1 0 0 0,1 1-3 0 0,-4-3-78 0 0,43-6-64 0 0,49-60 438 0 0,-88 58-239 0 0,1-1 0 0 0,-2 0 0 0 0,1 0 0 0 0,-1 0 1 0 0,0-1-1 0 0,-1-1 0 0 0,0 1 0 0 0,0-1 0 0 0,-1 0 0 0 0,-1-1 0 0 0,5-9-57 0 0,-8 13-33 0 0,-2 18-103 0 0,-6 18 46 0 0,0 71 73 0 0,8-97 27 0 0,1 0 0 0 0,-1 0 0 0 0,1 0 0 0 0,0 0 0 0 0,0-1 0 0 0,0 1 0 0 0,0-1 1 0 0,0 0-1 0 0,1 0 0 0 0,-1 0 0 0 0,1-1 0 0 0,-1 1 0 0 0,1-1 0 0 0,0 1 0 0 0,0-1 0 0 0,-1 0 0 0 0,1-1 0 0 0,0 1 0 0 0,0-1 0 0 0,0 0 0 0 0,0 0 0 0 0,0 0 0 0 0,0 0 0 0 0,0-1 0 0 0,-1 1 0 0 0,1-1 0 0 0,0 0 1 0 0,2-1-11 0 0,3-1 58 0 0,0 0 0 0 0,-1-1 0 0 0,1 0 0 0 0,-1-1 1 0 0,0 0-1 0 0,-1 0 0 0 0,1 0 0 0 0,-1-1 1 0 0,0 0-1 0 0,0-1 0 0 0,-1 1 0 0 0,6-8-58 0 0,-9 11 20 0 0,130-145 663 0 0,-81 101-592 0 0,-49 72-433 0 0,4 197 448 0 0,-4-185-91 0 0,-2 1 0 0 0,-1-1 1 0 0,-1 0-1 0 0,-3 1 0 0 0,-1-1 0 0 0,-1 0 1 0 0,-2-1-1 0 0,-2 0 0 0 0,-10 24-15 0 0,19-57 21 0 0,0-1 1 0 0,0 0-1 0 0,0 1 1 0 0,0-1-1 0 0,0 0 0 0 0,-1 0 1 0 0,1 0-1 0 0,-1 0 0 0 0,1 0 1 0 0,-1 0-1 0 0,0 0 0 0 0,0-1 1 0 0,1 1-1 0 0,-1-1 0 0 0,0 1 1 0 0,-1-1-1 0 0,1 0 0 0 0,0 1 1 0 0,0-1-1 0 0,0 0 0 0 0,-1-1 1 0 0,1 1-1 0 0,-3 0-21 0 0,-6-38 187 0 0,13 3-199 0 0,2-1 1 0 0,1 1 0 0 0,1 1-1 0 0,2-1 1 0 0,1 1 0 0 0,2 1-1 0 0,1-1 1 0 0,2 2 0 0 0,1 0-1 0 0,1 1 1 0 0,1 0 0 0 0,2 2-1 0 0,1 0 1 0 0,11-11 11 0 0,-21 24 20 0 0,0 1 1 0 0,0 0 0 0 0,1 1-1 0 0,1 0 1 0 0,0 1-1 0 0,1 0 1 0 0,0 1-1 0 0,1 1 1 0 0,0 0 0 0 0,1 0-1 0 0,0 2 1 0 0,0 0-1 0 0,1 0 1 0 0,0 2-1 0 0,0 0 1 0 0,0 1 0 0 0,1 0-1 0 0,0 1 1 0 0,11 0-21 0 0,-26 4 7 0 0,1 0 0 0 0,0 0 0 0 0,0 1 0 0 0,-1-1 0 0 0,1 1 0 0 0,0 0 0 0 0,-1 0 0 0 0,1 0 0 0 0,-1 0 0 0 0,1 0 0 0 0,-1 1 0 0 0,0-1 0 0 0,1 1 0 0 0,-1-1 0 0 0,0 1 0 0 0,0 0 0 0 0,0 0 0 0 0,0 0 0 0 0,0 0 0 0 0,-1 0 0 0 0,1 1 0 0 0,-1-1 0 0 0,1 0 0 0 0,-1 1 0 0 0,0-1 0 0 0,0 1 0 0 0,0-1 0 0 0,0 1 0 0 0,0 0 0 0 0,0-1 0 0 0,-1 1 0 0 0,1 2-7 0 0,0 3 18 0 0,0-1 0 0 0,-1 0 0 0 0,0 1 0 0 0,0-1 0 0 0,0 1 0 0 0,-1-1 0 0 0,0 0 0 0 0,0 0 0 0 0,-1 1 0 0 0,0-1 0 0 0,0 0 0 0 0,-2 2-18 0 0,-2 3-13 0 0,-1 1 1 0 0,-1-2-1 0 0,0 1 0 0 0,0-1 1 0 0,-1 0-1 0 0,-1-1 0 0 0,0 0 1 0 0,0 0-1 0 0,-1-1 0 0 0,0-1 1 0 0,0 0-1 0 0,-1 0 0 0 0,0-1 1 0 0,-1-1-1 0 0,0 0 1 0 0,1 0-1 0 0,-2-1 0 0 0,1-1 1 0 0,-1 0-1 0 0,1-1 0 0 0,-1-1 1 0 0,0 0-1 0 0,-13 0 13 0 0,-17-21-3718 0 0,23-6-6919 0 0,15 17 2942 0 0</inkml:trace>
  <inkml:trace contextRef="#ctx0" brushRef="#br0" timeOffset="2295.756">1634 704 15443 0 0,'0'0'1425'0'0,"0"0"-1121"0"0,0 0-432 0 0,0 0 56 0 0,0 0 136 0 0,0 0 88 0 0,0 0-72 0 0,0 0-96 0 0,0 0-120 0 0,0 0-320 0 0,0 0-681 0 0,0 0-1311 0 0,0 0-2345 0 0,0 0-3489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34.8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120 593 3633 0 0,'0'0'2332'0'0,"0"0"-1494"0"0,0 0-642 0 0,0 0-53 0 0,0 0 169 0 0,0 0 309 0 0,0 0 234 0 0,0 0 58 0 0,0 0-82 0 0,0 0-171 0 0,0 0-158 0 0,-2 34-95 0 0,-6 108-50 0 0,18-30 295 0 0,7 263 484 0 0,-17-372-1080 0 0,1-1 0 0 0,-1 0-1 0 0,0 1 1 0 0,0-1-1 0 0,0 1 1 0 0,0-1 0 0 0,0 1-1 0 0,0-1 1 0 0,-1 0-1 0 0,1 1 1 0 0,-1-1-1 0 0,1 1 1 0 0,-1-1 0 0 0,0 0-1 0 0,0 0 1 0 0,0 1-1 0 0,0-1 1 0 0,-1 0 0 0 0,1 0-1 0 0,-1 0 1 0 0,1 0-1 0 0,-1-1 1 0 0,0 1-1 0 0,1 0 1 0 0,-1-1 0 0 0,0 1-1 0 0,0-1 1 0 0,0 1-1 0 0,0-1 1 0 0,-1 0 0 0 0,1 0-1 0 0,0 0 1 0 0,0 0-1 0 0,-1 0 1 0 0,1-1-1 0 0,0 1 1 0 0,-1-1 0 0 0,1 1-1 0 0,-1-1 1 0 0,1 0-1 0 0,-1 0 1 0 0,1 0 0 0 0,0 0-1 0 0,-1-1 1 0 0,1 1-1 0 0,-1 0 1 0 0,1-1-1 0 0,0 0 1 0 0,-1 0 0 0 0,0 0-56 0 0,-2-4 90 0 0,0-1 0 0 0,0 0 1 0 0,0 0-1 0 0,1 0 0 0 0,0-1 1 0 0,0 0-1 0 0,1 0 0 0 0,-1 0 0 0 0,1 0 1 0 0,1 0-1 0 0,0 0 0 0 0,0-1 1 0 0,0 1-1 0 0,1-3-90 0 0,-3-26 2 0 0,1-1 1 0 0,3 1-1 0 0,1-1 1 0 0,1 1-1 0 0,2 0 0 0 0,2-1 1 0 0,1 2-1 0 0,2-1 1 0 0,1 1-1 0 0,2 1 0 0 0,2 0 1 0 0,0 0-1 0 0,3 1 1 0 0,0 1-1 0 0,5-2-2 0 0,3-12 9 0 0,2 1 0 0 0,3 1 0 0 0,1 1 0 0 0,2 2 0 0 0,1 1 0 0 0,3 2 0 0 0,35-29-9 0 0,-61 58 10 0 0,0-1 0 0 0,0 2 0 0 0,1-1 0 0 0,0 2 0 0 0,0 0 1 0 0,0 0-1 0 0,1 1 0 0 0,1 0 0 0 0,-1 2 0 0 0,1-1 0 0 0,-1 2 0 0 0,1-1 1 0 0,13 0-11 0 0,-23 6-9 0 0,-1 0 0 0 0,0 0 0 0 0,1 0 0 0 0,-1 1 0 0 0,0-1 0 0 0,-1 1 0 0 0,1 0 0 0 0,0 0 0 0 0,-1 0 0 0 0,1 0 0 0 0,-1 0 0 0 0,0 0 0 0 0,0 1 0 0 0,-1-1 0 0 0,1 1 0 0 0,-1-1 0 0 0,1 1 0 0 0,-1 0 0 0 0,0-1 0 0 0,0 1 0 0 0,-1 0 0 0 0,1 0 0 0 0,-1 0 0 0 0,0 0 0 0 0,0 0 0 0 0,0-1 1 0 0,-1 1-1 0 0,1 0 0 0 0,-1 0 0 0 0,0 0 0 0 0,0-1 0 0 0,-1 3 9 0 0,2-3 3 0 0,-5 21 24 0 0,-1 0 0 0 0,-2-1 0 0 0,0 0 1 0 0,-1-1-1 0 0,-1 0 0 0 0,-2 0 1 0 0,0-1-1 0 0,-1-1 0 0 0,-1 0 1 0 0,0 0-1 0 0,-2-2 0 0 0,0 0 0 0 0,-2-1 1 0 0,0 0-1 0 0,-11 7-27 0 0,-152 122 72 0 0,181-145-74 0 0,-1-1 0 0 0,1 0 1 0 0,-1 1-1 0 0,1-1 0 0 0,0 0 0 0 0,-1 1 0 0 0,1-1 0 0 0,-1 1 1 0 0,1-1-1 0 0,0 0 0 0 0,-1 1 0 0 0,1-1 0 0 0,0 1 0 0 0,0-1 1 0 0,-1 1-1 0 0,1-1 0 0 0,0 1 0 0 0,0-1 0 0 0,0 1 1 0 0,-1 0-1 0 0,1-1 0 0 0,0 1 0 0 0,0-1 0 0 0,0 1 0 0 0,0-1 1 0 0,0 1-1 0 0,0 0 0 0 0,0-1 0 0 0,1 1 0 0 0,-1-1 0 0 0,0 1 1 0 0,0-1-1 0 0,0 1 0 0 0,0-1 0 0 0,1 1 0 0 0,-1-1 1 0 0,0 1-1 0 0,1-1 0 0 0,-1 1 0 0 0,0-1 0 0 0,1 1 0 0 0,-1-1 1 0 0,0 0-1 0 0,1 1 0 0 0,-1-1 0 0 0,1 1 0 0 0,-1-1 0 0 0,1 0 1 0 0,-1 0-1 0 0,1 1 0 0 0,-1-1 0 0 0,1 0 0 0 0,-1 0 1 0 0,1 1-1 0 0,-1-1 0 0 0,1 0 0 0 0,-1 0 0 0 0,1 0 0 0 0,0 0 1 0 0,-1 0-1 0 0,1 0 0 0 0,0 0 2 0 0,48 8 185 0 0,-38-6-152 0 0,9 1 19 0 0,-8-3-33 0 0,0 2 0 0 0,0 0 1 0 0,-1 0-1 0 0,1 1 1 0 0,0 0-1 0 0,-1 1 1 0 0,0 0-1 0 0,0 1 1 0 0,0 0-1 0 0,0 1 1 0 0,-1 0-1 0 0,0 1 0 0 0,5 5-19 0 0,-8-5-13 0 0,0 0-1 0 0,-1 1 1 0 0,0 0-1 0 0,-1 0 1 0 0,1 0-1 0 0,-2 1 1 0 0,1 0-1 0 0,-1-1 1 0 0,-1 2-1 0 0,2 4 14 0 0,2 35-2901 0 0,2-41-9437 0 0,-5-8 8443 0 0</inkml:trace>
  <inkml:trace contextRef="#ctx0" brushRef="#br0" timeOffset="265.3">985 590 4633 0 0,'0'0'1311'0'0,"0"0"-108"0"0,0 0-35 0 0,0 0 76 0 0,0 0 57 0 0,0 0-90 0 0,-24 33-231 0 0,-74 105-240 0 0,61-59 24 0 0,36-68-655 0 0,-1-7-40 0 0,1-1-1 0 0,0 1 0 0 0,0 0 1 0 0,0 0-1 0 0,0-1 0 0 0,0 1 0 0 0,1 0 1 0 0,0 0-1 0 0,0 0 0 0 0,0 0 0 0 0,0 0 1 0 0,1-1-1 0 0,-1 1 0 0 0,1 0 0 0 0,0 0 1 0 0,0 0-1 0 0,1-1 0 0 0,-1 1 1 0 0,1-1-1 0 0,-1 1 0 0 0,1-1 0 0 0,0 0 1 0 0,1 1-1 0 0,-1-1 0 0 0,0 0 0 0 0,1 0 1 0 0,0-1-1 0 0,0 1 0 0 0,0-1 0 0 0,0 1 1 0 0,0-1-1 0 0,0 0 0 0 0,0 0 1 0 0,1 0-1 0 0,-1 0 0 0 0,1-1 0 0 0,3 2-68 0 0,-2-3 104 0 0,-1 0-1 0 0,1 0 1 0 0,0 0 0 0 0,-1-1-1 0 0,1 0 1 0 0,-1 0-1 0 0,1 0 1 0 0,-1 0-1 0 0,0-1 1 0 0,1 1-1 0 0,-1-1 1 0 0,0 0 0 0 0,0-1-1 0 0,0 1 1 0 0,0-1-1 0 0,-1 1 1 0 0,1-1-1 0 0,-1 0 1 0 0,1-1 0 0 0,-1 1-1 0 0,0 0 1 0 0,0-1-1 0 0,2-3-103 0 0,2-4-17 0 0,1 0 0 0 0,-2 0-1 0 0,1-1 1 0 0,-2 0 0 0 0,1 0 0 0 0,-2 0-1 0 0,0-1 1 0 0,0 1 0 0 0,-1-1-1 0 0,0 0 1 0 0,-1 0 0 0 0,-1 0 0 0 0,0 0-1 0 0,-1 0 1 0 0,-1 0 0 0 0,1 0-1 0 0,-2 0 1 0 0,0 0 0 0 0,-1 0 0 0 0,0 0-1 0 0,-1 0 1 0 0,0 1 0 0 0,-5-10 17 0 0,-29-36-4174 0 0,10 23-4699 0 0,17 25 2745 0 0</inkml:trace>
  <inkml:trace contextRef="#ctx0" brushRef="#br0" timeOffset="566.496">1348 163 9978 0 0,'0'0'1228'0'0,"0"0"-483"0"0,0 0-153 0 0,0 0 217 0 0,0 0 314 0 0,0 0 133 0 0,0 0-126 0 0,0 0-295 0 0,0 0-292 0 0,0 0-183 0 0,-1 37-90 0 0,-5 120-44 0 0,-7 2 202 0 0,12-128-438 0 0,2-1 0 0 0,1 1 0 0 0,1-1 1 0 0,2 0-1 0 0,1 0 0 0 0,1 1 10 0 0,11 27-3707 0 0,-18-61-3626 0 0,1-1 4631 0 0,1-9-1252 0 0,-2 5 2186 0 0</inkml:trace>
  <inkml:trace contextRef="#ctx0" brushRef="#br0" timeOffset="822.641">1644 1 10714 0 0,'0'0'1326'0'0,"0"0"-385"0"0,0 0-20 0 0,0 0 164 0 0,0 0 75 0 0,-9 32-123 0 0,-29 106-237 0 0,-15 138 556 0 0,44-229-1988 0 0,2 0-1 0 0,3 0 1 0 0,1 1-1 0 0,4 35 633 0 0,8-45-3685 0 0,0-11-5110 0 0,-8-19 4465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8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595 73 0 0 0,'0'0'982'0'0,"0"0"522"0"0,0 0 66 0 0,0 0-135 0 0,0 0-129 0 0,0 0-77 0 0,0 0-61 0 0,-3-7-84 0 0,2 3-1047 0 0,1 2 164 0 0,-1-1 1 0 0,0 0-1 0 0,0 0 0 0 0,0 0 1 0 0,-1 0-1 0 0,1 1 1 0 0,0-1-1 0 0,-1 0 0 0 0,0 1 1 0 0,0-1-1 0 0,0 1 1 0 0,0 0-1 0 0,0 0 0 0 0,0 0 1 0 0,0 0-1 0 0,-1 0 1 0 0,1 0-1 0 0,-1 0 1 0 0,0 1-1 0 0,1 0 0 0 0,-1-1 1 0 0,-1 1-202 0 0,-8-2 216 0 0,1 0-1 0 0,-1 1 1 0 0,1 1 0 0 0,-1 0-1 0 0,0 1 1 0 0,1 0 0 0 0,-1 0 0 0 0,0 2-1 0 0,1-1 1 0 0,-1 1 0 0 0,1 1 0 0 0,-1 0-1 0 0,1 1 1 0 0,0 0 0 0 0,0 1 0 0 0,1 0-1 0 0,-3 1-215 0 0,-18 8 51 0 0,0 1-1 0 0,1 1 0 0 0,0 2 1 0 0,2 1-1 0 0,0 1 1 0 0,1 1-1 0 0,1 2 0 0 0,1 0 1 0 0,-18 23-51 0 0,39-41-9 0 0,0-1 1 0 0,0 1 0 0 0,1 0-1 0 0,-1 1 1 0 0,1-1 0 0 0,0 1 0 0 0,0-1-1 0 0,1 1 1 0 0,0 0 0 0 0,0 0-1 0 0,0 0 1 0 0,1 0 0 0 0,0 0-1 0 0,0 0 1 0 0,0 1 0 0 0,1-1 0 0 0,0 0-1 0 0,0 0 1 0 0,0 1 0 0 0,1-1-1 0 0,0 0 1 0 0,1 0 0 0 0,-1 0-1 0 0,1 0 1 0 0,0 0 0 0 0,0 0 0 0 0,1 0-1 0 0,0-1 1 0 0,0 1 0 0 0,0-1-1 0 0,1 0 1 0 0,0 0 0 0 0,0 0-1 0 0,0 0 1 0 0,0-1 0 0 0,1 0 0 0 0,-1 0-1 0 0,1 0 1 0 0,1 0 0 0 0,1 0 8 0 0,6 1 64 0 0,1 0 1 0 0,0-1 0 0 0,0-1 0 0 0,0-1 0 0 0,1 0-1 0 0,-1-1 1 0 0,0 0 0 0 0,1-1 0 0 0,-1-1 0 0 0,0 0-1 0 0,1-1 1 0 0,-1 0 0 0 0,0-1 0 0 0,0-1-1 0 0,0 0 1 0 0,-1-1 0 0 0,1-1 0 0 0,-1 0 0 0 0,-1 0-1 0 0,1-2 1 0 0,-1 1 0 0 0,0-2 0 0 0,-1 1 0 0 0,1-2-65 0 0,22-21 259 0 0,-2-2 0 0 0,-1-1 0 0 0,-2-2 0 0 0,-1 0 0 0 0,-2-2 0 0 0,-1-1 0 0 0,-2-1 0 0 0,-1-3-259 0 0,15-38 232 0 0,-37 81-236 0 0,0-1-1 0 0,1 1 1 0 0,-1 0 0 0 0,0 0-1 0 0,0-1 1 0 0,1 1 0 0 0,-1 0-1 0 0,0 0 1 0 0,0 0 0 0 0,1-1-1 0 0,-1 1 1 0 0,0 0 0 0 0,1 0-1 0 0,-1 0 1 0 0,0 0 0 0 0,0 0-1 0 0,1 0 1 0 0,-1 0 0 0 0,0 0-1 0 0,1-1 1 0 0,-1 1 0 0 0,0 0-1 0 0,1 0 1 0 0,-1 0 0 0 0,0 1-1 0 0,1-1 1 0 0,-1 0 0 0 0,0 0-1 0 0,1 0 1 0 0,-1 0 0 0 0,0 0-1 0 0,1 0 1 0 0,-1 0 0 0 0,0 0-1 0 0,0 1 1 0 0,1-1 0 0 0,-1 0-1 0 0,0 0 1 0 0,0 0 0 0 0,1 1-1 0 0,-1-1 1 0 0,0 0 0 0 0,0 0-1 0 0,0 1 1 0 0,1-1 0 0 0,-1 0-1 0 0,0 1 1 0 0,0-1 0 0 0,0 0-1 0 0,0 0 1 0 0,0 1 0 0 0,1-1-1 0 0,-1 0 1 0 0,0 1 0 0 0,0-1-1 0 0,0 0 1 0 0,0 1 0 0 0,0-1-1 0 0,0 0 1 0 0,0 1 0 0 0,0-1-1 0 0,0 0 1 0 0,0 1 0 0 0,-1-1-1 0 0,1 0 1 0 0,0 1 0 0 0,0-1-1 0 0,0 0 5 0 0,7 27 30 0 0,2 0-1 0 0,1-1 0 0 0,1 0 1 0 0,1-1-1 0 0,1 0 0 0 0,1-1 1 0 0,8 8-30 0 0,93 72-376 0 0,-67-89-3004 0 0,-49-40-10141 0 0,-1 20 8493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  <inkml:trace contextRef="#ctx0" brushRef="#br1" timeOffset="7614.952">1 1742 0 0 0,'0'0'639'0'0,"0"0"538"0"0,0 0 110 0 0,0 0-130 0 0,0 0-177 0 0,5 9-175 0 0,78 129 3559 0 0,-65-105-3736 0 0,-2 1 0 0 0,-2 1 0 0 0,-1 0 0 0 0,-1 1 1 0 0,-3 0-1 0 0,3 20-628 0 0,-5 41 1551 0 0,35-101 212 0 0,36-19-1461 0 0,182-72 180 0 0,79-12-190 0 0,111-40-27 0 0,-56-30 33 0 0,-346 144 243 0 0,-25 29-515 0 0,108 4 1847 0 0,-132 0-1862 0 0,-1 0 5 0 0,2 0 7 0 0,-2-2 67 0 0,0 0 1 0 0,0 0-1 0 0,0-1 1 0 0,0 1 0 0 0,0-1-1 0 0,0 1 1 0 0,1-1 0 0 0,-1 0-1 0 0,1 1 1 0 0,0-1-1 0 0,-1 0 1 0 0,1 0 0 0 0,1 0-1 0 0,-1 0 1 0 0,0 0-1 0 0,1 0 1 0 0,0 0 0 0 0,-1 0-1 0 0,1 0 1 0 0,0 0-1 0 0,1 0 1 0 0,-1 0 0 0 0,1-1-1 0 0,-1 1 1 0 0,1 0-91 0 0,-1-2 64 0 0,24-318-248 0 0,-23 312-790 0 0,0-18 17 0 0,-2 20-3402 0 0,0 3-4052 0 0,-1 6-654 0 0</inkml:trace>
  <inkml:trace contextRef="#ctx0" brushRef="#br1" timeOffset="16679.819">881 2015 8434 0 0,'0'0'937'0'0,"0"0"-426"0"0,0 0-287 0 0,0 0-1 0 0,0 0 230 0 0,0 0 243 0 0,0 0 118 0 0,0 0-37 0 0,0 0-147 0 0,0 0-139 0 0,0 0-78 0 0,7 23-6 0 0,25 76 29 0 0,-17 25 904 0 0,-9 3-889 0 0,-6 0 1 0 0,-5-1-1 0 0,-15 75-451 0 0,9 6 231 0 0,33-160 189 0 0,-21-47 2078 0 0,-7-10-2205 0 0,-69-38 603 0 0,41 37-876 0 0,-2 2 0 0 0,1 2-1 0 0,-1 1 1 0 0,0 1 0 0 0,0 2-1 0 0,0 2 1 0 0,-1 1 0 0 0,1 2 0 0 0,-29 5-20 0 0,-143 37-74 0 0,161-29 174 0 0,47-15-117 0 0,0 0-19 0 0,0 0-4 0 0,0 0 0 0 0,24 0 61 0 0,76-30 813 0 0,-95 27-807 0 0,1 0 1 0 0,-1 0 0 0 0,0 0 0 0 0,0 0 0 0 0,0-1-1 0 0,-1 0 1 0 0,1 0 0 0 0,-1 0 0 0 0,0-1 0 0 0,0 0-1 0 0,-1 1 1 0 0,1-1 0 0 0,1-4-28 0 0,64-157 323 0 0,-47 98-247 0 0,4-7-80 0 0,-26 75-6 0 0,0 0 0 0 0,1-1 0 0 0,-1 1 0 0 0,1 0 0 0 0,-1-1-1 0 0,1 1 1 0 0,-1 0 0 0 0,1-1 0 0 0,0 1 0 0 0,-1 0 0 0 0,1 0 0 0 0,-1 0 0 0 0,1 0 0 0 0,-1 0 0 0 0,1 0 0 0 0,0 0 0 0 0,-1 0 0 0 0,1 0 0 0 0,-1 0 0 0 0,1 0 0 0 0,-1 0 0 0 0,1 0-1 0 0,0 0 1 0 0,-1 0 0 0 0,1 1 0 0 0,-1-1 0 0 0,1 0 0 0 0,-1 0 0 0 0,1 1 0 0 0,-1-1 0 0 0,1 0 0 0 0,-1 1 0 0 0,1-1 0 0 0,-1 0 0 0 0,1 1 0 0 0,-1-1 0 0 0,0 1 0 0 0,1-1-1 0 0,-1 1 1 0 0,0-1 0 0 0,1 1 0 0 0,-1-1 0 0 0,0 1 0 0 0,0-1 0 0 0,1 1 0 0 0,-1-1 0 0 0,0 1 0 0 0,0 0 0 0 0,0-1 0 0 0,0 1 0 0 0,0-1 0 0 0,0 1 0 0 0,0 0 0 0 0,0-1 0 0 0,0 1 10 0 0,8 35-88 0 0,-8-36 82 0 0,31 236-245 0 0,30 98 231 0 0,-22-176 11 0 0,-26-132 476 0 0,-19-40 977 0 0,-22-25-1320 0 0,-1 1 0 0 0,-2 1 0 0 0,-1 2 0 0 0,-2 1 0 0 0,-13-9-124 0 0,46 42-65 0 0,-181-143-1642 0 0,140 118-2325 0 0,-2 4-3453 0 0,34 18-1197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9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0 269 2801 0 0,'0'0'1351'0'0,"0"0"-730"0"0,0 0 90 0 0,0 0 548 0 0,0 0 441 0 0,0 0 117 0 0,0 0-293 0 0,0 0-365 0 0,0 0-223 0 0,0 0-79 0 0,0 0 2 0 0,0 0-28 0 0,22-1-21 0 0,101-6 622 0 0,220-21 1417 0 0,-237 15-2649 0 0,-65 10-38 0 0,-51-8 1257 0 0,-91-43-1080 0 0,81 45-261 0 0,1 0-1 0 0,0-1 1 0 0,0-1 0 0 0,1-1 0 0 0,0 0-1 0 0,1-2 1 0 0,-1-1-78 0 0,-41-44-1545 0 0,59 58 358 0 0,31 1-11389 0 0,-23 0 3703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9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0,'0'0'385'0'0,"0"0"688"0"0,0 0 490 0 0,0 0 252 0 0,0 0 13 0 0,0 0-198 0 0,0 0-195 0 0,0 0-79 0 0,0 0-49 0 0,0 0-91 0 0,0 0-80 0 0,0 0-107 0 0,25-1-113 0 0,77-4-41 0 0,104 3 2986 0 0,26-42-3324 0 0,-182 35-1658 0 0,-30 7-3324 0 0,-20 2 2084 0 0,0 0-732 0 0,0 1-2331 0 0,-1 1 3905 0 0,0-1 443 0 0,-2 3-1847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9.7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5513 0 0,'0'0'3257'0'0,"0"0"-1673"0"0,0 0-353 0 0,0 0 439 0 0,0 0 361 0 0,0 0-44 0 0,0 0-447 0 0,0 0-462 0 0,38 1-335 0 0,118 2-182 0 0,236-10 547 0 0,-321 7-2647 0 0,-26 0-1871 0 0,-2 0-5538 0 0,-25 0 542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51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1 667 3409 0 0,'0'0'1219'0'0,"0"0"-367"0"0,0 0 135 0 0,0 0 418 0 0,0 0 316 0 0,0 0 59 0 0,0 0-256 0 0,0 0-317 0 0,0 0-224 0 0,0 0-161 0 0,0 0-107 0 0,0 0-106 0 0,0 0-73 0 0,31-3-60 0 0,98-7-38 0 0,112-10 1830 0 0,45-43-2165 0 0,-274 55-1599 0 0,-24-5-10663 0 0,8 12 4760 0 0</inkml:trace>
  <inkml:trace contextRef="#ctx0" brushRef="#br0" timeOffset="247.632">299 376 3881 0 0,'0'0'1321'0'0,"0"0"-787"0"0,0 0-67 0 0,0 0 544 0 0,0 0 614 0 0,0 0 270 0 0,0 0-138 0 0,0 0-377 0 0,0 0-350 0 0,0 0-236 0 0,0 0-128 0 0,0 0-79 0 0,5 30-86 0 0,15 94-70 0 0,-15-27 409 0 0,-44 119-836 0 0,29-145-2425 0 0,8-48-1421 0 0,1 1-3921 0 0,1-20 3065 0 0</inkml:trace>
  <inkml:trace contextRef="#ctx0" brushRef="#br0" timeOffset="1197.923">894 906 968 0 0,'0'0'675'0'0,"0"0"260"0"0,0 0 448 0 0,0 0 280 0 0,0 0-19 0 0,0 0-297 0 0,0 0-285 0 0,0 0-131 0 0,34-9 1 0 0,106-30-1 0 0,-53 6 688 0 0,-74 28-1480 0 0,-1 0 0 0 0,1-1 0 0 0,-1-1 1 0 0,0 0-1 0 0,-1 0 0 0 0,1-2 0 0 0,-2 1 0 0 0,1-1 1 0 0,-1-1-1 0 0,0 0 0 0 0,-1 0 0 0 0,-1-1 1 0 0,1 0-1 0 0,-2 0 0 0 0,1-1 0 0 0,-2 0 0 0 0,1 0 1 0 0,-2-1-1 0 0,0 0 0 0 0,0 0 0 0 0,-1 0 0 0 0,-1 0 1 0 0,1-7-140 0 0,-4 16-160 0 0,-1 0 1 0 0,0 1 0 0 0,1-1 0 0 0,-2 0-1 0 0,1 1 1 0 0,0-1 0 0 0,-1 1-1 0 0,1-1 1 0 0,-1 1 0 0 0,0 0-1 0 0,0 0 1 0 0,-1 0 0 0 0,1 0 0 0 0,-1 0-1 0 0,1 0 1 0 0,-1 0 0 0 0,0 1-1 0 0,0 0 1 0 0,0-1 0 0 0,0 1 0 0 0,0 0-1 0 0,-1 1 1 0 0,1-1 0 0 0,-1 0-1 0 0,1 1 1 0 0,-1 0 0 0 0,1 0-1 0 0,-1 0 1 0 0,0 0 0 0 0,0 1 0 0 0,1-1-1 0 0,-1 1 1 0 0,0 0 0 0 0,0 0-1 0 0,0 1 1 0 0,1-1 0 0 0,-1 1 0 0 0,0-1-1 0 0,1 1 1 0 0,-1 0 0 0 0,0 1-1 0 0,1-1 1 0 0,-1 1 0 0 0,1-1 0 0 0,-3 3 158 0 0,-5 3-68 0 0,-1 1-1 0 0,1 0 0 0 0,1 1 0 0 0,-1 0 0 0 0,2 0 0 0 0,-1 1 1 0 0,1 1-1 0 0,1 0 0 0 0,0 0 0 0 0,1 0 0 0 0,-5 9 70 0 0,9-15 76 0 0,0 1 0 0 0,1 0 0 0 0,-1 0 1 0 0,1-1-1 0 0,1 1 0 0 0,-1 0 0 0 0,1 1 0 0 0,0-1 0 0 0,0 0 0 0 0,1 0 0 0 0,-1 0 0 0 0,1 1 0 0 0,1-1 0 0 0,-1 0 0 0 0,1 0 0 0 0,0 1 0 0 0,1-1 1 0 0,0 0-1 0 0,0 0 0 0 0,0-1 0 0 0,0 1 0 0 0,1 0 0 0 0,0-1 0 0 0,0 1 0 0 0,1-1 0 0 0,1 2-76 0 0,6 3 245 0 0,0 0-1 0 0,0 0 1 0 0,1-1 0 0 0,1-1-1 0 0,0 0 1 0 0,0-1 0 0 0,0 0 0 0 0,1-1-1 0 0,0-1 1 0 0,0 0 0 0 0,0-1-1 0 0,1 0 1 0 0,-1-1 0 0 0,1-1-1 0 0,0 0 1 0 0,0-1 0 0 0,0-1-1 0 0,0 0 1 0 0,0-1 0 0 0,-1-1-1 0 0,1 0 1 0 0,0-1 0 0 0,-1 0-1 0 0,1-1 1 0 0,-1-1 0 0 0,0 0-1 0 0,0-1 1 0 0,-1-1 0 0 0,0 0-1 0 0,0-1 1 0 0,-1 0 0 0 0,1-1-245 0 0,139-102 733 0 0,-143 104-704 0 0,-2 2-31 0 0,0 0 1 0 0,0-1-1 0 0,-1 1 1 0 0,0-1-1 0 0,0-1 0 0 0,0 1 1 0 0,-1-1-1 0 0,0 0 1 0 0,0 0-1 0 0,-1 0 0 0 0,0-1 1 0 0,0 1-1 0 0,-1-1 0 0 0,0 0 1 0 0,0 0-1 0 0,-1 0 1 0 0,2-8 1 0 0,-6 14-66 0 0,0 0 1 0 0,1 0-1 0 0,-1 0 1 0 0,0 1-1 0 0,0-1 1 0 0,0 1-1 0 0,0 0 1 0 0,0-1-1 0 0,-1 1 1 0 0,1 0-1 0 0,0 0 1 0 0,-1 1-1 0 0,1-1 1 0 0,0 0-1 0 0,-1 1 1 0 0,1-1-1 0 0,-1 1 1 0 0,1 0-1 0 0,-1 0 1 0 0,1 0-1 0 0,-1 0 1 0 0,1 0-1 0 0,-1 0 0 0 0,1 1 1 0 0,0-1-1 0 0,-1 1 1 0 0,1 0-1 0 0,-1 0 1 0 0,1 0-1 0 0,0 0 1 0 0,0 0-1 0 0,0 0 1 0 0,-1 0-1 0 0,1 1 66 0 0,-6 3-101 0 0,1 0 0 0 0,0 1 0 0 0,0 0 0 0 0,0 0 0 0 0,0 0 0 0 0,1 1-1 0 0,0 0 1 0 0,1 0 0 0 0,0 0 0 0 0,0 1 0 0 0,0 0 0 0 0,1 0 0 0 0,0 0-1 0 0,1 0 1 0 0,-1 1 0 0 0,2-1 0 0 0,-1 1 0 0 0,1 0 0 0 0,1 0 0 0 0,-1 0-1 0 0,2 0 1 0 0,-1 0 0 0 0,1 0 0 0 0,0 0 0 0 0,2 7 101 0 0,1-9-18 0 0,0 0 0 0 0,1 0 0 0 0,-1-1 0 0 0,2 1 0 0 0,-1-1 0 0 0,1 0 0 0 0,0 0 0 0 0,0 0 1 0 0,0-1-1 0 0,1 1 0 0 0,0-1 0 0 0,0-1 0 0 0,0 1 0 0 0,0-1 0 0 0,1 0 0 0 0,0 0 0 0 0,0-1 0 0 0,0 0 0 0 0,0 0 0 0 0,1-1 0 0 0,-1 0 0 0 0,0 0 1 0 0,1-1-1 0 0,0 0 0 0 0,-1 0 0 0 0,1-1 0 0 0,6 0 18 0 0,-2 1 118 0 0,1-1 1 0 0,0 0 0 0 0,0-1-1 0 0,-1 0 1 0 0,1-1 0 0 0,0 0-1 0 0,-1-1 1 0 0,0-1-1 0 0,1 0 1 0 0,-2 0 0 0 0,1-1-1 0 0,0-1 1 0 0,-1 0-1 0 0,0-1 1 0 0,9-7-119 0 0,8-6 241 0 0,-1-2 1 0 0,-1-2-1 0 0,-1 0 0 0 0,-1-1 1 0 0,3-7-242 0 0,-17 21 1 0 0,0 0 0 0 0,0-1 0 0 0,-1 0 0 0 0,-1-1-1 0 0,0 0 1 0 0,-1 0 0 0 0,0-1 0 0 0,-1 0 0 0 0,0 0 0 0 0,-1 0 0 0 0,-1-1 0 0 0,-1 1 0 0 0,0-1 0 0 0,0 0 0 0 0,-2 0 0 0 0,0 0 0 0 0,0-1-1 0 0,-2 15-4 0 0,0-1-1 0 0,0 1 1 0 0,0-1 0 0 0,0 1-1 0 0,0-1 1 0 0,0 1 0 0 0,0 0 0 0 0,-1 0-1 0 0,1 0 1 0 0,0 0 0 0 0,-1 0 0 0 0,1 0-1 0 0,-1 0 1 0 0,1 0 0 0 0,-1 0-1 0 0,1 1 1 0 0,-1-1 0 0 0,1 1 0 0 0,-1-1-1 0 0,0 1 1 0 0,1-1 0 0 0,-1 1 0 0 0,0 0-1 0 0,0 0 1 0 0,1 0 0 0 0,-1 0 0 0 0,0 0-1 0 0,1 0 1 0 0,-1 1 0 0 0,0-1-1 0 0,1 0 1 0 0,-1 1 0 0 0,0-1 0 0 0,1 1-1 0 0,-1 0 1 0 0,1 0 0 0 0,-1-1 0 0 0,1 1-1 0 0,-1 0 1 0 0,1 0 0 0 0,0 0 0 0 0,-1 1-1 0 0,1-1 1 0 0,0 0 0 0 0,0 0-1 0 0,0 1 1 0 0,0-1 0 0 0,0 1 0 0 0,0-1-1 0 0,0 2 5 0 0,-10 11 49 0 0,1 1-1 0 0,1 1 1 0 0,1 0-1 0 0,0 0 1 0 0,1 1-1 0 0,1 0 1 0 0,1 0-1 0 0,0 0 0 0 0,1 1 1 0 0,1-1-1 0 0,0 1 1 0 0,2 0-1 0 0,0 0 1 0 0,1 0-1 0 0,2 15-48 0 0,-1-25-55 0 0,0 1 0 0 0,1-1 1 0 0,0 0-1 0 0,1 0 0 0 0,-1 0 0 0 0,2 0 0 0 0,-1 0 0 0 0,1-1 0 0 0,0 1 0 0 0,1-1 0 0 0,0 0 0 0 0,0 0 1 0 0,0-1-1 0 0,1 1 0 0 0,0-1 0 0 0,0-1 0 0 0,0 1 0 0 0,1-1 0 0 0,0 0 0 0 0,0-1 0 0 0,0 1 0 0 0,1-1 1 0 0,0-1-1 0 0,-1 1 0 0 0,1-1 0 0 0,0-1 0 0 0,1 0 0 0 0,-1 0 0 0 0,0 0 0 0 0,8 0 55 0 0,2-3-2886 0 0,0-1-4402 0 0,-8 1 936 0 0</inkml:trace>
  <inkml:trace contextRef="#ctx0" brushRef="#br0" timeOffset="2195.112">1128 387 0 0 0,'0'0'996'0'0,"0"0"83"0"0,0 0 309 0 0,0 0 229 0 0,0 0 26 0 0,0 0-216 0 0,0 0-360 0 0,0 0-279 0 0,0 0-105 0 0,0 0-38 0 0,0 0-53 0 0,0 0-5 0 0,0 0-16 0 0,27-9-24 0 0,90-29 27 0 0,-2 22 988 0 0,177 13-321 0 0,-150 6-1038 0 0,-83-10 79 0 0,-59 7-161 0 0,-7-8 2483 0 0,-28-13-2109 0 0,-12-2-196 0 0,2-2 0 0 0,1-3 0 0 0,0-1-1 0 0,3-2 1 0 0,0-1 0 0 0,-2-7-299 0 0,16-2-1158 0 0,26 26-2406 0 0,6 2-4558 0 0,-1 9-1539 0 0</inkml:trace>
  <inkml:trace contextRef="#ctx0" brushRef="#br0" timeOffset="2732.308">2963 442 0 0 0,'0'0'940'0'0,"0"0"666"0"0,0 0 488 0 0,0 0 267 0 0,0 0 41 0 0,0 0-225 0 0,0 0-430 0 0,0 0-431 0 0,0 0-317 0 0,0 0-267 0 0,0 0-145 0 0,0 0-62 0 0,0 0 0 0 0,-11 11-3 0 0,-32 37 2 0 0,-23 77 1339 0 0,54-104-1763 0 0,-3 8-150 0 0,-1 0 0 0 0,-2-2 0 0 0,0 0 0 0 0,-2-1 0 0 0,-1-1 0 0 0,-1-1 0 0 0,-1 0 50 0 0,-18-5-3335 0 0,27-17-814 0 0,-1-1-3772 0 0,11-1 2656 0 0</inkml:trace>
  <inkml:trace contextRef="#ctx0" brushRef="#br0" timeOffset="2998.577">2541 457 3809 0 0,'0'0'2352'0'0,"0"0"-1487"0"0,0 0-361 0 0,0 0 340 0 0,0 0 373 0 0,0 0 172 0 0,0 0-64 0 0,0 0-162 0 0,0 0-95 0 0,0 0-42 0 0,0 0-74 0 0,36 21-37 0 0,112 65-75 0 0,5 9 1603 0 0,-129-81-2203 0 0,-1 1-1 0 0,0 1 0 0 0,-1 1 0 0 0,-1 0 1 0 0,15 18-240 0 0,-12 12 390 0 0,-19-25-3104 0 0,0-2-5198 0 0,-4-17 2283 0 0,-1-2-415 0 0</inkml:trace>
  <inkml:trace contextRef="#ctx0" brushRef="#br0" timeOffset="4047.938">3771 118 560 0 0,'0'0'1015'0'0,"0"0"45"0"0,0 0 381 0 0,0 0 336 0 0,0 0 104 0 0,0 0-221 0 0,0 0-494 0 0,0 0-441 0 0,0 0-271 0 0,0 0-110 0 0,0 0-24 0 0,0 0-34 0 0,-29-2-16 0 0,-90-4-20 0 0,69 18 257 0 0,45-10-396 0 0,1 0-1 0 0,-1 1 0 0 0,0 0 0 0 0,1 0 1 0 0,-1 0-1 0 0,1 1 0 0 0,0-1 0 0 0,0 1 1 0 0,0 0-1 0 0,1 0 0 0 0,-1 0 0 0 0,1 1 1 0 0,0-1-1 0 0,0 1 0 0 0,1 0 0 0 0,-1 0 1 0 0,1 0-1 0 0,0 0 0 0 0,0 0 1 0 0,1 0-1 0 0,0 0 0 0 0,-1 1 0 0 0,2-1 1 0 0,-1 1-1 0 0,1-1-110 0 0,-2 56 297 0 0,-3-1-1 0 0,-3 0 1 0 0,-2 0 0 0 0,-2-1 0 0 0,-4 0-1 0 0,-12 28-296 0 0,-20 82 384 0 0,46 22 168 0 0,2-190-514 0 0,1 0-1 0 0,-1-1 0 0 0,0 1 0 0 0,1 0 0 0 0,-1 0 0 0 0,1-1 0 0 0,-1 1 1 0 0,1 0-1 0 0,0-1 0 0 0,-1 1 0 0 0,1 0 0 0 0,0-1 0 0 0,-1 1 0 0 0,1-1 0 0 0,0 1 1 0 0,0-1-1 0 0,-1 1 0 0 0,1-1 0 0 0,0 0 0 0 0,0 1 0 0 0,0-1 0 0 0,-1 0 1 0 0,1 0-1 0 0,0 0 0 0 0,0 0 0 0 0,0 1 0 0 0,0-1 0 0 0,0 0 0 0 0,0 0 0 0 0,-1-1 1 0 0,1 1-1 0 0,0 0 0 0 0,0 0 0 0 0,0 0 0 0 0,0-1 0 0 0,0 1 0 0 0,-1 0 1 0 0,1-1-1 0 0,0 1 0 0 0,0 0 0 0 0,-1-1 0 0 0,1 1 0 0 0,0-1 0 0 0,0 0 0 0 0,-1 1 1 0 0,1-1-1 0 0,-1 1 0 0 0,1-1 0 0 0,0 0 0 0 0,-1 1 0 0 0,0-1 0 0 0,1 0 1 0 0,-1 0-1 0 0,1 0 0 0 0,-1 1 0 0 0,0-1 0 0 0,1-1-37 0 0,12-6-152 0 0,106-11 239 0 0,33 9-95 0 0,-55-1-345 0 0,-56 2-3557 0 0,-35 6 921 0 0,-2-1-2218 0 0,-4 1-3567 0 0</inkml:trace>
  <inkml:trace contextRef="#ctx0" brushRef="#br0" timeOffset="5204.181">3753 851 0 0 0,'0'0'405'0'0,"0"0"1154"0"0,0 0 457 0 0,0 0 3 0 0,0 0-252 0 0,0 0-283 0 0,0 0-152 0 0,33-9-58 0 0,107-28-103 0 0,2-14 1215 0 0,-91 32-1906 0 0,-14 6-264 0 0,-1-2 0 0 0,-1-1 0 0 0,0-1 0 0 0,-2-2 0 0 0,22-17-216 0 0,-51 34 46 0 0,1-1 0 0 0,-1 0 0 0 0,0-1 0 0 0,-1 1-1 0 0,1-1 1 0 0,0 1 0 0 0,-1-1 0 0 0,0 0 0 0 0,0-1 0 0 0,0 1 0 0 0,-1 0 0 0 0,1-1 0 0 0,-1 0 0 0 0,0 1 0 0 0,0-1-1 0 0,-1 0 1 0 0,1 0 0 0 0,-1 0 0 0 0,0 0 0 0 0,-1 0 0 0 0,1 0 0 0 0,-1 0 0 0 0,0 0 0 0 0,0-1 0 0 0,-1 1 0 0 0,0-4-46 0 0,-2 6-105 0 0,0 1 0 0 0,-1-1 0 0 0,0 0 0 0 0,1 1 1 0 0,-1 0-1 0 0,0 0 0 0 0,0 0 0 0 0,0 0 0 0 0,0 1 1 0 0,-1-1-1 0 0,1 1 0 0 0,0 0 0 0 0,-1 1 1 0 0,1-1-1 0 0,0 1 0 0 0,-1 0 0 0 0,1 0 0 0 0,-1 0 1 0 0,1 0-1 0 0,-1 1 0 0 0,1 0 0 0 0,0 0 1 0 0,0 0-1 0 0,-1 0 0 0 0,1 1 0 0 0,0-1 0 0 0,0 1 1 0 0,-1 1 104 0 0,-4 0-61 0 0,0 1 0 0 0,1-1 0 0 0,0 1 0 0 0,0 1 0 0 0,0 0 0 0 0,0 0 0 0 0,1 0 0 0 0,0 1 0 0 0,0 0 1 0 0,0 0-1 0 0,1 1 0 0 0,0 0 0 0 0,0 0 0 0 0,1 1 0 0 0,-5 6 61 0 0,9-6 45 0 0,1-1-1 0 0,0 1 0 0 0,0-1 1 0 0,0 0-1 0 0,1 1 1 0 0,0-1-1 0 0,0 1 1 0 0,1-1-1 0 0,0 0 0 0 0,0 0 1 0 0,1 0-1 0 0,0 0 1 0 0,0-1-1 0 0,1 1 1 0 0,-1-1-1 0 0,1 1 1 0 0,1-1-1 0 0,-1-1 0 0 0,1 1 1 0 0,0 0-1 0 0,1-1 1 0 0,-1 0-1 0 0,1-1 1 0 0,0 1-1 0 0,0-1 1 0 0,0 0-1 0 0,1 0 0 0 0,0-1 1 0 0,-1 0-1 0 0,1 0 1 0 0,0-1-1 0 0,0 0 1 0 0,1 0-1 0 0,0 0-44 0 0,11 3 227 0 0,0-1 1 0 0,1 0-1 0 0,0-2 0 0 0,-1 0 0 0 0,1-1 1 0 0,0-1-1 0 0,0-1 0 0 0,0-1 0 0 0,-1-1 1 0 0,1 0-1 0 0,-1-2 0 0 0,0 0 0 0 0,0-1 1 0 0,0-1-1 0 0,0-1-227 0 0,-5 4 62 0 0,-1-1 0 0 0,0-1 0 0 0,0 0 0 0 0,0-1 0 0 0,-1 0 0 0 0,0-1 0 0 0,0-1 0 0 0,-1 0 0 0 0,0 0 0 0 0,-1-1 0 0 0,0 0 0 0 0,0-1 0 0 0,-1 0 0 0 0,0-1 0 0 0,-1 0 0 0 0,-1 0 0 0 0,0 0 0 0 0,5-12-62 0 0,-12 22-59 0 0,0 1 1 0 0,1-1-1 0 0,-1 1 0 0 0,0 0 1 0 0,0-1-1 0 0,0 1 0 0 0,0-1 0 0 0,0 1 1 0 0,0-1-1 0 0,-1 1 0 0 0,1-1 1 0 0,0 1-1 0 0,-1 0 0 0 0,1-1 1 0 0,-1 1-1 0 0,1 0 0 0 0,-1-1 0 0 0,0 1 1 0 0,1 0-1 0 0,-1 0 0 0 0,0-1 1 0 0,0 1-1 0 0,0 0 0 0 0,0 0 1 0 0,0 0-1 0 0,0 0 0 0 0,0 0 0 0 0,0 0 1 0 0,-1 1-1 0 0,1-1 0 0 0,0 0 1 0 0,0 1-1 0 0,-1-1 0 0 0,1 1 1 0 0,-1-1-1 0 0,1 1 0 0 0,0-1 0 0 0,-1 1 1 0 0,1 0-1 0 0,-1 0 0 0 0,1 0 1 0 0,-1 0-1 0 0,1 0 0 0 0,0 0 1 0 0,-1 0-1 0 0,1 0 0 0 0,-1 0 0 0 0,1 1 1 0 0,-1-1-1 0 0,1 1 0 0 0,0-1 1 0 0,-1 1-1 0 0,1-1 0 0 0,0 1 1 0 0,0 0-1 0 0,-1 0 0 0 0,1 0 0 0 0,0 0 1 0 0,0 0-1 0 0,0 0 0 0 0,0 0 1 0 0,0 0-1 0 0,0 0 0 0 0,0 0 1 0 0,1 0-1 0 0,-1 0 0 0 0,0 1 59 0 0,-4 3-50 0 0,1 0-1 0 0,-1 0 1 0 0,1 1-1 0 0,1 0 1 0 0,-1-1-1 0 0,1 1 1 0 0,0 0-1 0 0,0 1 1 0 0,1-1-1 0 0,-1 0 1 0 0,2 1-1 0 0,-1-1 1 0 0,1 1-1 0 0,0 0 1 0 0,0 0 0 0 0,0-1-1 0 0,1 1 1 0 0,0 0-1 0 0,1 0 1 0 0,0 0 50 0 0,0-2 21 0 0,1-1 0 0 0,0 0 1 0 0,1 0-1 0 0,-1 1 1 0 0,1-2-1 0 0,-1 1 1 0 0,1 0-1 0 0,0-1 0 0 0,1 1 1 0 0,-1-1-1 0 0,1 0 1 0 0,-1 0-1 0 0,1 0 1 0 0,0 0-1 0 0,0-1 0 0 0,0 0 1 0 0,0 0-1 0 0,1 0 1 0 0,-1 0-1 0 0,0 0 1 0 0,1-1-1 0 0,0 0 0 0 0,-1 0 1 0 0,1 0-1 0 0,-1-1 1 0 0,1 1-1 0 0,0-1 1 0 0,0 0-1 0 0,-1-1 0 0 0,4 0-21 0 0,134-13 1283 0 0,-120 7-1114 0 0,-1-1 0 0 0,0-1 0 0 0,0 0 0 0 0,-1-2 0 0 0,0 0 0 0 0,-1-1 0 0 0,0-1 0 0 0,-1-1 0 0 0,0-1 0 0 0,-2 0 0 0 0,1-1 0 0 0,-2-1 0 0 0,0-1 0 0 0,-1 0 0 0 0,-1 0 0 0 0,2-6-169 0 0,-16 24-2 0 0,1 1 1 0 0,-1-1 0 0 0,1 0 0 0 0,-1 1-1 0 0,1-1 1 0 0,-1 0 0 0 0,0 1 0 0 0,1-1 0 0 0,-1 0-1 0 0,0 0 1 0 0,1 1 0 0 0,-1-1 0 0 0,0 0-1 0 0,1 0 1 0 0,-1 0 0 0 0,0 0 0 0 0,1 0 0 0 0,-1 0-1 0 0,0 0 1 0 0,1 0 0 0 0,-1 0 0 0 0,0-1-1 0 0,1 1 1 0 0,-1 0 0 0 0,0 0 0 0 0,1 0-1 0 0,-1-1 1 0 0,0 1 0 0 0,1 0 0 0 0,-1-1 0 0 0,1 1-1 0 0,-1-1 1 0 0,1 1 0 0 0,-1-1 0 0 0,1 1-1 0 0,-1-1 1 0 0,1 1 0 0 0,-1-1 0 0 0,1 1 0 0 0,-1-1-1 0 0,1 1 1 0 0,0-1 0 0 0,0 0 0 0 0,-1 1-1 0 0,1-1 1 0 0,0 0 0 0 0,0 1 0 0 0,-1-1 0 0 0,1 0-1 0 0,0 0 2 0 0,-3 5-15 0 0,0 1-1 0 0,-1 0 0 0 0,2-1 1 0 0,-1 1-1 0 0,0 0 0 0 0,1 0 1 0 0,0 0-1 0 0,0 0 0 0 0,1 1 1 0 0,0-1-1 0 0,-1 1 0 0 0,2-1 1 0 0,-1 0-1 0 0,1 1 0 0 0,-1 0 1 0 0,2-1-1 0 0,-1 1 0 0 0,0-1 1 0 0,1 1-1 0 0,0-1 0 0 0,1 0 1 0 0,-1 1-1 0 0,1-1 0 0 0,0 0 1 0 0,0 0-1 0 0,1 0 0 0 0,-1 0 1 0 0,1 0-1 0 0,0-1 0 0 0,0 1 1 0 0,1-1-1 0 0,0 0 0 0 0,-1 0 1 0 0,1 0-1 0 0,0 0 0 0 0,1-1 1 0 0,-1 0-1 0 0,1 0 0 0 0,3 2 16 0 0,11 4-27 0 0,0-2 0 0 0,1 0 0 0 0,0-1 0 0 0,0-1 0 0 0,0-1-1 0 0,0-1 1 0 0,1 0 0 0 0,9-2 27 0 0,-1-19-1734 0 0,-26 6-1828 0 0,-4-1-3667 0 0,0 8 682 0 0</inkml:trace>
  <inkml:trace contextRef="#ctx0" brushRef="#br0" timeOffset="5646.291">4415 229 1536 0 0,'0'0'1817'0'0,"0"0"194"0"0,0 0 287 0 0,0 0-31 0 0,0 0-280 0 0,0 0-388 0 0,0 0-312 0 0,0 0-146 0 0,0 0-120 0 0,32-2-139 0 0,100-3-140 0 0,5 1 585 0 0,168 0-583 0 0,-210 0-895 0 0,-94 4 161 0 0,-1-1 0 0 0,1 1 0 0 0,-1-1 0 0 0,1 1 0 0 0,-1-1 0 0 0,0 1 0 0 0,1-1 0 0 0,-1 1 0 0 0,0-1 0 0 0,1 0-1 0 0,-1 1 1 0 0,0-1 0 0 0,1 0 0 0 0,-1 1 0 0 0,0-1 0 0 0,0 0 0 0 0,0 1 0 0 0,0-1 0 0 0,0 0 0 0 0,0 1 0 0 0,0-1-1 0 0,0 0 1 0 0,0 1 0 0 0,0-1 0 0 0,0 0 0 0 0,0 1 0 0 0,0-1 0 0 0,-1 0 0 0 0,1 1 0 0 0,0-1 0 0 0,-1 0 0 0 0,1 1-1 0 0,0-1 1 0 0,-1 1 0 0 0,1-1 0 0 0,0 1 0 0 0,-1-1 0 0 0,1 1 0 0 0,-1-1 0 0 0,1 1 0 0 0,-1-1 0 0 0,1 1 0 0 0,-1-1 0 0 0,0 1-1 0 0,1 0 1 0 0,-1-1 0 0 0,1 1 0 0 0,-1 0 0 0 0,0 0 0 0 0,1 0 0 0 0,-1-1 0 0 0,0 1 0 0 0,1 0 0 0 0,-1 0 0 0 0,0 0-1 0 0,0 0-9 0 0,0-1 4 0 0,-102-48 559 0 0,61 35-310 0 0,-38-34 39 0 0,51 3-2017 0 0,26 34-2451 0 0,3 2-3485 0 0,2 4-952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47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886 406 600 0 0,'0'0'1542'0'0,"0"0"-593"0"0,0 0-235 0 0,0 0 246 0 0,0 0 407 0 0,0 0 273 0 0,0 0-30 0 0,0 0-298 0 0,0 0-309 0 0,0 0-236 0 0,0 0-123 0 0,12 0 1603 0 0,-14 7-2043 0 0,-1 0 1 0 0,0 0-1 0 0,0 0 0 0 0,-1 0 0 0 0,1-1 1 0 0,-2 0-1 0 0,1 0 0 0 0,-1 0 0 0 0,0 0 0 0 0,0-1 1 0 0,-3 3-205 0 0,3-2 82 0 0,-26 22-114 0 0,0-2 0 0 0,-1-1 0 0 0,-2-1 1 0 0,-1-2-1 0 0,0-1 0 0 0,-32 13 32 0 0,-41 20-101 0 0,-2-5-1 0 0,-68 19 102 0 0,159-61 16 0 0,0 0 46 0 0,0-1-1 0 0,0-1 1 0 0,-1 0 0 0 0,0-1 0 0 0,1-1 0 0 0,-16 0-62 0 0,33-5-10 0 0,1 0 0 0 0,0 0 0 0 0,0 1 0 0 0,0-1 0 0 0,0 0 0 0 0,0 0 0 0 0,0 0-1 0 0,1 0 1 0 0,-1 0 0 0 0,0 0 0 0 0,1 0 0 0 0,0 0 0 0 0,-1 0 0 0 0,1 0 0 0 0,0 0 0 0 0,0 0 0 0 0,0-1 0 0 0,0 1 0 0 0,1 0 0 0 0,-1 0-1 0 0,1 0 1 0 0,-1 0 0 0 0,1 0 0 0 0,0 0 0 0 0,-1 0 0 0 0,1 0 0 0 0,0 0 0 0 0,0 1 0 0 0,0-1 0 0 0,1 0 0 0 0,-1 0 0 0 0,0 1-1 0 0,1-1 1 0 0,-1 1 10 0 0,21-27 58 0 0,0 0 0 0 0,1 2 0 0 0,2 1 0 0 0,1 1 0 0 0,0 1-1 0 0,2 1 1 0 0,0 2 0 0 0,23-12-58 0 0,-47 29 65 0 0,0 0 1 0 0,1 0-1 0 0,-1 0 1 0 0,1 0-1 0 0,-1 1 0 0 0,1 0 1 0 0,0 0-1 0 0,0 0 0 0 0,0 1 1 0 0,0 0-1 0 0,0 0 0 0 0,0 0 1 0 0,0 0-1 0 0,0 1 0 0 0,0 0 1 0 0,0 0-1 0 0,1 0 0 0 0,-1 1 1 0 0,0-1-1 0 0,0 1 0 0 0,0 1 1 0 0,0-1-1 0 0,0 1 0 0 0,0 0 1 0 0,-1 0-1 0 0,2 0-65 0 0,189 131 1967 0 0,56-4-794 0 0,-209-108-2819 0 0,-42-20 862 0 0,0-1-231 0 0,-17-5-12080 0 0,10 2 6999 0 0</inkml:trace>
  <inkml:trace contextRef="#ctx0" brushRef="#br0" timeOffset="551.766">15 398 1680 0 0,'0'0'1505'0'0,"0"0"-770"0"0,0 0 29 0 0,0 0 532 0 0,0 0 440 0 0,0 0 159 0 0,0 0-281 0 0,0 0-492 0 0,0 0-306 0 0,0 0-100 0 0,0 0 55 0 0,0 0 110 0 0,8-9 50 0 0,25-28-29 0 0,21 18 884 0 0,-41 18-1496 0 0,330-6 2720 0 0,-193-4-2804 0 0,-54-3-114 0 0,-89 12 57 0 0,-13-4 671 0 0,-108-25-551 0 0,104 29-217 0 0,0-1 0 0 0,1-1 0 0 0,-1 1 0 0 0,1-2 0 0 0,0 1 0 0 0,0-1 0 0 0,0-1 0 0 0,1 0 0 0 0,0 0 0 0 0,0 0 0 0 0,0-1 0 0 0,1 0 0 0 0,0-1 0 0 0,1 0-1 0 0,-1 0 1 0 0,1 0 0 0 0,-2-5-52 0 0,6 8 23 0 0,-6-23-953 0 0,19 16-2452 0 0,23 2-9564 0 0,-25 9 5312 0 0</inkml:trace>
  <inkml:trace contextRef="#ctx0" brushRef="#br0" timeOffset="982.533">1578 512 1904 0 0,'0'0'2225'0'0,"0"0"-311"0"0,0 0-27 0 0,0 0 70 0 0,0 0-37 0 0,0 0-260 0 0,0 0-419 0 0,0 0-343 0 0,0 0-250 0 0,0 0-112 0 0,0 0-68 0 0,0 0-20 0 0,0 0-13 0 0,-12 13-23 0 0,-73 82 595 0 0,36-11-575 0 0,16-32-740 0 0,-31 36-534 0 0,5-45-6356 0 0,32-29-1499 0 0,17-12 5750 0 0</inkml:trace>
  <inkml:trace contextRef="#ctx0" brushRef="#br0" timeOffset="1291.344">1136 520 4081 0 0,'0'0'2279'0'0,"0"0"-99"0"0,0 0-19 0 0,0 0-45 0 0,0 0-177 0 0,0 0-397 0 0,0 0-490 0 0,0 0-363 0 0,0 0-183 0 0,0 0-31 0 0,0 0 35 0 0,0 0 24 0 0,0 0-11 0 0,9 13-19 0 0,31 41-38 0 0,54 23 963 0 0,273 158-1441 0 0,-347-215-2436 0 0,-16-11-7541 0 0,-4-9 4545 0 0,0 0 351 0 0</inkml:trace>
  <inkml:trace contextRef="#ctx0" brushRef="#br0" timeOffset="2717.378">2056 612 0 0 0,'0'0'233'0'0,"0"0"728"0"0,0 0 423 0 0,0 0 334 0 0,0 0 278 0 0,0 0 4 0 0,0 0-314 0 0,0 0-412 0 0,0 0-365 0 0,0 0-254 0 0,0 0-171 0 0,0 0-120 0 0,0 0-33 0 0,-1 2 4 0 0,2 70 1158 0 0,3-43-1251 0 0,-1 8-91 0 0,-2 0 1 0 0,-2 0 0 0 0,-2 0 0 0 0,-6 35-152 0 0,-1 31 132 0 0,4-132 2780 0 0,0 7-2808 0 0,6-158 430 0 0,6 155-545 0 0,1 1 0 0 0,1 1 0 0 0,2-1 0 0 0,0 1 0 0 0,1 1 0 0 0,1 0 0 0 0,2 0 0 0 0,0 1 0 0 0,1 1 0 0 0,1 1 0 0 0,0 0 0 0 0,2 1 1 0 0,0 0-1 0 0,1 2 0 0 0,19-13 11 0 0,-30 23 5 0 0,0 0 0 0 0,0 1 1 0 0,1 0-1 0 0,-1 1 0 0 0,1-1 1 0 0,0 2-1 0 0,0-1 0 0 0,1 1 1 0 0,-1 1-1 0 0,1-1 0 0 0,0 2 1 0 0,-1-1-1 0 0,1 1 0 0 0,0 1 1 0 0,0 0-1 0 0,-1 0 0 0 0,5 2-5 0 0,-11 0 37 0 0,0 0 0 0 0,1 1 0 0 0,-1-1 0 0 0,0 1 0 0 0,0 0-1 0 0,-1 0 1 0 0,1 0 0 0 0,-1 0 0 0 0,1 0 0 0 0,-1 1 0 0 0,0-1-1 0 0,0 1 1 0 0,-1-1 0 0 0,1 1 0 0 0,-1 0 0 0 0,0 0 0 0 0,0 0-1 0 0,0 0 1 0 0,0 0 0 0 0,-1 0 0 0 0,1 0 0 0 0,-1 0 0 0 0,0 0-1 0 0,0 0 1 0 0,-1 0 0 0 0,1 0 0 0 0,-1 0 0 0 0,0 0 0 0 0,0 1-37 0 0,-31 47 240 0 0,35-57-6964 0 0,14-15-3063 0 0,-10 15 4709 0 0</inkml:trace>
  <inkml:trace contextRef="#ctx0" brushRef="#br0" timeOffset="3216.393">1830 247 0 0 0,'0'0'311'0'0,"0"0"808"0"0,0 0 544 0 0,0 0 294 0 0,0 0 45 0 0,0 0-209 0 0,0 0-217 0 0,0 0-134 0 0,0 0-82 0 0,0 0-84 0 0,0 0-133 0 0,0 0-149 0 0,34-4-140 0 0,108-13-115 0 0,-30 12 831 0 0,176 9-151 0 0,-292-1 404 0 0,-137-68-731 0 0,131 60-1068 0 0,1-1 0 0 0,-1 1 1 0 0,1-1-1 0 0,1-1 0 0 0,-1 0 0 0 0,1 0 0 0 0,0 0 0 0 0,1-1 0 0 0,0 0 1 0 0,0-1-1 0 0,1 0 0 0 0,-4-6-24 0 0,-1-14-4279 0 0,6-2-4473 0 0,5 28-2608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5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411 434 0 0 0,'0'0'1976'0'0,"0"0"-495"0"0,0 0 0 0 0,0 0 316 0 0,0 0 211 0 0,0 0-26 0 0,0 0-296 0 0,0 0-434 0 0,0 0-360 0 0,0 0-238 0 0,0 0-132 0 0,0 0-92 0 0,0 0-66 0 0,-14 13-52 0 0,-46 43-71 0 0,9 23 186 0 0,-51 51-393 0 0,11-65-3138 0 0,70-53-4 0 0,-4 2-5156 0 0,19-11 5201 0 0</inkml:trace>
  <inkml:trace contextRef="#ctx0" brushRef="#br0" timeOffset="329.925">0 446 6425 0 0,'0'0'669'0'0,"0"0"-107"0"0,0 0 340 0 0,0 0 525 0 0,0 0 299 0 0,0 0-94 0 0,0 0-336 0 0,0 0-269 0 0,0 0-152 0 0,0 0-47 0 0,32 11-1 0 0,100 35-80 0 0,-92-33-359 0 0,0 3 1 0 0,0 1 0 0 0,-2 2 0 0 0,0 1-1 0 0,-1 2 1 0 0,2 4-389 0 0,-25-17-3 0 0,0 1-1 0 0,0 0 1 0 0,-1 1-1 0 0,0 0 1 0 0,-1 1 0 0 0,-1 1-1 0 0,7 8 4 0 0,-8 13-1258 0 0,-12-23-2919 0 0,-4-2-5264 0 0,4-8 3066 0 0</inkml:trace>
  <inkml:trace contextRef="#ctx0" brushRef="#br0" timeOffset="829.037">890 637 1152 0 0,'0'0'867'0'0,"0"0"-381"0"0,0 0 75 0 0,0 0 427 0 0,0 0 412 0 0,0 0 126 0 0,0 0-178 0 0,0 0-267 0 0,0 0-204 0 0,0 0-121 0 0,0 0-61 0 0,0 0-45 0 0,0 0-24 0 0,11 23-59 0 0,36 69-45 0 0,-30-36 611 0 0,-19-42-666 0 0,-7 40 1579 0 0,-8-83 362 0 0,15 11-2363 0 0,0-1 0 0 0,1 1 0 0 0,1-1 0 0 0,0 0-1 0 0,2 0 1 0 0,0 1 0 0 0,1-1 0 0 0,1 1 0 0 0,0 0-1 0 0,2 0 1 0 0,0 0 0 0 0,1 1 0 0 0,1 0 0 0 0,0 0-1 0 0,1 1 1 0 0,1 0 0 0 0,1 0 0 0 0,0 1 0 0 0,1 1-1 0 0,11-11-43 0 0,-13 15 7 0 0,0 1 0 0 0,0 0 0 0 0,1 1 1 0 0,0 0-1 0 0,1 1 0 0 0,0 0 0 0 0,0 1 1 0 0,0 0-1 0 0,1 1 0 0 0,5-1-8 0 0,-13 5-17 0 0,-1 1-1 0 0,0 0 1 0 0,1 0 0 0 0,-1 0-1 0 0,1 1 1 0 0,-1 0 0 0 0,0 0-1 0 0,0 0 1 0 0,1 0-1 0 0,-1 0 1 0 0,0 1 0 0 0,0 0-1 0 0,0 0 1 0 0,-1 0 0 0 0,1 0-1 0 0,0 1 1 0 0,-1 0 0 0 0,0-1-1 0 0,1 1 1 0 0,-1 0-1 0 0,0 1 1 0 0,0-1 0 0 0,-1 0-1 0 0,1 1 1 0 0,-1 0 0 0 0,0-1-1 0 0,0 1 1 0 0,0 0-1 0 0,0 0 1 0 0,0 0 0 0 0,-1 1-1 0 0,0-1 1 0 0,0 0 0 0 0,0 0-1 0 0,-1 1 1 0 0,1-1-1 0 0,-1 0 1 0 0,0 1 0 0 0,-1 3 17 0 0,2-5-895 0 0,1 6 411 0 0,-2-7-4561 0 0,-1-2-4905 0 0,-1 0 5866 0 0</inkml:trace>
  <inkml:trace contextRef="#ctx0" brushRef="#br0" timeOffset="1253.478">783 239 2489 0 0,'0'0'2451'0'0,"0"0"-1322"0"0,0 0-187 0 0,0 0 455 0 0,0 0 334 0 0,0 0 70 0 0,0 0-271 0 0,0 0-360 0 0,0 0-192 0 0,0 0-104 0 0,0 0-69 0 0,0 0-103 0 0,0 0-122 0 0,32-7-103 0 0,100-22-80 0 0,-24 21 326 0 0,85 16-412 0 0,-192-8-266 0 0,-1 0 18 0 0,0 0 45 0 0,0 0 87 0 0,0 0 45 0 0,-19-11 471 0 0,-108-52-77 0 0,115 55-517 0 0,-54-53 568 0 0,66 60-855 0 0,0 0 0 0 0,0-1 0 0 0,0 1 0 0 0,0 0 0 0 0,0-1 0 0 0,0 1 0 0 0,1 0 0 0 0,-1 0 0 0 0,0 0 0 0 0,1-1 0 0 0,-1 1 0 0 0,1 0 0 0 0,0 0 0 0 0,-1 0 0 0 0,1 0 0 0 0,0 0 0 0 0,-1 0-1 0 0,1 0 1 0 0,0 0 0 0 0,0 0 0 0 0,0 0 0 0 0,0 0 0 0 0,0 1 0 0 0,0-1 0 0 0,0 0 0 0 0,0 1 0 0 0,1-1 0 0 0,-1 0 0 0 0,0 1 0 0 0,0 0 0 0 0,0-1 0 0 0,1 1 0 0 0,-1 0 0 0 0,0 0 0 0 0,0-1 0 0 0,1 1 0 0 0,-1 0 0 0 0,0 0 0 0 0,1 0 0 0 0,-1 1 170 0 0,7-4-2249 0 0,6 0-3838 0 0,-4 2-2061 0 0</inkml:trace>
  <inkml:trace contextRef="#ctx0" brushRef="#br0" timeOffset="2068.048">1431 29 0 0 0,'0'0'655'0'0,"0"0"-26"0"0,0 0 221 0 0,0 0 339 0 0,0 0 294 0 0,0 0 143 0 0,0 0-123 0 0,0 0-252 0 0,0 0-153 0 0,0 0-64 0 0,0 0-63 0 0,0 0-61 0 0,0 0-82 0 0,21-3-120 0 0,107-15 407 0 0,-18 10 367 0 0,-110 41-310 0 0,9 100-680 0 0,7-73-366 0 0,-4 0 0 0 0,-2 0 1 0 0,-2 1-1 0 0,-3 0 0 0 0,-3 0 0 0 0,-3 1 0 0 0,-2-1 1 0 0,-7 33-127 0 0,-21 206 682 0 0,47-278-323 0 0,-15-22-296 0 0,-1 0 4 0 0,0 0 1606 0 0,0-11 34 0 0,-6 5-1716 0 0,0 0 0 0 0,0 0 0 0 0,0 1 0 0 0,-1 0 0 0 0,0 1 0 0 0,0-1 0 0 0,0 1 0 0 0,0 0 0 0 0,-1 1 0 0 0,1 0-1 0 0,-1 0 1 0 0,0 1 0 0 0,0 0 0 0 0,0 0 0 0 0,0 1 0 0 0,0 0 0 0 0,-1 0 0 0 0,1 1 0 0 0,0 0 0 0 0,0 0 0 0 0,0 1 0 0 0,-8 2 9 0 0,6-3-123 0 0,-59 11-2166 0 0,43 0-5814 0 0,21-7 181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8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8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2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6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8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2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6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8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2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6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3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6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7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4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8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2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6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3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6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7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7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8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2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6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3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6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7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47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263 214 0 0 0,'0'0'715'0'0,"0"0"725"0"0,0 0 75 0 0,0 0-157 0 0,0 0-161 0 0,0 0-103 0 0,20-10-69 0 0,94-50 1745 0 0,-141 74 2827 0 0,-161 75-3852 0 0,57-22-1346 0 0,130-66-399 0 0,1 0 1 0 0,-1-1 0 0 0,1 1-1 0 0,0 0 1 0 0,-1 0-1 0 0,1 0 1 0 0,0 0 0 0 0,-1 0-1 0 0,1 0 1 0 0,0 0-1 0 0,0 1 1 0 0,0-1 0 0 0,0 0-1 0 0,0 0 1 0 0,0 0 0 0 0,0 0-1 0 0,0 0 1 0 0,1 0-1 0 0,-1 0 1 0 0,0 0 0 0 0,0 0-1 0 0,1 0 1 0 0,-1 0 0 0 0,1 0-1 0 0,-1 0 1 0 0,1 0-1 0 0,-1-1 1 0 0,1 1 0 0 0,0 0-1 0 0,-1 0 1 0 0,1 0-1 0 0,0-1 1 0 0,0 1 0 0 0,0 0-1 0 0,-1-1 1 0 0,1 1 0 0 0,0-1-1 0 0,0 1 1 0 0,0-1-1 0 0,0 1 1 0 0,0-1 0 0 0,0 0-1 0 0,0 1 1 0 0,0-1-1 0 0,0 0 1 0 0,0 0 0 0 0,0 0-1 0 0,0 0 1 0 0,0 0 0 0 0,0 0-1 0 0,0 0 1 0 0,1 0-1 0 0,-1 0 1 0 0,0 0-1 0 0,148 25 209 0 0,-148-24-210 0 0,0-2 6 0 0,0 1 1 0 0,0 0 0 0 0,0 0 0 0 0,0 0-1 0 0,0 0 1 0 0,0 0 0 0 0,0 0 0 0 0,-1 0-1 0 0,1 0 1 0 0,0 0 0 0 0,0 0 0 0 0,0 0-1 0 0,0 0 1 0 0,0 1 0 0 0,0-1 0 0 0,0 0-1 0 0,-1 1 1 0 0,1-1 0 0 0,0 0 0 0 0,0 1-1 0 0,-1-1 1 0 0,1 1 0 0 0,0-1-1 0 0,0 1 1 0 0,-1 0 0 0 0,1-1 0 0 0,-1 1-1 0 0,1 0 1 0 0,0 0 0 0 0,-1-1 0 0 0,1 1-1 0 0,-1 0 1 0 0,0 0 0 0 0,1-1 0 0 0,-1 1-1 0 0,0 0 1 0 0,1 0 0 0 0,-1 0 0 0 0,0 0-1 0 0,0 0 1 0 0,0 0 0 0 0,0 0 0 0 0,0-1-1 0 0,0 1 1 0 0,0 0 0 0 0,0 0 0 0 0,0 0-1 0 0,0 0 1 0 0,0 0 0 0 0,-1 0 0 0 0,1 0-1 0 0,0-1 1 0 0,-1 1 0 0 0,1 0 0 0 0,-1 0-1 0 0,1 0 1 0 0,-1-1 0 0 0,1 1 0 0 0,-1 0-1 0 0,1-1 1 0 0,-1 1 0 0 0,0 0 0 0 0,1-1-1 0 0,-1 1 1 0 0,0-1 0 0 0,0 1-6 0 0,-133 94 428 0 0,126-90-413 0 0,0 0 1 0 0,0 0-1 0 0,1 1 1 0 0,-1 0-1 0 0,1 1 0 0 0,1-1 1 0 0,-1 1-1 0 0,1 1 1 0 0,1-1-1 0 0,-1 1 0 0 0,1 0 1 0 0,1 0-1 0 0,-1 0 1 0 0,1 1-1 0 0,1 0 0 0 0,0 0 1 0 0,0 0-1 0 0,0 0 1 0 0,1 0-1 0 0,0 4-15 0 0,2-8 5 0 0,0 0-1 0 0,0-1 1 0 0,0 1-1 0 0,1 0 1 0 0,0 0 0 0 0,0-1-1 0 0,0 1 1 0 0,0-1 0 0 0,1 1-1 0 0,0-1 1 0 0,0 1-1 0 0,0-1 1 0 0,0 0 0 0 0,0 0-1 0 0,1 0 1 0 0,0 0 0 0 0,0-1-1 0 0,0 1 1 0 0,0-1-1 0 0,1 1 1 0 0,0-1 0 0 0,-1 0-1 0 0,1 0 1 0 0,0-1 0 0 0,0 1-1 0 0,0-1 1 0 0,1 0-1 0 0,3 1-4 0 0,100 30-2237 0 0,-107-33 936 0 0,-1-15-9470 0 0,0 9 7273 0 0,0 2 965 0 0</inkml:trace>
  <inkml:trace contextRef="#ctx0" brushRef="#br0" timeOffset="2985.807">253 8 0 0 0,'32'-8'3547'0'0,"-19"31"1701"0"0,-42 139-3166 0 0,-20 128-2638 0 0,-39 101 556 0 0,63-303-358 0 0,-9 42 386 0 0,25-38-7180 0 0,9-85 4313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5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1 152 3505 0 0,'0'0'692'0'0,"0"0"-121"0"0,0 0-35 0 0,0 0 167 0 0,0 0 278 0 0,0 0 178 0 0,0 0-83 0 0,0 0-328 0 0,0 0-411 0 0,0 0-239 0 0,0 0-32 0 0,0 0 82 0 0,3 7 26 0 0,35 107 549 0 0,-14 0-473 0 0,-6 0-1 0 0,0 48-249 0 0,2-78 176 0 0,-4-105 3031 0 0,61-217 133 0 0,1-127-3011 0 0,-71 279-648 0 0,-6 50-3427 0 0,-1 36 1384 0 0,0 0-914 0 0,0 0-985 0 0,0 3-843 0 0</inkml:trace>
  <inkml:trace contextRef="#ctx0" brushRef="#br0" timeOffset="1367.874">465 523 0 0 0,'0'0'1154'0'0,"0"0"-157"0"0,0 0 6 0 0,0 0 232 0 0,0 0 191 0 0,0 0-27 0 0,0 0-282 0 0,0 0-389 0 0,0 0-318 0 0,0 0-170 0 0,0 0-8 0 0,0 0 63 0 0,0 0 98 0 0,2 7 82 0 0,11 43 201 0 0,-3 0 0 0 0,-1 1 0 0 0,-3 0 0 0 0,-1 42-676 0 0,-3-76-212 0 0,-2 39-3450 0 0,-12-41-5876 0 0,10-14 9142 0 0</inkml:trace>
  <inkml:trace contextRef="#ctx0" brushRef="#br0" timeOffset="1677.861">367 612 0 0 0,'0'0'866'0'0,"0"0"-106"0"0,0 0 77 0 0,0 0 195 0 0,0 0 115 0 0,0 0-78 0 0,0 0-213 0 0,0 0-164 0 0,0 0-88 0 0,0 0-23 0 0,0 0 13 0 0,0 0 7 0 0,29-3-46 0 0,89-10-56 0 0,-110 11-434 0 0,0 1 0 0 0,0-1 0 0 0,1 2 0 0 0,-1-1 0 0 0,0 1 0 0 0,1 0 0 0 0,-1 0 0 0 0,1 1-1 0 0,-1 1 1 0 0,0-1 0 0 0,0 1 0 0 0,0 0 0 0 0,0 1 0 0 0,0 0 0 0 0,0 1 0 0 0,-1-1 0 0 0,1 1 0 0 0,-1 1 0 0 0,0-1 0 0 0,6 6-65 0 0,-11-7 31 0 0,1 1-1 0 0,-1-1 1 0 0,0 1 0 0 0,0 0 0 0 0,0 0 0 0 0,0 0-1 0 0,-1 0 1 0 0,0 0 0 0 0,0 0 0 0 0,0 0-1 0 0,0 0 1 0 0,0 0 0 0 0,-1 1 0 0 0,0-1-1 0 0,0 0 1 0 0,0 0 0 0 0,0 1 0 0 0,-1-1 0 0 0,0 0-1 0 0,0 0 1 0 0,0 0 0 0 0,0 0 0 0 0,0 0-1 0 0,-1 0 1 0 0,0 0 0 0 0,0 0 0 0 0,0-1-1 0 0,0 1 1 0 0,-1 0 0 0 0,1-1 0 0 0,-1 0 0 0 0,0 0-1 0 0,0 0 1 0 0,0 0 0 0 0,0 0 0 0 0,-1 0-1 0 0,1-1 1 0 0,-1 0 0 0 0,1 0 0 0 0,-1 0-1 0 0,-3 1-30 0 0,-20 17-73 0 0,0-2 0 0 0,-1-1-1 0 0,-1-1 1 0 0,0-1 0 0 0,-1-2-1 0 0,-29 9 74 0 0,41-15-97 0 0,-7 1-3002 0 0,24-8 533 0 0,2 0-1760 0 0,2-1 2435 0 0,1-2 1057 0 0</inkml:trace>
  <inkml:trace contextRef="#ctx0" brushRef="#br0" timeOffset="1967.617">1019 527 3305 0 0,'0'0'1347'0'0,"0"0"-358"0"0,0 0 33 0 0,0 0 303 0 0,0 0 229 0 0,0 0-23 0 0,0 0-261 0 0,0 0-341 0 0,0 0-294 0 0,-25 35-206 0 0,-76 107-150 0 0,13-10 111 0 0,53-77-440 0 0,-4 4-1566 0 0,8-22-3957 0 0,23-29 1899 0 0,5-1-418 0 0</inkml:trace>
  <inkml:trace contextRef="#ctx0" brushRef="#br0" timeOffset="2580.962">1146 726 0 0 0,'0'0'216'0'0,"0"0"696"0"0,0 0 267 0 0,0 0 4 0 0,0 0-163 0 0,0 0-241 0 0,0 0-228 0 0,0 0-147 0 0,-33 29-43 0 0,-103 90 18 0 0,73-53 463 0 0,-29 51 219 0 0,75-96-1034 0 0,36-50 3163 0 0,27-16-2523 0 0,-39 39-365 0 0,216-185 968 0 0,-117 126-1289 0 0,-104 65-10 0 0,0 0-1 0 0,-1 1 0 0 0,1-1 1 0 0,0 1-1 0 0,0-1 1 0 0,0 1-1 0 0,-1 0 0 0 0,1 0 1 0 0,0 0-1 0 0,-1 0 0 0 0,1 0 1 0 0,-1 0-1 0 0,1 0 1 0 0,-1 0-1 0 0,1 0 0 0 0,-1 1 1 0 0,0-1-1 0 0,0 1 0 0 0,0-1 1 0 0,0 1-1 0 0,0-1 0 0 0,0 1 1 0 0,0 0-1 0 0,0-1 1 0 0,0 1-1 0 0,-1 0 0 0 0,1 0 1 0 0,-1 0-1 0 0,1-1 0 0 0,-1 1 1 0 0,0 0-1 0 0,0 0 1 0 0,0 0-1 0 0,0 0 0 0 0,0 0 1 0 0,0-1-1 0 0,-1 2 30 0 0,6 15-75 0 0,1-1 25 0 0,-1 0 0 0 0,-1 0 0 0 0,-1 0-1 0 0,0 0 1 0 0,-1 0 0 0 0,-1 1-1 0 0,-1 16 51 0 0,0-32 58 0 0,-1 1-1 0 0,1 0 1 0 0,-1-1-1 0 0,1 1 1 0 0,-1-1-1 0 0,0 1 1 0 0,0-1-1 0 0,0 1 1 0 0,0-1-1 0 0,0 0 1 0 0,0 1-1 0 0,-1-1 1 0 0,1 0-1 0 0,-1 0 1 0 0,0 0-1 0 0,1 0 1 0 0,-1 0-1 0 0,0 0 1 0 0,0 0-1 0 0,0-1 1 0 0,-1 1-1 0 0,1-1 1 0 0,0 0-1 0 0,-1 1 1 0 0,1-1-1 0 0,0 0 1 0 0,-1-1-1 0 0,1 1 1 0 0,-1 0-1 0 0,0-1 1 0 0,1 1-1 0 0,-1-1 1 0 0,1 0-1 0 0,-1 1 1 0 0,-2-2-58 0 0,-92-13 2007 0 0,-12-53-1144 0 0,43 13-3721 0 0,57 46 1040 0 0,0-1-4278 0 0,5 8-816 0 0</inkml:trace>
  <inkml:trace contextRef="#ctx0" brushRef="#br0" timeOffset="6319.161">1357 435 0 0 0,'0'0'860'0'0,"0"0"351"0"0,0 0 304 0 0,0 0 221 0 0,0 0 41 0 0,0 0-218 0 0,0 0-387 0 0,0 0-341 0 0,0 0-187 0 0,0 0-60 0 0,0 0 30 0 0,3 0 59 0 0,89 7 5127 0 0,86-27-3234 0 0,0 0-3640 0 0,-178 20 345 0 0,0 0-313 0 0,0 0-329 0 0,0 0-396 0 0,0 0-444 0 0,0 0-633 0 0,0 0-819 0 0,0 1-261 0 0,-1 2 1007 0 0</inkml:trace>
  <inkml:trace contextRef="#ctx0" brushRef="#br0" timeOffset="6565.418">1402 678 3433 0 0,'0'0'2936'0'0,"0"0"-1253"0"0,0 0-536 0 0,0 0 128 0 0,0 0 252 0 0,0 0 103 0 0,0 0-184 0 0,0 0-342 0 0,0 0-312 0 0,0 0-204 0 0,0 0-154 0 0,0 0-108 0 0,23-2-70 0 0,151-15 214 0 0,-126 7-580 0 0,25-5-1315 0 0,-25 11-7374 0 0,-37 4 86 0 0</inkml:trace>
  <inkml:trace contextRef="#ctx0" brushRef="#br0" timeOffset="29152.296">2024 435 0 0 0,'0'0'511'0'0,"0"0"521"0"0,0 0 172 0 0,0 0-84 0 0,0 0-234 0 0,0 0-219 0 0,0 0-96 0 0,0 0-10 0 0,0 0 54 0 0,0 9-14 0 0,11 244 4162 0 0,3-109-4127 0 0,-12-105 5541 0 0,-9-178-4501 0 0,7 97-1602 0 0,1 0 0 0 0,3 0 0 0 0,1 0-1 0 0,2 0 1 0 0,2 1 0 0 0,2 1-1 0 0,1 0 1 0 0,16-34-74 0 0,-16 48 6 0 0,-4 5 7 0 0,1 0-1 0 0,1 1 0 0 0,1 0 0 0 0,1 0 0 0 0,0 1 1 0 0,2 1-1 0 0,0 0 0 0 0,3-1-12 0 0,-17 18-13 0 0,1 0 1 0 0,0 0-1 0 0,0 0 1 0 0,-1 0-1 0 0,1 1 0 0 0,0-1 1 0 0,0 0-1 0 0,0 1 1 0 0,0-1-1 0 0,0 0 0 0 0,0 1 1 0 0,0-1-1 0 0,0 1 1 0 0,0 0-1 0 0,1-1 1 0 0,-1 1-1 0 0,0 0 0 0 0,0 0 1 0 0,0 0-1 0 0,0 0 1 0 0,1 0-1 0 0,-1 0 0 0 0,0 0 1 0 0,0 0-1 0 0,0 0 1 0 0,0 0-1 0 0,1 0 0 0 0,-1 1 1 0 0,0-1-1 0 0,0 1 1 0 0,0-1-1 0 0,0 1 1 0 0,0-1-1 0 0,0 1 0 0 0,0-1 1 0 0,0 1-1 0 0,0 0 1 0 0,0 0-1 0 0,-1-1 0 0 0,1 1 1 0 0,0 0-1 0 0,0 0 1 0 0,-1 0-1 0 0,1 0 0 0 0,0 0 1 0 0,-1 0-1 0 0,1 0 1 0 0,-1 0-1 0 0,1 0 1 0 0,-1 0-1 0 0,0 1 0 0 0,1-1 1 0 0,-1 1 12 0 0,15 67-452 0 0,-17 39-2221 0 0,-1-85-2187 0 0,0-1-3846 0 0,2-17 4350 0 0</inkml:trace>
  <inkml:trace contextRef="#ctx0" brushRef="#br0" timeOffset="29541.034">2248 733 1056 0 0,'0'0'1630'0'0,"0"0"-383"0"0,0 0-155 0 0,0 0 50 0 0,0 0 18 0 0,0 0-91 0 0,0 0-120 0 0,0 0-76 0 0,0 0 62 0 0,0 0 67 0 0,0 0-30 0 0,0 0-80 0 0,0 0-131 0 0,5 11-135 0 0,22 89 920 0 0,-26-56-1558 0 0,0 21-568 0 0,-7-23-10193 0 0,6-39 7373 0 0,0-3 1213 0 0</inkml:trace>
  <inkml:trace contextRef="#ctx0" brushRef="#br0" timeOffset="34070.076">2164 800 0 0 0,'0'0'252'0'0,"0"0"682"0"0,0 0 139 0 0,0 0-57 0 0,0 0-150 0 0,2-8 2431 0 0,82-14 1077 0 0,43-7-3057 0 0,-121 28-1317 0 0,0-1-1 0 0,0 1 0 0 0,0 1 1 0 0,0-1-1 0 0,0 1 0 0 0,1 0 1 0 0,-1 0-1 0 0,0 1 0 0 0,0 0 0 0 0,0 0 1 0 0,0 0-1 0 0,0 1 0 0 0,0 0 1 0 0,-1 0-1 0 0,1 1 0 0 0,0-1 1 0 0,-1 1-1 0 0,0 0 0 0 0,4 3 1 0 0,-9-5-4 0 0,3 2 16 0 0,0 0-1 0 0,0 1 0 0 0,0 0 0 0 0,-1 0 1 0 0,1 0-1 0 0,-1 0 0 0 0,0 0 1 0 0,0 0-1 0 0,-1 1 0 0 0,1-1 0 0 0,-1 1 1 0 0,0-1-1 0 0,0 1 0 0 0,0-1 1 0 0,-1 1-1 0 0,0 0 0 0 0,0 1-11 0 0,0 0 5 0 0,-1 1-1 0 0,-1 0 1 0 0,1-1-1 0 0,-1 1 0 0 0,0-1 1 0 0,-1 1-1 0 0,1-1 1 0 0,-1 0-1 0 0,0 0 1 0 0,-1 0-1 0 0,1 0 1 0 0,-1-1-1 0 0,-1 0 1 0 0,1 1-1 0 0,-1-1 1 0 0,1-1-1 0 0,-2 1 0 0 0,1-1 1 0 0,0 0-1 0 0,-1 0 1 0 0,0 0-1 0 0,-1 0-4 0 0,-144 61-998 0 0,65-46-72 0 0,49-16-4928 0 0,37-4 2384 0 0,1-2 2304 0 0,2-1 898 0 0</inkml:trace>
  <inkml:trace contextRef="#ctx0" brushRef="#br0" timeOffset="34518.331">2766 726 0 0 0,'0'0'1615'0'0,"0"0"11"0"0,0 0-110 0 0,0 0-278 0 0,0 0-306 0 0,0 0-215 0 0,0 0-119 0 0,0 0-19 0 0,0 0 15 0 0,-7 10 18 0 0,-113 165 1974 0 0,-54 38-3949 0 0,111-148-7563 0 0,57-57 6602 0 0</inkml:trace>
  <inkml:trace contextRef="#ctx0" brushRef="#br0" timeOffset="35209.535">2580 1127 0 0 0,'0'0'716'0'0,"0"0"206"0"0,0 0 59 0 0,0 0 99 0 0,0 0 119 0 0,0 0-30 0 0,0 0-146 0 0,0 0-106 0 0,0 0-66 0 0,0 0-55 0 0,0 0-68 0 0,0 0-73 0 0,0 0-72 0 0,-23 23-48 0 0,-68 68-43 0 0,69-68-28 0 0,22-23-20 0 0,0 0 0 0 0,0 0 12 0 0,23-23 1778 0 0,24-27-1750 0 0,3 3 0 0 0,2 2 0 0 0,2 2 0 0 0,1 3 0 0 0,16-6-484 0 0,55-24 12 0 0,-124 71-15 0 0,0 1 0 0 0,-1-1 0 0 0,0 1-1 0 0,1 0 1 0 0,-1-1 0 0 0,0 1 0 0 0,0 0-1 0 0,0 0 1 0 0,0 0 0 0 0,0 0 0 0 0,-1 0 0 0 0,1 0-1 0 0,-1 0 1 0 0,1 0 0 0 0,-1 0 0 0 0,0 0-1 0 0,1 0 1 0 0,-1 1 0 0 0,0-1 0 0 0,-1 0-1 0 0,1 0 1 0 0,0 0 0 0 0,0 0 0 0 0,-1 0-1 0 0,0 0 1 0 0,1 0 0 0 0,-1 0 0 0 0,0 0-1 0 0,0 0 1 0 0,-1 1 3 0 0,1 8 1 0 0,6 158 46 0 0,-37-150 633 0 0,24-17-592 0 0,0 0 1 0 0,0-1-1 0 0,0 0 0 0 0,-1 0 0 0 0,1 0 1 0 0,0-1-1 0 0,0-1 0 0 0,0 1 0 0 0,0-1 1 0 0,0-1-1 0 0,0 0 0 0 0,0 0 0 0 0,0 0 1 0 0,0-1-1 0 0,1 0 0 0 0,-1 0 0 0 0,1-1 1 0 0,-4-3-89 0 0,9 6-100 0 0,-79-53-1027 0 0,59 31-3238 0 0,4-5-5399 0 0,14 20 3779 0 0</inkml:trace>
  <inkml:trace contextRef="#ctx0" brushRef="#br0" timeOffset="37318.813">2771 523 0 0 0,'0'0'812'0'0,"7"2"304"0"0,78 29 6183 0 0,-81-30-7067 0 0,-1 0-1 0 0,1-1 1 0 0,0 1-1 0 0,0-1 1 0 0,0 0-1 0 0,0 0 1 0 0,0 0-1 0 0,0-1 1 0 0,0 1-1 0 0,0-1 0 0 0,0 0 1 0 0,0 0-1 0 0,-1 0 1 0 0,1-1-1 0 0,0 1 1 0 0,-1-1-1 0 0,3-1-231 0 0,70-80 1436 0 0,-59 59-1314 0 0,6-8-103 0 0,-1-1 0 0 0,-2-1 0 0 0,-2 0 0 0 0,-1-2 0 0 0,-1 0 0 0 0,-2-2-19 0 0,-8-17-1472 0 0,-20 63-1532 0 0,-17 26 2387 0 0,2 2 0 0 0,1 1 0 0 0,3 1 0 0 0,-13 25 617 0 0,33-53-12 0 0,0 1 0 0 0,0-1 1 0 0,1 1-1 0 0,0 0 1 0 0,1 0-1 0 0,1 0 0 0 0,0 0 1 0 0,0 0-1 0 0,1 1 0 0 0,0-1 1 0 0,1 1-1 0 0,0-1 1 0 0,1 1-1 0 0,1 6 12 0 0,1-9 46 0 0,-1-1 0 0 0,2 0 0 0 0,-1 0 0 0 0,1 0 0 0 0,0-1 0 0 0,1 1 0 0 0,-1-1 0 0 0,2 0 0 0 0,-1 0 0 0 0,1 0 1 0 0,0-1-1 0 0,0 0 0 0 0,1 0 0 0 0,-1-1 0 0 0,1 0 0 0 0,1 0 0 0 0,-1 0 0 0 0,1-1 0 0 0,0 0 0 0 0,0-1 0 0 0,0 1 0 0 0,0-2 0 0 0,0 1 0 0 0,1-1 0 0 0,-1 0 0 0 0,1-1 0 0 0,0 0 0 0 0,-1 0 0 0 0,1-1 0 0 0,0 0 1 0 0,-1-1-1 0 0,1 0 0 0 0,0 0 0 0 0,3-2-46 0 0,3-2 270 0 0,-1-2 0 0 0,1 0-1 0 0,-1 0 1 0 0,-1-1 0 0 0,0-1 0 0 0,0 0 0 0 0,0-1 0 0 0,-1-1 0 0 0,-1 1 0 0 0,0-2 0 0 0,-1 0 0 0 0,10-12-270 0 0,1 0 124 0 0,0-1 0 0 0,-1-1 0 0 0,-1-1 0 0 0,-2 0 0 0 0,-1-1 0 0 0,-1-1 0 0 0,-1 0 0 0 0,-2-1 0 0 0,-1-1 0 0 0,4-17-124 0 0,-14 46-4 0 0,0-1-1 0 0,0 1 1 0 0,0-1-1 0 0,0 1 1 0 0,-1-1-1 0 0,1 0 1 0 0,-1 1-1 0 0,1-1 1 0 0,-1 1-1 0 0,0-1 1 0 0,0 0-1 0 0,0 1 1 0 0,-1-1-1 0 0,1 0 1 0 0,0 1-1 0 0,-1-1 1 0 0,0 1 0 0 0,0-1-1 0 0,0 1 1 0 0,0-1-1 0 0,0 1 1 0 0,0-1-1 0 0,0 1 1 0 0,-1 0-1 0 0,1 0 1 0 0,-1 0-1 0 0,0 0 1 0 0,1 0-1 0 0,-1 0 1 0 0,0 0-1 0 0,0 0 1 0 0,0 1-1 0 0,-3-2 5 0 0,-2 5-131 0 0,1 1-1 0 0,-1 0 1 0 0,1 0-1 0 0,-1 1 1 0 0,1-1-1 0 0,0 1 1 0 0,0 1-1 0 0,1-1 1 0 0,-1 1-1 0 0,1 0 1 0 0,0 0-1 0 0,0 1 1 0 0,1 0-1 0 0,0-1 1 0 0,0 2-1 0 0,0-1 1 0 0,1 0-1 0 0,-1 1 1 0 0,2-1-1 0 0,-1 1 1 0 0,1 0-1 0 0,0 0 1 0 0,0 0-1 0 0,0 4 132 0 0,-3 2-138 0 0,0-4 87 0 0,1 1 0 0 0,0-1-1 0 0,1 1 1 0 0,0 0 0 0 0,0 0 0 0 0,1 0 0 0 0,1 0-1 0 0,0 1 1 0 0,0-1 0 0 0,0 0 0 0 0,2 1-1 0 0,-1-1 1 0 0,1 0 0 0 0,1 0 0 0 0,0 1-1 0 0,0-1 1 0 0,1 0 0 0 0,0-1 0 0 0,1 1-1 0 0,0-1 1 0 0,0 1 0 0 0,1-1 0 0 0,1 0-1 0 0,-1-1 1 0 0,1 1 0 0 0,4 2 51 0 0,-5-6 51 0 0,1 0 0 0 0,-1-1 0 0 0,1 0 1 0 0,1 0-1 0 0,-1-1 0 0 0,0 1 0 0 0,1-1 0 0 0,0-1 0 0 0,0 1 0 0 0,0-1 1 0 0,0-1-1 0 0,0 1 0 0 0,0-1 0 0 0,0 0 0 0 0,0-1 0 0 0,1 1 0 0 0,-1-2-51 0 0,2 2 178 0 0,1-2 0 0 0,-1 1 0 0 0,-1-1 0 0 0,1-1 0 0 0,0 0 0 0 0,0 0 0 0 0,0 0 0 0 0,-1-1 0 0 0,1-1 0 0 0,-1 1 0 0 0,0-1 0 0 0,0-1 0 0 0,-1 0 0 0 0,1 0 0 0 0,-1 0 0 0 0,0-1 0 0 0,1 0-178 0 0,7-9 95 0 0,1 0 0 0 0,-2 0 0 0 0,0-1 0 0 0,0-1 0 0 0,-2-1-1 0 0,0 0 1 0 0,-1 0 0 0 0,-1-1 0 0 0,-1 0 0 0 0,-1-1 0 0 0,0 0-1 0 0,-2 0 1 0 0,0-1 0 0 0,-1 1 0 0 0,-1-1 0 0 0,-1-1-1 0 0,-1 1 1 0 0,-1 0 0 0 0,-1-16-95 0 0,0 36-17 0 0,0-1 0 0 0,0 0 1 0 0,0 0-1 0 0,0 0 0 0 0,0 1 0 0 0,-1-1 0 0 0,1 0 0 0 0,-1 0 0 0 0,1 1 0 0 0,-1-1 1 0 0,0 0-1 0 0,1 1 0 0 0,-1-1 0 0 0,0 1 0 0 0,0-1 0 0 0,0 1 0 0 0,0-1 0 0 0,-1 1 1 0 0,1 0-1 0 0,0-1 0 0 0,0 1 0 0 0,-1 0 0 0 0,1 0 0 0 0,-1 0 0 0 0,1 0 0 0 0,-1 0 1 0 0,1 1-1 0 0,-1-1 0 0 0,0 0 0 0 0,0 1 0 0 0,1-1 0 0 0,-1 1 0 0 0,0-1 0 0 0,0 1 0 0 0,1 0 1 0 0,-1 0-1 0 0,0 0 0 0 0,0 0 0 0 0,1 0 0 0 0,-1 0 0 0 0,0 0 0 0 0,0 1 0 0 0,0-1 1 0 0,1 1-1 0 0,-1-1 0 0 0,0 1 0 0 0,1 0 0 0 0,-1-1 0 0 0,0 1 0 0 0,1 0 0 0 0,-1 0 1 0 0,1 0 16 0 0,-11 12-76 0 0,1 1 1 0 0,0 0 0 0 0,1 0 0 0 0,0 1 0 0 0,1 1-1 0 0,1-1 1 0 0,1 1 0 0 0,0 1 0 0 0,1-1-1 0 0,-2 9 76 0 0,3-13-73 0 0,1 1 0 0 0,-1 0 0 0 0,2 0 0 0 0,0 0 0 0 0,0 0 0 0 0,2 0 0 0 0,-1 0 0 0 0,2 1 0 0 0,-1-1 0 0 0,2 0 0 0 0,0 1 0 0 0,1-1 0 0 0,0 0 0 0 0,1 0 0 0 0,0 0 0 0 0,1 0 0 0 0,0 0 1 0 0,1-1-1 0 0,4 6 72 0 0,44 50-1896 0 0,-23-44-5454 0 0,-24-20 4921 0 0</inkml:trace>
  <inkml:trace contextRef="#ctx0" brushRef="#br0" timeOffset="41864.972">3854 685 2937 0 0,'0'0'840'0'0,"0"0"-313"0"0,0 0-21 0 0,0 0 164 0 0,0 0 125 0 0,0 0-14 0 0,0 0-213 0 0,0 0-269 0 0,0 0-187 0 0,0 0-95 0 0,0 0-33 0 0,-9 22 10 0 0,-25 67 19 0 0,14-11 76 0 0,-39 72 318 0 0,60-180 763 0 0,13-11-558 0 0,2 2 1 0 0,1 0 0 0 0,2 1 0 0 0,2 1-1 0 0,1 1 1 0 0,1 0 0 0 0,15-13-613 0 0,13-10 246 0 0,-35 91-663 0 0,2 144 1336 0 0,-7-126-779 0 0,-2-11-1264 0 0,-7-13-2999 0 0,-2-26 1327 0 0,0 1-644 0 0,0 2 37 0 0</inkml:trace>
  <inkml:trace contextRef="#ctx0" brushRef="#br0" timeOffset="42105.986">3776 855 0 0 0,'0'0'1840'0'0,"0"0"-639"0"0,0 0-81 0 0,0 0 184 0 0,0 0-32 0 0,0 0-231 0 0,0 0-377 0 0,0 0-344 0 0,0 0-176 0 0,0 0-112 0 0,0 0-104 0 0,0 0-96 0 0,194 0-144 0 0,-181 0-248 0 0,-1 0-577 0 0,1 0-935 0 0,-2 0-977 0 0,-5 0 1481 0 0</inkml:trace>
  <inkml:trace contextRef="#ctx0" brushRef="#br0" timeOffset="43012.984">4121 708 0 0 0,'0'0'187'0'0,"0"5"432"0"0,-9 155 4854 0 0,3-60-4681 0 0,-3-5 1378 0 0,9-95-1596 0 0,0 0 71 0 0,0 0 89 0 0,0 0 195 0 0,0-22 2622 0 0,1-29-2964 0 0,2 0 0 0 0,3 0-1 0 0,2 0 1 0 0,2 1 0 0 0,5-8-587 0 0,-13 50-8 0 0,0 0 0 0 0,0 1 0 0 0,1-1 0 0 0,0 1-1 0 0,0 0 1 0 0,1-1 0 0 0,0 2 0 0 0,0-1 0 0 0,1 0 0 0 0,0 1 0 0 0,0 0 0 0 0,0 0 0 0 0,1 0 0 0 0,1 0 8 0 0,-5 6-4 0 0,1 1 0 0 0,-1 0 1 0 0,1 0-1 0 0,-1 0 0 0 0,1 0 1 0 0,-1 1-1 0 0,0-1 0 0 0,0 0 1 0 0,1 1-1 0 0,-1 0 1 0 0,0-1-1 0 0,0 1 0 0 0,-1 0 1 0 0,1 0-1 0 0,0 0 0 0 0,-1 0 1 0 0,1 1-1 0 0,-1-1 0 0 0,1 0 1 0 0,-1 1-1 0 0,0-1 0 0 0,0 0 1 0 0,0 1-1 0 0,-1-1 1 0 0,1 1-1 0 0,-1 0 0 0 0,1-1 1 0 0,-1 1-1 0 0,0 0 0 0 0,0 2 4 0 0,2 1 45 0 0,-1 1 0 0 0,-1-1-1 0 0,1 1 1 0 0,-1 0-1 0 0,0-1 1 0 0,-1 1 0 0 0,0-1-1 0 0,0 1 1 0 0,0 0 0 0 0,-1-1-1 0 0,1 0 1 0 0,-2 1-1 0 0,1-1-44 0 0,-4 7 5 0 0,4-9-11 0 0,1 0 0 0 0,-1 0 0 0 0,0-1 0 0 0,0 1 0 0 0,0 0 0 0 0,0-1 0 0 0,0 1 0 0 0,-1-1 1 0 0,0 0-1 0 0,0 0 0 0 0,0 0 0 0 0,0 0 0 0 0,0 0 0 0 0,0 0 0 0 0,-1-1 0 0 0,1 0 0 0 0,-1 0 1 0 0,0 0-1 0 0,0 0 0 0 0,0 0 0 0 0,1-1 0 0 0,-4 1 6 0 0,8-2-39 0 0,0 0 1 0 0,-1 0-1 0 0,1 1 0 0 0,-1-1 0 0 0,0 0 1 0 0,1 0-1 0 0,-1 1 0 0 0,1-1 0 0 0,-1 0 1 0 0,1 1-1 0 0,-1-1 0 0 0,0 0 0 0 0,1 1 1 0 0,-1-1-1 0 0,1 1 0 0 0,-1-1 1 0 0,0 1-1 0 0,0-1 0 0 0,1 0 0 0 0,-1 1 1 0 0,0-1-1 0 0,0 1 0 0 0,0 0 0 0 0,1-1 1 0 0,-1 1-1 0 0,0-1 0 0 0,0 1 0 0 0,0-1 1 0 0,0 1-1 0 0,0-1 0 0 0,0 1 1 0 0,0-1-1 0 0,0 1 0 0 0,0-1 0 0 0,-1 1 1 0 0,1 0-1 0 0,0-1 0 0 0,0 1 0 0 0,0-1 1 0 0,-1 1-1 0 0,1-1 0 0 0,0 0 0 0 0,0 1 1 0 0,-1-1-1 0 0,1 1 0 0 0,0-1 1 0 0,-1 1-1 0 0,1-1 0 0 0,-1 0 0 0 0,1 1 1 0 0,0-1-1 0 0,-1 0 0 0 0,1 1 0 0 0,-1-1 1 0 0,1 0-1 0 0,-1 0 0 0 0,1 1 0 0 0,-1-1 1 0 0,1 0-1 0 0,-1 0 0 0 0,0 0 39 0 0,8 5 400 0 0,3 3-337 0 0,0 0 0 0 0,-1 1 0 0 0,-1 0 0 0 0,1 0 0 0 0,-1 1 0 0 0,-1 0 0 0 0,0 0 0 0 0,0 0-1 0 0,-1 1 1 0 0,3 9-63 0 0,-8-20-206 0 0,3 7-138 0 0,-3-8-4971 0 0,-1-1-5172 0 0,0 1 9333 0 0</inkml:trace>
  <inkml:trace contextRef="#ctx0" brushRef="#br0" timeOffset="43758.227">4325 995 0 0 0,'0'0'1404'0'0,"0"0"250"0"0,0 0-68 0 0,0 0-222 0 0,0 0-125 0 0,0 0-52 0 0,0 0 30 0 0,0 0 30 0 0,0 0-73 0 0,0 0-117 0 0,2-7-143 0 0,46-140 2717 0 0,-5 48-3493 0 0,-17 63-662 0 0,-25 36 494 0 0,-1-1 1 0 0,1 1 0 0 0,-1-1 0 0 0,1 1 0 0 0,-1-1-1 0 0,1 1 1 0 0,-1-1 0 0 0,1 1 0 0 0,0 0-1 0 0,-1-1 1 0 0,1 1 0 0 0,0 0 0 0 0,-1 0-1 0 0,1-1 1 0 0,0 1 0 0 0,-1 0 0 0 0,1 0-1 0 0,0 0 1 0 0,0 0 0 0 0,-1 0 0 0 0,1 0-1 0 0,0 0 1 0 0,0 0 0 0 0,-1 0 0 0 0,1 0-1 0 0,0 0 1 0 0,-1 0 0 0 0,1 1 0 0 0,0-1-1 0 0,0 0 1 0 0,-1 0 0 0 0,1 1 0 0 0,-1-1 0 0 0,1 1-1 0 0,0-1 1 0 0,-1 0 0 0 0,1 1 0 0 0,-1-1-1 0 0,1 1 1 0 0,-1-1 0 0 0,1 1 0 0 0,-1 0-1 0 0,1-1 1 0 0,-1 1 0 0 0,0-1 0 0 0,1 1-1 0 0,-1 0 1 0 0,0-1 0 0 0,1 1 0 0 0,-1 0-1 0 0,0 0 1 0 0,0-1 0 0 0,0 1 0 0 0,0 0 29 0 0,9 139 190 0 0,-9-139-177 0 0,0 0 0 0 0,0 1 0 0 0,0-1 0 0 0,0 0 0 0 0,0 0 0 0 0,0 1-1 0 0,0-1 1 0 0,1 0 0 0 0,-1 0 0 0 0,0 1 0 0 0,1-1 0 0 0,-1 0 0 0 0,1 0-1 0 0,-1 0 1 0 0,1 0 0 0 0,0 0 0 0 0,-1 0 0 0 0,1 0 0 0 0,0 0 0 0 0,0 0-1 0 0,0 0 1 0 0,0 0 0 0 0,0 0 0 0 0,0 0 0 0 0,0-1 0 0 0,0 1 0 0 0,0 0-1 0 0,0-1 1 0 0,0 1 0 0 0,0-1 0 0 0,0 1 0 0 0,1-1 0 0 0,-1 1 0 0 0,0-1-1 0 0,0 0 1 0 0,1 0 0 0 0,-1 0 0 0 0,0 0 0 0 0,0 0 0 0 0,1 0 0 0 0,-1 0 0 0 0,0 0-1 0 0,0 0 1 0 0,1 0 0 0 0,-1-1 0 0 0,0 1 0 0 0,0-1 0 0 0,1 1 0 0 0,-1-1-1 0 0,0 1 1 0 0,0-1 0 0 0,0 1 0 0 0,0-1 0 0 0,0 0 0 0 0,0 0 0 0 0,0 0-13 0 0,80-82 853 0 0,-1 27-712 0 0,-78 58-125 0 0,0 0-1 0 0,0 0 0 0 0,0 0 0 0 0,0 0 0 0 0,-1 0 1 0 0,1 0-1 0 0,-1 0 0 0 0,0 1 0 0 0,1-1 0 0 0,-1 0 1 0 0,0 1-1 0 0,0-1 0 0 0,0 1 0 0 0,-1-1 0 0 0,1 1 0 0 0,-1 0 1 0 0,1-1-1 0 0,-1 1 0 0 0,0 0 0 0 0,0-1 0 0 0,0 1 1 0 0,0 0-1 0 0,-1-1 0 0 0,1 1 0 0 0,-1-1 0 0 0,0 1 1 0 0,0 2-16 0 0,1 6 10 0 0,0 110-1117 0 0,7-103-1460 0 0,-3-12-713 0 0,0 0-3435 0 0,-1-3 2349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8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2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6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3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6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7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47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263 214 0 0 0,'0'0'715'0'0,"0"0"725"0"0,0 0 75 0 0,0 0-157 0 0,0 0-161 0 0,0 0-103 0 0,20-10-69 0 0,94-50 1745 0 0,-141 74 2827 0 0,-161 75-3852 0 0,57-22-1346 0 0,130-66-399 0 0,1 0 1 0 0,-1-1 0 0 0,1 1-1 0 0,0 0 1 0 0,-1 0-1 0 0,1 0 1 0 0,0 0 0 0 0,-1 0-1 0 0,1 0 1 0 0,0 0-1 0 0,0 1 1 0 0,0-1 0 0 0,0 0-1 0 0,0 0 1 0 0,0 0 0 0 0,0 0-1 0 0,0 0 1 0 0,1 0-1 0 0,-1 0 1 0 0,0 0 0 0 0,0 0-1 0 0,1 0 1 0 0,-1 0 0 0 0,1 0-1 0 0,-1 0 1 0 0,1 0-1 0 0,-1-1 1 0 0,1 1 0 0 0,0 0-1 0 0,-1 0 1 0 0,1 0-1 0 0,0-1 1 0 0,0 1 0 0 0,0 0-1 0 0,-1-1 1 0 0,1 1 0 0 0,0-1-1 0 0,0 1 1 0 0,0-1-1 0 0,0 1 1 0 0,0-1 0 0 0,0 0-1 0 0,0 1 1 0 0,0-1-1 0 0,0 0 1 0 0,0 0 0 0 0,0 0-1 0 0,0 0 1 0 0,0 0 0 0 0,0 0-1 0 0,0 0 1 0 0,1 0-1 0 0,-1 0 1 0 0,0 0-1 0 0,148 25 209 0 0,-148-24-210 0 0,0-2 6 0 0,0 1 1 0 0,0 0 0 0 0,0 0 0 0 0,0 0-1 0 0,0 0 1 0 0,0 0 0 0 0,0 0 0 0 0,-1 0-1 0 0,1 0 1 0 0,0 0 0 0 0,0 0 0 0 0,0 0-1 0 0,0 0 1 0 0,0 1 0 0 0,0-1 0 0 0,0 0-1 0 0,-1 1 1 0 0,1-1 0 0 0,0 0 0 0 0,0 1-1 0 0,-1-1 1 0 0,1 1 0 0 0,0-1-1 0 0,0 1 1 0 0,-1 0 0 0 0,1-1 0 0 0,-1 1-1 0 0,1 0 1 0 0,0 0 0 0 0,-1-1 0 0 0,1 1-1 0 0,-1 0 1 0 0,0 0 0 0 0,1-1 0 0 0,-1 1-1 0 0,0 0 1 0 0,1 0 0 0 0,-1 0 0 0 0,0 0-1 0 0,0 0 1 0 0,0 0 0 0 0,0 0 0 0 0,0-1-1 0 0,0 1 1 0 0,0 0 0 0 0,0 0 0 0 0,0 0-1 0 0,0 0 1 0 0,0 0 0 0 0,-1 0 0 0 0,1 0-1 0 0,0-1 1 0 0,-1 1 0 0 0,1 0 0 0 0,-1 0-1 0 0,1 0 1 0 0,-1-1 0 0 0,1 1 0 0 0,-1 0-1 0 0,1-1 1 0 0,-1 1 0 0 0,0 0 0 0 0,1-1-1 0 0,-1 1 1 0 0,0-1 0 0 0,0 1-6 0 0,-133 94 428 0 0,126-90-413 0 0,0 0 1 0 0,0 0-1 0 0,1 1 1 0 0,-1 0-1 0 0,1 1 0 0 0,1-1 1 0 0,-1 1-1 0 0,1 1 1 0 0,1-1-1 0 0,-1 1 0 0 0,1 0 1 0 0,1 0-1 0 0,-1 0 1 0 0,1 1-1 0 0,1 0 0 0 0,0 0 1 0 0,0 0-1 0 0,0 0 1 0 0,1 0-1 0 0,0 4-15 0 0,2-8 5 0 0,0 0-1 0 0,0-1 1 0 0,0 1-1 0 0,1 0 1 0 0,0 0 0 0 0,0-1-1 0 0,0 1 1 0 0,0-1 0 0 0,1 1-1 0 0,0-1 1 0 0,0 1-1 0 0,0-1 1 0 0,0 0 0 0 0,0 0-1 0 0,1 0 1 0 0,0 0 0 0 0,0-1-1 0 0,0 1 1 0 0,0-1-1 0 0,1 1 1 0 0,0-1 0 0 0,-1 0-1 0 0,1 0 1 0 0,0-1 0 0 0,0 1-1 0 0,0-1 1 0 0,1 0-1 0 0,3 1-4 0 0,100 30-2237 0 0,-107-33 936 0 0,-1-15-9470 0 0,0 9 7273 0 0,0 2 965 0 0</inkml:trace>
  <inkml:trace contextRef="#ctx0" brushRef="#br0" timeOffset="2985.807">253 8 0 0 0,'32'-8'3547'0'0,"-19"31"1701"0"0,-42 139-3166 0 0,-20 128-2638 0 0,-39 101 556 0 0,63-303-358 0 0,-9 42 386 0 0,25-38-7180 0 0,9-85 4313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5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1 152 3505 0 0,'0'0'692'0'0,"0"0"-121"0"0,0 0-35 0 0,0 0 167 0 0,0 0 278 0 0,0 0 178 0 0,0 0-83 0 0,0 0-328 0 0,0 0-411 0 0,0 0-239 0 0,0 0-32 0 0,0 0 82 0 0,3 7 26 0 0,35 107 549 0 0,-14 0-473 0 0,-6 0-1 0 0,0 48-249 0 0,2-78 176 0 0,-4-105 3031 0 0,61-217 133 0 0,1-127-3011 0 0,-71 279-648 0 0,-6 50-3427 0 0,-1 36 1384 0 0,0 0-914 0 0,0 0-985 0 0,0 3-843 0 0</inkml:trace>
  <inkml:trace contextRef="#ctx0" brushRef="#br0" timeOffset="1367.874">465 523 0 0 0,'0'0'1154'0'0,"0"0"-157"0"0,0 0 6 0 0,0 0 232 0 0,0 0 191 0 0,0 0-27 0 0,0 0-282 0 0,0 0-389 0 0,0 0-318 0 0,0 0-170 0 0,0 0-8 0 0,0 0 63 0 0,0 0 98 0 0,2 7 82 0 0,11 43 201 0 0,-3 0 0 0 0,-1 1 0 0 0,-3 0 0 0 0,-1 42-676 0 0,-3-76-212 0 0,-2 39-3450 0 0,-12-41-5876 0 0,10-14 9142 0 0</inkml:trace>
  <inkml:trace contextRef="#ctx0" brushRef="#br0" timeOffset="1677.861">367 612 0 0 0,'0'0'866'0'0,"0"0"-106"0"0,0 0 77 0 0,0 0 195 0 0,0 0 115 0 0,0 0-78 0 0,0 0-213 0 0,0 0-164 0 0,0 0-88 0 0,0 0-23 0 0,0 0 13 0 0,0 0 7 0 0,29-3-46 0 0,89-10-56 0 0,-110 11-434 0 0,0 1 0 0 0,0-1 0 0 0,1 2 0 0 0,-1-1 0 0 0,0 1 0 0 0,1 0 0 0 0,-1 0 0 0 0,1 1-1 0 0,-1 1 1 0 0,0-1 0 0 0,0 1 0 0 0,0 0 0 0 0,0 1 0 0 0,0 0 0 0 0,0 1 0 0 0,-1-1 0 0 0,1 1 0 0 0,-1 1 0 0 0,0-1 0 0 0,6 6-65 0 0,-11-7 31 0 0,1 1-1 0 0,-1-1 1 0 0,0 1 0 0 0,0 0 0 0 0,0 0 0 0 0,0 0-1 0 0,-1 0 1 0 0,0 0 0 0 0,0 0 0 0 0,0 0-1 0 0,0 0 1 0 0,0 0 0 0 0,-1 1 0 0 0,0-1-1 0 0,0 0 1 0 0,0 0 0 0 0,0 1 0 0 0,-1-1 0 0 0,0 0-1 0 0,0 0 1 0 0,0 0 0 0 0,0 0 0 0 0,0 0-1 0 0,-1 0 1 0 0,0 0 0 0 0,0 0 0 0 0,0-1-1 0 0,0 1 1 0 0,-1 0 0 0 0,1-1 0 0 0,-1 0 0 0 0,0 0-1 0 0,0 0 1 0 0,0 0 0 0 0,0 0 0 0 0,-1 0-1 0 0,1-1 1 0 0,-1 0 0 0 0,1 0 0 0 0,-1 0-1 0 0,-3 1-30 0 0,-20 17-73 0 0,0-2 0 0 0,-1-1-1 0 0,-1-1 1 0 0,0-1 0 0 0,-1-2-1 0 0,-29 9 74 0 0,41-15-97 0 0,-7 1-3002 0 0,24-8 533 0 0,2 0-1760 0 0,2-1 2435 0 0,1-2 1057 0 0</inkml:trace>
  <inkml:trace contextRef="#ctx0" brushRef="#br0" timeOffset="1967.617">1019 527 3305 0 0,'0'0'1347'0'0,"0"0"-358"0"0,0 0 33 0 0,0 0 303 0 0,0 0 229 0 0,0 0-23 0 0,0 0-261 0 0,0 0-341 0 0,0 0-294 0 0,-25 35-206 0 0,-76 107-150 0 0,13-10 111 0 0,53-77-440 0 0,-4 4-1566 0 0,8-22-3957 0 0,23-29 1899 0 0,5-1-418 0 0</inkml:trace>
  <inkml:trace contextRef="#ctx0" brushRef="#br0" timeOffset="2580.962">1146 726 0 0 0,'0'0'216'0'0,"0"0"696"0"0,0 0 267 0 0,0 0 4 0 0,0 0-163 0 0,0 0-241 0 0,0 0-228 0 0,0 0-147 0 0,-33 29-43 0 0,-103 90 18 0 0,73-53 463 0 0,-29 51 219 0 0,75-96-1034 0 0,36-50 3163 0 0,27-16-2523 0 0,-39 39-365 0 0,216-185 968 0 0,-117 126-1289 0 0,-104 65-10 0 0,0 0-1 0 0,-1 1 0 0 0,1-1 1 0 0,0 1-1 0 0,0-1 1 0 0,0 1-1 0 0,-1 0 0 0 0,1 0 1 0 0,0 0-1 0 0,-1 0 0 0 0,1 0 1 0 0,-1 0-1 0 0,1 0 1 0 0,-1 0-1 0 0,1 0 0 0 0,-1 1 1 0 0,0-1-1 0 0,0 1 0 0 0,0-1 1 0 0,0 1-1 0 0,0-1 0 0 0,0 1 1 0 0,0 0-1 0 0,0-1 1 0 0,0 1-1 0 0,-1 0 0 0 0,1 0 1 0 0,-1 0-1 0 0,1-1 0 0 0,-1 1 1 0 0,0 0-1 0 0,0 0 1 0 0,0 0-1 0 0,0 0 0 0 0,0 0 1 0 0,0-1-1 0 0,-1 2 30 0 0,6 15-75 0 0,1-1 25 0 0,-1 0 0 0 0,-1 0 0 0 0,-1 0-1 0 0,0 0 1 0 0,-1 0 0 0 0,-1 1-1 0 0,-1 16 51 0 0,0-32 58 0 0,-1 1-1 0 0,1 0 1 0 0,-1-1-1 0 0,1 1 1 0 0,-1-1-1 0 0,0 1 1 0 0,0-1-1 0 0,0 1 1 0 0,0-1-1 0 0,0 0 1 0 0,0 1-1 0 0,-1-1 1 0 0,1 0-1 0 0,-1 0 1 0 0,0 0-1 0 0,1 0 1 0 0,-1 0-1 0 0,0 0 1 0 0,0 0-1 0 0,0-1 1 0 0,-1 1-1 0 0,1-1 1 0 0,0 0-1 0 0,-1 1 1 0 0,1-1-1 0 0,0 0 1 0 0,-1-1-1 0 0,1 1 1 0 0,-1 0-1 0 0,0-1 1 0 0,1 1-1 0 0,-1-1 1 0 0,1 0-1 0 0,-1 1 1 0 0,-2-2-58 0 0,-92-13 2007 0 0,-12-53-1144 0 0,43 13-3721 0 0,57 46 1040 0 0,0-1-4278 0 0,5 8-816 0 0</inkml:trace>
  <inkml:trace contextRef="#ctx0" brushRef="#br0" timeOffset="6319.161">1357 435 0 0 0,'0'0'860'0'0,"0"0"351"0"0,0 0 304 0 0,0 0 221 0 0,0 0 41 0 0,0 0-218 0 0,0 0-387 0 0,0 0-341 0 0,0 0-187 0 0,0 0-60 0 0,0 0 30 0 0,3 0 59 0 0,89 7 5127 0 0,86-27-3234 0 0,0 0-3640 0 0,-178 20 345 0 0,0 0-313 0 0,0 0-329 0 0,0 0-396 0 0,0 0-444 0 0,0 0-633 0 0,0 0-819 0 0,0 1-261 0 0,-1 2 1007 0 0</inkml:trace>
  <inkml:trace contextRef="#ctx0" brushRef="#br0" timeOffset="6565.418">1402 678 3433 0 0,'0'0'2936'0'0,"0"0"-1253"0"0,0 0-536 0 0,0 0 128 0 0,0 0 252 0 0,0 0 103 0 0,0 0-184 0 0,0 0-342 0 0,0 0-312 0 0,0 0-204 0 0,0 0-154 0 0,0 0-108 0 0,23-2-70 0 0,151-15 214 0 0,-126 7-580 0 0,25-5-1315 0 0,-25 11-7374 0 0,-37 4 86 0 0</inkml:trace>
  <inkml:trace contextRef="#ctx0" brushRef="#br0" timeOffset="29152.296">2024 435 0 0 0,'0'0'511'0'0,"0"0"521"0"0,0 0 172 0 0,0 0-84 0 0,0 0-234 0 0,0 0-219 0 0,0 0-96 0 0,0 0-10 0 0,0 0 54 0 0,0 9-14 0 0,11 244 4162 0 0,3-109-4127 0 0,-12-105 5541 0 0,-9-178-4501 0 0,7 97-1602 0 0,1 0 0 0 0,3 0 0 0 0,1 0-1 0 0,2 0 1 0 0,2 1 0 0 0,2 1-1 0 0,1 0 1 0 0,16-34-74 0 0,-16 48 6 0 0,-4 5 7 0 0,1 0-1 0 0,1 1 0 0 0,1 0 0 0 0,1 0 0 0 0,0 1 1 0 0,2 1-1 0 0,0 0 0 0 0,3-1-12 0 0,-17 18-13 0 0,1 0 1 0 0,0 0-1 0 0,0 0 1 0 0,-1 0-1 0 0,1 1 0 0 0,0-1 1 0 0,0 0-1 0 0,0 1 1 0 0,0-1-1 0 0,0 0 0 0 0,0 1 1 0 0,0-1-1 0 0,0 1 1 0 0,0 0-1 0 0,1-1 1 0 0,-1 1-1 0 0,0 0 0 0 0,0 0 1 0 0,0 0-1 0 0,0 0 1 0 0,1 0-1 0 0,-1 0 0 0 0,0 0 1 0 0,0 0-1 0 0,0 0 1 0 0,0 0-1 0 0,1 0 0 0 0,-1 1 1 0 0,0-1-1 0 0,0 1 1 0 0,0-1-1 0 0,0 1 1 0 0,0-1-1 0 0,0 1 0 0 0,0-1 1 0 0,0 1-1 0 0,0 0 1 0 0,0 0-1 0 0,-1-1 0 0 0,1 1 1 0 0,0 0-1 0 0,0 0 1 0 0,-1 0-1 0 0,1 0 0 0 0,0 0 1 0 0,-1 0-1 0 0,1 0 1 0 0,-1 0-1 0 0,1 0 1 0 0,-1 0-1 0 0,0 1 0 0 0,1-1 1 0 0,-1 1 12 0 0,15 67-452 0 0,-17 39-2221 0 0,-1-85-2187 0 0,0-1-3846 0 0,2-17 4350 0 0</inkml:trace>
  <inkml:trace contextRef="#ctx0" brushRef="#br0" timeOffset="29541.034">2248 733 1056 0 0,'0'0'1630'0'0,"0"0"-383"0"0,0 0-155 0 0,0 0 50 0 0,0 0 18 0 0,0 0-91 0 0,0 0-120 0 0,0 0-76 0 0,0 0 62 0 0,0 0 67 0 0,0 0-30 0 0,0 0-80 0 0,0 0-131 0 0,5 11-135 0 0,22 89 920 0 0,-26-56-1558 0 0,0 21-568 0 0,-7-23-10193 0 0,6-39 7373 0 0,0-3 1213 0 0</inkml:trace>
  <inkml:trace contextRef="#ctx0" brushRef="#br0" timeOffset="34070.076">2164 800 0 0 0,'0'0'252'0'0,"0"0"682"0"0,0 0 139 0 0,0 0-57 0 0,0 0-150 0 0,2-8 2431 0 0,82-14 1077 0 0,43-7-3057 0 0,-121 28-1317 0 0,0-1-1 0 0,0 1 0 0 0,0 1 1 0 0,0-1-1 0 0,0 1 0 0 0,1 0 1 0 0,-1 0-1 0 0,0 1 0 0 0,0 0 0 0 0,0 0 1 0 0,0 0-1 0 0,0 1 0 0 0,0 0 1 0 0,-1 0-1 0 0,1 1 0 0 0,0-1 1 0 0,-1 1-1 0 0,0 0 0 0 0,4 3 1 0 0,-9-5-4 0 0,3 2 16 0 0,0 0-1 0 0,0 1 0 0 0,0 0 0 0 0,-1 0 1 0 0,1 0-1 0 0,-1 0 0 0 0,0 0 1 0 0,0 0-1 0 0,-1 1 0 0 0,1-1 0 0 0,-1 1 1 0 0,0-1-1 0 0,0 1 0 0 0,0-1 1 0 0,-1 1-1 0 0,0 0 0 0 0,0 1-11 0 0,0 0 5 0 0,-1 1-1 0 0,-1 0 1 0 0,1-1-1 0 0,-1 1 0 0 0,0-1 1 0 0,-1 1-1 0 0,1-1 1 0 0,-1 0-1 0 0,0 0 1 0 0,-1 0-1 0 0,1 0 1 0 0,-1-1-1 0 0,-1 0 1 0 0,1 1-1 0 0,-1-1 1 0 0,1-1-1 0 0,-2 1 0 0 0,1-1 1 0 0,0 0-1 0 0,-1 0 1 0 0,0 0-1 0 0,-1 0-4 0 0,-144 61-998 0 0,65-46-72 0 0,49-16-4928 0 0,37-4 2384 0 0,1-2 2304 0 0,2-1 898 0 0</inkml:trace>
  <inkml:trace contextRef="#ctx0" brushRef="#br0" timeOffset="34518.331">2766 726 0 0 0,'0'0'1615'0'0,"0"0"11"0"0,0 0-110 0 0,0 0-278 0 0,0 0-306 0 0,0 0-215 0 0,0 0-119 0 0,0 0-19 0 0,0 0 15 0 0,-7 10 18 0 0,-113 165 1974 0 0,-54 38-3949 0 0,111-148-7563 0 0,57-57 6602 0 0</inkml:trace>
  <inkml:trace contextRef="#ctx0" brushRef="#br0" timeOffset="35209.535">2580 1127 0 0 0,'0'0'716'0'0,"0"0"206"0"0,0 0 59 0 0,0 0 99 0 0,0 0 119 0 0,0 0-30 0 0,0 0-146 0 0,0 0-106 0 0,0 0-66 0 0,0 0-55 0 0,0 0-68 0 0,0 0-73 0 0,0 0-72 0 0,-23 23-48 0 0,-68 68-43 0 0,69-68-28 0 0,22-23-20 0 0,0 0 0 0 0,0 0 12 0 0,23-23 1778 0 0,24-27-1750 0 0,3 3 0 0 0,2 2 0 0 0,2 2 0 0 0,1 3 0 0 0,16-6-484 0 0,55-24 12 0 0,-124 71-15 0 0,0 1 0 0 0,-1-1 0 0 0,0 1-1 0 0,1 0 1 0 0,-1-1 0 0 0,0 1 0 0 0,0 0-1 0 0,0 0 1 0 0,0 0 0 0 0,0 0 0 0 0,-1 0 0 0 0,1 0-1 0 0,-1 0 1 0 0,1 0 0 0 0,-1 0 0 0 0,0 0-1 0 0,1 0 1 0 0,-1 1 0 0 0,0-1 0 0 0,-1 0-1 0 0,1 0 1 0 0,0 0 0 0 0,0 0 0 0 0,-1 0-1 0 0,0 0 1 0 0,1 0 0 0 0,-1 0 0 0 0,0 0-1 0 0,0 0 1 0 0,-1 1 3 0 0,1 8 1 0 0,6 158 46 0 0,-37-150 633 0 0,24-17-592 0 0,0 0 1 0 0,0-1-1 0 0,0 0 0 0 0,-1 0 0 0 0,1 0 1 0 0,0-1-1 0 0,0-1 0 0 0,0 1 0 0 0,0-1 1 0 0,0-1-1 0 0,0 0 0 0 0,0 0 0 0 0,0 0 1 0 0,0-1-1 0 0,1 0 0 0 0,-1 0 0 0 0,1-1 1 0 0,-4-3-89 0 0,9 6-100 0 0,-79-53-1027 0 0,59 31-3238 0 0,4-5-5399 0 0,14 20 3779 0 0</inkml:trace>
  <inkml:trace contextRef="#ctx0" brushRef="#br0" timeOffset="37318.813">2771 523 0 0 0,'0'0'812'0'0,"7"2"304"0"0,78 29 6183 0 0,-81-30-7067 0 0,-1 0-1 0 0,1-1 1 0 0,0 1-1 0 0,0-1 1 0 0,0 0-1 0 0,0 0 1 0 0,0 0-1 0 0,0-1 1 0 0,0 1-1 0 0,0-1 0 0 0,0 0 1 0 0,0 0-1 0 0,-1 0 1 0 0,1-1-1 0 0,0 1 1 0 0,-1-1-1 0 0,3-1-231 0 0,70-80 1436 0 0,-59 59-1314 0 0,6-8-103 0 0,-1-1 0 0 0,-2-1 0 0 0,-2 0 0 0 0,-1-2 0 0 0,-1 0 0 0 0,-2-2-19 0 0,-8-17-1472 0 0,-20 63-1532 0 0,-17 26 2387 0 0,2 2 0 0 0,1 1 0 0 0,3 1 0 0 0,-13 25 617 0 0,33-53-12 0 0,0 1 0 0 0,0-1 1 0 0,1 1-1 0 0,0 0 1 0 0,1 0-1 0 0,1 0 0 0 0,0 0 1 0 0,0 0-1 0 0,1 1 0 0 0,0-1 1 0 0,1 1-1 0 0,0-1 1 0 0,1 1-1 0 0,1 6 12 0 0,1-9 46 0 0,-1-1 0 0 0,2 0 0 0 0,-1 0 0 0 0,1 0 0 0 0,0-1 0 0 0,1 1 0 0 0,-1-1 0 0 0,2 0 0 0 0,-1 0 0 0 0,1 0 1 0 0,0-1-1 0 0,0 0 0 0 0,1 0 0 0 0,-1-1 0 0 0,1 0 0 0 0,1 0 0 0 0,-1 0 0 0 0,1-1 0 0 0,0 0 0 0 0,0-1 0 0 0,0 1 0 0 0,0-2 0 0 0,0 1 0 0 0,1-1 0 0 0,-1 0 0 0 0,1-1 0 0 0,0 0 0 0 0,-1 0 0 0 0,1-1 0 0 0,0 0 1 0 0,-1-1-1 0 0,1 0 0 0 0,0 0 0 0 0,3-2-46 0 0,3-2 270 0 0,-1-2 0 0 0,1 0-1 0 0,-1 0 1 0 0,-1-1 0 0 0,0-1 0 0 0,0 0 0 0 0,0-1 0 0 0,-1-1 0 0 0,-1 1 0 0 0,0-2 0 0 0,-1 0 0 0 0,10-12-270 0 0,1 0 124 0 0,0-1 0 0 0,-1-1 0 0 0,-1-1 0 0 0,-2 0 0 0 0,-1-1 0 0 0,-1-1 0 0 0,-1 0 0 0 0,-2-1 0 0 0,-1-1 0 0 0,4-17-124 0 0,-14 46-4 0 0,0-1-1 0 0,0 1 1 0 0,0-1-1 0 0,0 1 1 0 0,-1-1-1 0 0,1 0 1 0 0,-1 1-1 0 0,1-1 1 0 0,-1 1-1 0 0,0-1 1 0 0,0 0-1 0 0,0 1 1 0 0,-1-1-1 0 0,1 0 1 0 0,0 1-1 0 0,-1-1 1 0 0,0 1 0 0 0,0-1-1 0 0,0 1 1 0 0,0-1-1 0 0,0 1 1 0 0,0-1-1 0 0,0 1 1 0 0,-1 0-1 0 0,1 0 1 0 0,-1 0-1 0 0,0 0 1 0 0,1 0-1 0 0,-1 0 1 0 0,0 0-1 0 0,0 0 1 0 0,0 1-1 0 0,-3-2 5 0 0,-2 5-131 0 0,1 1-1 0 0,-1 0 1 0 0,1 0-1 0 0,-1 1 1 0 0,1-1-1 0 0,0 1 1 0 0,0 1-1 0 0,1-1 1 0 0,-1 1-1 0 0,1 0 1 0 0,0 0-1 0 0,0 1 1 0 0,1 0-1 0 0,0-1 1 0 0,0 2-1 0 0,0-1 1 0 0,1 0-1 0 0,-1 1 1 0 0,2-1-1 0 0,-1 1 1 0 0,1 0-1 0 0,0 0 1 0 0,0 0-1 0 0,0 4 132 0 0,-3 2-138 0 0,0-4 87 0 0,1 1 0 0 0,0-1-1 0 0,1 1 1 0 0,0 0 0 0 0,0 0 0 0 0,1 0 0 0 0,1 0-1 0 0,0 1 1 0 0,0-1 0 0 0,0 0 0 0 0,2 1-1 0 0,-1-1 1 0 0,1 0 0 0 0,1 0 0 0 0,0 1-1 0 0,0-1 1 0 0,1 0 0 0 0,0-1 0 0 0,1 1-1 0 0,0-1 1 0 0,0 1 0 0 0,1-1 0 0 0,1 0-1 0 0,-1-1 1 0 0,1 1 0 0 0,4 2 51 0 0,-5-6 51 0 0,1 0 0 0 0,-1-1 0 0 0,1 0 1 0 0,1 0-1 0 0,-1-1 0 0 0,0 1 0 0 0,1-1 0 0 0,0-1 0 0 0,0 1 0 0 0,0-1 1 0 0,0-1-1 0 0,0 1 0 0 0,0-1 0 0 0,0 0 0 0 0,0-1 0 0 0,1 1 0 0 0,-1-2-51 0 0,2 2 178 0 0,1-2 0 0 0,-1 1 0 0 0,-1-1 0 0 0,1-1 0 0 0,0 0 0 0 0,0 0 0 0 0,0 0 0 0 0,-1-1 0 0 0,1-1 0 0 0,-1 1 0 0 0,0-1 0 0 0,0-1 0 0 0,-1 0 0 0 0,1 0 0 0 0,-1 0 0 0 0,0-1 0 0 0,1 0-178 0 0,7-9 95 0 0,1 0 0 0 0,-2 0 0 0 0,0-1 0 0 0,0-1 0 0 0,-2-1-1 0 0,0 0 1 0 0,-1 0 0 0 0,-1-1 0 0 0,-1 0 0 0 0,-1-1 0 0 0,0 0-1 0 0,-2 0 1 0 0,0-1 0 0 0,-1 1 0 0 0,-1-1 0 0 0,-1-1-1 0 0,-1 1 1 0 0,-1 0 0 0 0,-1-16-95 0 0,0 36-17 0 0,0-1 0 0 0,0 0 1 0 0,0 0-1 0 0,0 0 0 0 0,0 1 0 0 0,-1-1 0 0 0,1 0 0 0 0,-1 0 0 0 0,1 1 0 0 0,-1-1 1 0 0,0 0-1 0 0,1 1 0 0 0,-1-1 0 0 0,0 1 0 0 0,0-1 0 0 0,0 1 0 0 0,0-1 0 0 0,-1 1 1 0 0,1 0-1 0 0,0-1 0 0 0,0 1 0 0 0,-1 0 0 0 0,1 0 0 0 0,-1 0 0 0 0,1 0 0 0 0,-1 0 1 0 0,1 1-1 0 0,-1-1 0 0 0,0 0 0 0 0,0 1 0 0 0,1-1 0 0 0,-1 1 0 0 0,0-1 0 0 0,0 1 0 0 0,1 0 1 0 0,-1 0-1 0 0,0 0 0 0 0,0 0 0 0 0,1 0 0 0 0,-1 0 0 0 0,0 0 0 0 0,0 1 0 0 0,0-1 1 0 0,1 1-1 0 0,-1-1 0 0 0,0 1 0 0 0,1 0 0 0 0,-1-1 0 0 0,0 1 0 0 0,1 0 0 0 0,-1 0 1 0 0,1 0 16 0 0,-11 12-76 0 0,1 1 1 0 0,0 0 0 0 0,1 0 0 0 0,0 1 0 0 0,1 1-1 0 0,1-1 1 0 0,1 1 0 0 0,0 1 0 0 0,1-1-1 0 0,-2 9 76 0 0,3-13-73 0 0,1 1 0 0 0,-1 0 0 0 0,2 0 0 0 0,0 0 0 0 0,0 0 0 0 0,2 0 0 0 0,-1 0 0 0 0,2 1 0 0 0,-1-1 0 0 0,2 0 0 0 0,0 1 0 0 0,1-1 0 0 0,0 0 0 0 0,1 0 0 0 0,0 0 0 0 0,1 0 0 0 0,0 0 1 0 0,1-1-1 0 0,4 6 72 0 0,44 50-1896 0 0,-23-44-5454 0 0,-24-20 4921 0 0</inkml:trace>
  <inkml:trace contextRef="#ctx0" brushRef="#br0" timeOffset="41864.972">3854 685 2937 0 0,'0'0'840'0'0,"0"0"-313"0"0,0 0-21 0 0,0 0 164 0 0,0 0 125 0 0,0 0-14 0 0,0 0-213 0 0,0 0-269 0 0,0 0-187 0 0,0 0-95 0 0,0 0-33 0 0,-9 22 10 0 0,-25 67 19 0 0,14-11 76 0 0,-39 72 318 0 0,60-180 763 0 0,13-11-558 0 0,2 2 1 0 0,1 0 0 0 0,2 1 0 0 0,2 1-1 0 0,1 1 1 0 0,1 0 0 0 0,15-13-613 0 0,13-10 246 0 0,-35 91-663 0 0,2 144 1336 0 0,-7-126-779 0 0,-2-11-1264 0 0,-7-13-2999 0 0,-2-26 1327 0 0,0 1-644 0 0,0 2 37 0 0</inkml:trace>
  <inkml:trace contextRef="#ctx0" brushRef="#br0" timeOffset="42105.986">3776 855 0 0 0,'0'0'1840'0'0,"0"0"-639"0"0,0 0-81 0 0,0 0 184 0 0,0 0-32 0 0,0 0-231 0 0,0 0-377 0 0,0 0-344 0 0,0 0-176 0 0,0 0-112 0 0,0 0-104 0 0,0 0-96 0 0,194 0-144 0 0,-181 0-248 0 0,-1 0-577 0 0,1 0-935 0 0,-2 0-977 0 0,-5 0 1481 0 0</inkml:trace>
  <inkml:trace contextRef="#ctx0" brushRef="#br0" timeOffset="43012.984">4121 708 0 0 0,'0'0'187'0'0,"0"5"432"0"0,-9 155 4854 0 0,3-60-4681 0 0,-3-5 1378 0 0,9-95-1596 0 0,0 0 71 0 0,0 0 89 0 0,0 0 195 0 0,0-22 2622 0 0,1-29-2964 0 0,2 0 0 0 0,3 0-1 0 0,2 0 1 0 0,2 1 0 0 0,5-8-587 0 0,-13 50-8 0 0,0 0 0 0 0,0 1 0 0 0,1-1 0 0 0,0 1-1 0 0,0 0 1 0 0,1-1 0 0 0,0 2 0 0 0,0-1 0 0 0,1 0 0 0 0,0 1 0 0 0,0 0 0 0 0,0 0 0 0 0,1 0 0 0 0,1 0 8 0 0,-5 6-4 0 0,1 1 0 0 0,-1 0 1 0 0,1 0-1 0 0,-1 0 0 0 0,1 0 1 0 0,-1 1-1 0 0,0-1 0 0 0,0 0 1 0 0,1 1-1 0 0,-1 0 1 0 0,0-1-1 0 0,0 1 0 0 0,-1 0 1 0 0,1 0-1 0 0,0 0 0 0 0,-1 0 1 0 0,1 1-1 0 0,-1-1 0 0 0,1 0 1 0 0,-1 1-1 0 0,0-1 0 0 0,0 0 1 0 0,0 1-1 0 0,-1-1 1 0 0,1 1-1 0 0,-1 0 0 0 0,1-1 1 0 0,-1 1-1 0 0,0 0 0 0 0,0 2 4 0 0,2 1 45 0 0,-1 1 0 0 0,-1-1-1 0 0,1 1 1 0 0,-1 0-1 0 0,0-1 1 0 0,-1 1 0 0 0,0-1-1 0 0,0 1 1 0 0,0 0 0 0 0,-1-1-1 0 0,1 0 1 0 0,-2 1-1 0 0,1-1-44 0 0,-4 7 5 0 0,4-9-11 0 0,1 0 0 0 0,-1 0 0 0 0,0-1 0 0 0,0 1 0 0 0,0 0 0 0 0,0-1 0 0 0,0 1 0 0 0,-1-1 1 0 0,0 0-1 0 0,0 0 0 0 0,0 0 0 0 0,0 0 0 0 0,0 0 0 0 0,0 0 0 0 0,-1-1 0 0 0,1 0 0 0 0,-1 0 1 0 0,0 0-1 0 0,0 0 0 0 0,0 0 0 0 0,1-1 0 0 0,-4 1 6 0 0,8-2-39 0 0,0 0 1 0 0,-1 0-1 0 0,1 1 0 0 0,-1-1 0 0 0,0 0 1 0 0,1 0-1 0 0,-1 1 0 0 0,1-1 0 0 0,-1 0 1 0 0,1 1-1 0 0,-1-1 0 0 0,0 0 0 0 0,1 1 1 0 0,-1-1-1 0 0,1 1 0 0 0,-1-1 1 0 0,0 1-1 0 0,0-1 0 0 0,1 0 0 0 0,-1 1 1 0 0,0-1-1 0 0,0 1 0 0 0,0 0 0 0 0,1-1 1 0 0,-1 1-1 0 0,0-1 0 0 0,0 1 0 0 0,0-1 1 0 0,0 1-1 0 0,0-1 0 0 0,0 1 1 0 0,0-1-1 0 0,0 1 0 0 0,0-1 0 0 0,-1 1 1 0 0,1 0-1 0 0,0-1 0 0 0,0 1 0 0 0,0-1 1 0 0,-1 1-1 0 0,1-1 0 0 0,0 0 0 0 0,0 1 1 0 0,-1-1-1 0 0,1 1 0 0 0,0-1 1 0 0,-1 1-1 0 0,1-1 0 0 0,-1 0 0 0 0,1 1 1 0 0,0-1-1 0 0,-1 0 0 0 0,1 1 0 0 0,-1-1 1 0 0,1 0-1 0 0,-1 0 0 0 0,1 1 0 0 0,-1-1 1 0 0,1 0-1 0 0,-1 0 0 0 0,0 0 39 0 0,8 5 400 0 0,3 3-337 0 0,0 0 0 0 0,-1 1 0 0 0,-1 0 0 0 0,1 0 0 0 0,-1 1 0 0 0,-1 0 0 0 0,0 0 0 0 0,0 0-1 0 0,-1 1 1 0 0,3 9-63 0 0,-8-20-206 0 0,3 7-138 0 0,-3-8-4971 0 0,-1-1-5172 0 0,0 1 9333 0 0</inkml:trace>
  <inkml:trace contextRef="#ctx0" brushRef="#br0" timeOffset="43758.227">4325 995 0 0 0,'0'0'1404'0'0,"0"0"250"0"0,0 0-68 0 0,0 0-222 0 0,0 0-125 0 0,0 0-52 0 0,0 0 30 0 0,0 0 30 0 0,0 0-73 0 0,0 0-117 0 0,2-7-143 0 0,46-140 2717 0 0,-5 48-3493 0 0,-17 63-662 0 0,-25 36 494 0 0,-1-1 1 0 0,1 1 0 0 0,-1-1 0 0 0,1 1 0 0 0,-1-1-1 0 0,1 1 1 0 0,-1-1 0 0 0,1 1 0 0 0,0 0-1 0 0,-1-1 1 0 0,1 1 0 0 0,0 0 0 0 0,-1 0-1 0 0,1-1 1 0 0,0 1 0 0 0,-1 0 0 0 0,1 0-1 0 0,0 0 1 0 0,0 0 0 0 0,-1 0 0 0 0,1 0-1 0 0,0 0 1 0 0,0 0 0 0 0,-1 0 0 0 0,1 0-1 0 0,0 0 1 0 0,-1 0 0 0 0,1 1 0 0 0,0-1-1 0 0,0 0 1 0 0,-1 0 0 0 0,1 1 0 0 0,-1-1 0 0 0,1 1-1 0 0,0-1 1 0 0,-1 0 0 0 0,1 1 0 0 0,-1-1-1 0 0,1 1 1 0 0,-1-1 0 0 0,1 1 0 0 0,-1 0-1 0 0,1-1 1 0 0,-1 1 0 0 0,0-1 0 0 0,1 1-1 0 0,-1 0 1 0 0,0-1 0 0 0,1 1 0 0 0,-1 0-1 0 0,0 0 1 0 0,0-1 0 0 0,0 1 0 0 0,0 0 29 0 0,9 139 190 0 0,-9-139-177 0 0,0 0 0 0 0,0 1 0 0 0,0-1 0 0 0,0 0 0 0 0,0 0 0 0 0,0 1-1 0 0,0-1 1 0 0,1 0 0 0 0,-1 0 0 0 0,0 1 0 0 0,1-1 0 0 0,-1 0 0 0 0,1 0-1 0 0,-1 0 1 0 0,1 0 0 0 0,0 0 0 0 0,-1 0 0 0 0,1 0 0 0 0,0 0 0 0 0,0 0-1 0 0,0 0 1 0 0,0 0 0 0 0,0 0 0 0 0,0 0 0 0 0,0-1 0 0 0,0 1 0 0 0,0 0-1 0 0,0-1 1 0 0,0 1 0 0 0,0-1 0 0 0,0 1 0 0 0,1-1 0 0 0,-1 1 0 0 0,0-1-1 0 0,0 0 1 0 0,1 0 0 0 0,-1 0 0 0 0,0 0 0 0 0,0 0 0 0 0,1 0 0 0 0,-1 0 0 0 0,0 0-1 0 0,0 0 1 0 0,1 0 0 0 0,-1-1 0 0 0,0 1 0 0 0,0-1 0 0 0,1 1 0 0 0,-1-1-1 0 0,0 1 1 0 0,0-1 0 0 0,0 1 0 0 0,0-1 0 0 0,0 0 0 0 0,0 0 0 0 0,0 0-13 0 0,80-82 853 0 0,-1 27-712 0 0,-78 58-125 0 0,0 0-1 0 0,0 0 0 0 0,0 0 0 0 0,0 0 0 0 0,-1 0 1 0 0,1 0-1 0 0,-1 0 0 0 0,0 1 0 0 0,1-1 0 0 0,-1 0 1 0 0,0 1-1 0 0,0-1 0 0 0,0 1 0 0 0,-1-1 0 0 0,1 1 0 0 0,-1 0 1 0 0,1-1-1 0 0,-1 1 0 0 0,0 0 0 0 0,0-1 0 0 0,0 1 1 0 0,0 0-1 0 0,-1-1 0 0 0,1 1 0 0 0,-1-1 0 0 0,0 1 1 0 0,0 2-16 0 0,1 6 10 0 0,0 110-1117 0 0,7-103-1460 0 0,-3-12-713 0 0,0 0-3435 0 0,-1-3 2349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0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0 748 3217 0 0,'0'0'977'0'0,"0"0"-822"0"0,0 0-102 0 0,0 0 441 0 0,0 0 465 0 0,0 0 338 0 0,0 0 99 0 0,0 0-90 0 0,0 0-118 0 0,32-4-83 0 0,98-13-31 0 0,-51-10 462 0 0,-64 16-1128 0 0,50-32 441 0 0,-2-4-1 0 0,-2-2 1 0 0,-3-3 0 0 0,-1-3 0 0 0,-4-1 0 0 0,-1-4 0 0 0,8-17-849 0 0,69-73 890 0 0,-113 133-748 0 0,-12 10-115 0 0,1 1 0 0 0,-1 0 0 0 0,1 0 0 0 0,1 0 0 0 0,-1 0 0 0 0,1 1 0 0 0,0 0 0 0 0,1 1 0 0 0,-1-1 0 0 0,1 1 0 0 0,-1 0 0 0 0,1 1 0 0 0,1-1 0 0 0,-1 2 0 0 0,0-1 0 0 0,1 1 0 0 0,-1 0 0 0 0,6-1-27 0 0,-7 5 0 0 0,-1 1 0 0 0,1-1-1 0 0,-1 1 1 0 0,0 0 0 0 0,0 0 0 0 0,0 1 0 0 0,0 0 0 0 0,-1 0-1 0 0,1 0 1 0 0,-1 0 0 0 0,0 0 0 0 0,0 1 0 0 0,-1 0 0 0 0,1 0-1 0 0,-1 0 1 0 0,0 0 0 0 0,0 1 0 0 0,9 19 37 0 0,0 0-1 0 0,-2 0 1 0 0,-1 1 0 0 0,-1 1-1 0 0,-1-1 1 0 0,-1 1 0 0 0,-2 0-1 0 0,0 1 1 0 0,-2-1-1 0 0,-1 1 1 0 0,-1-1 0 0 0,-2 0-1 0 0,-1 6-36 0 0,-3-13-32 0 0,0 0 0 0 0,-1-1 0 0 0,-1 0 1 0 0,-1 0-1 0 0,-1 0 0 0 0,-1-1 0 0 0,0-1 0 0 0,-1 0 0 0 0,-1 0 0 0 0,0-2 0 0 0,-2 1 0 0 0,1-2 0 0 0,-2 0 0 0 0,0 0 0 0 0,-1-2 0 0 0,0 0 0 0 0,0-1 0 0 0,-1-1 0 0 0,-1 0 0 0 0,0-2 0 0 0,-4 2 32 0 0,8-3-143 0 0,-1 0-1 0 0,0 0 1 0 0,0-2-1 0 0,0 0 1 0 0,-1 0-1 0 0,0-2 0 0 0,1 0 1 0 0,-1-1-1 0 0,0-1 1 0 0,-1 0-1 0 0,1-2 0 0 0,-7 0 144 0 0,23 1-89 0 0,0 0 1 0 0,-1-1-1 0 0,1 1 0 0 0,0 0 0 0 0,0 0 0 0 0,0-1 0 0 0,0 1 0 0 0,0 0 0 0 0,0-1 0 0 0,-1 0 0 0 0,1 1 0 0 0,0-1 0 0 0,0 1 0 0 0,0-1 0 0 0,1 0 0 0 0,-1 0 0 0 0,0 0 0 0 0,0 1 1 0 0,0-1-1 0 0,1 0 0 0 0,-1 0 0 0 0,0 0 0 0 0,1 0 0 0 0,-1 0 0 0 0,1 0 0 0 0,-1-1 0 0 0,1 1 0 0 0,-1 0 0 0 0,1 0 0 0 0,0 0 0 0 0,-1 0 0 0 0,1-1 0 0 0,0 1 0 0 0,0 0 0 0 0,0 0 0 0 0,0 0 1 0 0,0 0-1 0 0,0-1 0 0 0,1 1 0 0 0,-1 0 0 0 0,0 0 0 0 0,1 0 0 0 0,-1 0 0 0 0,0-1 0 0 0,1 1 0 0 0,-1 0 0 0 0,1 0 89 0 0,33-44-5951 0 0,-14 28 1331 0 0,-3 8-1333 0 0</inkml:trace>
  <inkml:trace contextRef="#ctx0" brushRef="#br0" timeOffset="326.295">1648 405 7714 0 0,'0'0'2169'0'0,"0"0"-600"0"0,0 0-121 0 0,0 0 100 0 0,0 0-38 0 0,0 0-287 0 0,0 0-385 0 0,0 0-288 0 0,0 0-136 0 0,0 0-84 0 0,0 0-57 0 0,-33 24-39 0 0,-99 73-72 0 0,77-35-22 0 0,51-50-131 0 0,2-8-29 0 0,-1 1-1 0 0,2-1 1 0 0,-1 1-1 0 0,0-1 1 0 0,1 1 0 0 0,0 0-1 0 0,0 0 1 0 0,0 0 0 0 0,1 0-1 0 0,-1 0 1 0 0,1-1-1 0 0,0 1 1 0 0,1 0 0 0 0,-1 0-1 0 0,1 0 1 0 0,0 0-1 0 0,0 0 1 0 0,1-1 0 0 0,-1 1-1 0 0,1 0 1 0 0,0-1-1 0 0,1 1 1 0 0,-1-1 0 0 0,1 0-1 0 0,-1 0 1 0 0,1 0 0 0 0,0 0-1 0 0,1 0 1 0 0,-1-1-1 0 0,1 1 1 0 0,-1-1 0 0 0,1 0-1 0 0,0 0 1 0 0,0-1-1 0 0,3 2 21 0 0,6 2 51 0 0,0-1-1 0 0,0-1 0 0 0,1 0 0 0 0,-1-1 1 0 0,1-1-1 0 0,0 0 0 0 0,0 0 1 0 0,0-1-1 0 0,0-1 0 0 0,0-1 0 0 0,0 0 1 0 0,0 0-1 0 0,0-2 0 0 0,-1 1 0 0 0,1-2 1 0 0,-1 0-1 0 0,0-1 0 0 0,1 0 0 0 0,-2-1 1 0 0,1 0-1 0 0,-1-1 0 0 0,0 0-50 0 0,-6 4 77 0 0,-1-1 1 0 0,1 0-1 0 0,-1 0 1 0 0,0 0-1 0 0,0 0 1 0 0,0-1-1 0 0,0 1 0 0 0,-1-1 1 0 0,0-1-1 0 0,0 1 1 0 0,0 0-1 0 0,-1-1 1 0 0,0 0-1 0 0,0 0 0 0 0,0 0 1 0 0,-1 0-1 0 0,0 0 1 0 0,0-1-1 0 0,-1 1 1 0 0,1-1-1 0 0,-1 1 0 0 0,-1-1 1 0 0,1 1-1 0 0,-1-1 1 0 0,0 1-1 0 0,-1-1 1 0 0,1 0-1 0 0,-1 1 1 0 0,-1-1-1 0 0,1 1 0 0 0,-1 0 1 0 0,0-1-1 0 0,-1 1 1 0 0,-1-2-78 0 0,-76-69-2117 0 0,15 44-6957 0 0,47 25-394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3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1035 0 0 0,'0'0'660'0'0,"0"0"527"0"0,0 0-36 0 0,0 0-240 0 0,0 0-196 0 0,0 0-75 0 0,0 0-1 0 0,0 0 62 0 0,18 4 58 0 0,59 10 14 0 0,14-11 2071 0 0,-76-6-2463 0 0,-1-1 1 0 0,0-1 0 0 0,0 0-1 0 0,0-1 1 0 0,-1 0 0 0 0,1-1-1 0 0,-2-1 1 0 0,8-4-382 0 0,-17 10 65 0 0,48-28 343 0 0,-2-2 0 0 0,0-2 0 0 0,-3-2 0 0 0,-1-2 0 0 0,-2-2 0 0 0,28-33-408 0 0,-65 66 9 0 0,1 0-1 0 0,-1-1 0 0 0,0 1 1 0 0,-1-1-1 0 0,0 0 0 0 0,0 0 1 0 0,-1-1-1 0 0,0 0 0 0 0,0 1 1 0 0,-1-1-1 0 0,0-1 0 0 0,-1 1 1 0 0,1 0-1 0 0,-2-1 0 0 0,0 1 1 0 0,0-7-9 0 0,-2 14-46 0 0,0-1 1 0 0,-1 1 0 0 0,0 0 0 0 0,1 0-1 0 0,-1-1 1 0 0,0 1 0 0 0,0 1 0 0 0,0-1-1 0 0,0 0 1 0 0,-1 0 0 0 0,1 1 0 0 0,0-1 0 0 0,-1 1-1 0 0,1 0 1 0 0,-1-1 0 0 0,0 1 0 0 0,1 1-1 0 0,-1-1 1 0 0,0 0 0 0 0,0 1 0 0 0,1-1-1 0 0,-1 1 1 0 0,0 0 0 0 0,0 0 0 0 0,0 0 0 0 0,1 0-1 0 0,-1 0 1 0 0,0 0 0 0 0,0 1 0 0 0,1 0-1 0 0,-1-1 1 0 0,0 1 0 0 0,1 0 0 0 0,-1 1-1 0 0,1-1 1 0 0,-3 1 45 0 0,-11 8-146 0 0,1 0-1 0 0,0 1 1 0 0,0 1 0 0 0,1 0-1 0 0,1 1 1 0 0,0 0-1 0 0,1 1 1 0 0,0 1 0 0 0,-1 3 146 0 0,2-6-24 0 0,1 0 0 0 0,0 1 0 0 0,1 0 0 0 0,1 1 0 0 0,0 0 0 0 0,1 0 0 0 0,1 1 0 0 0,0 0 0 0 0,0 0 0 0 0,2 0 0 0 0,0 1 0 0 0,1-1 0 0 0,0 1 0 0 0,1 0 0 0 0,1 0 0 0 0,1 9 24 0 0,2-19 46 0 0,1-1 0 0 0,0 0 0 0 0,0 1 0 0 0,1-1 0 0 0,0-1 0 0 0,0 1 0 0 0,0-1 0 0 0,0 1 0 0 0,0-1 0 0 0,1 0 0 0 0,0 0 0 0 0,0-1 0 0 0,0 0 0 0 0,0 0 0 0 0,1 0 0 0 0,-1 0 0 0 0,1-1 0 0 0,-1 0 0 0 0,1 0 0 0 0,0-1 0 0 0,0 1 0 0 0,0-1 0 0 0,0 0 0 0 0,0-1 0 0 0,0 0 0 0 0,0 0 0 0 0,0 0 0 0 0,0 0 0 0 0,0-1 0 0 0,0 0 1 0 0,3-1-48 0 0,7 2 171 0 0,0 0 0 0 0,0-1-1 0 0,1-1 1 0 0,-1-1-1 0 0,-1 0 1 0 0,1-1-1 0 0,14-5-169 0 0,5-5 231 0 0,-1-2-1 0 0,-1-1 1 0 0,0-2-1 0 0,-2-1 1 0 0,0-1-1 0 0,6-7-230 0 0,-22 15 68 0 0,-5 6-27 0 0,0 0 0 0 0,-1-1 0 0 0,0-1 0 0 0,0 1 0 0 0,-1-1 0 0 0,0-1 0 0 0,-1 0 0 0 0,0 0 0 0 0,-1 0 0 0 0,4-8-41 0 0,-6 3 36 0 0,-11 19-325 0 0,-12 18-218 0 0,12-12 470 0 0,0 1 0 0 0,1-1 0 0 0,0 1 1 0 0,1 0-1 0 0,0 1 0 0 0,1-1 0 0 0,0 1 0 0 0,1 0 1 0 0,0 0-1 0 0,1 0 0 0 0,1 0 0 0 0,0 0 1 0 0,0 1-1 0 0,1 6 37 0 0,3-15 8 0 0,1 0 0 0 0,-1 1 0 0 0,1-1 0 0 0,0 0 0 0 0,0-1 0 0 0,1 1 1 0 0,-1-1-1 0 0,1 1 0 0 0,-1-2 0 0 0,1 1 0 0 0,0 0 0 0 0,0-1 0 0 0,1 0 0 0 0,-1 0 0 0 0,0 0 0 0 0,1-1 0 0 0,-1 0 1 0 0,1 0-1 0 0,-1 0 0 0 0,1-1 0 0 0,-1 0 0 0 0,1 0 0 0 0,-1 0 0 0 0,1 0 0 0 0,-1-1 0 0 0,6-1-8 0 0,-8 2 19 0 0,15-2 104 0 0,0-1-1 0 0,1-1 0 0 0,-2-1 0 0 0,1 0 1 0 0,0-1-1 0 0,-1-1 0 0 0,0-1 1 0 0,-1 0-1 0 0,0-1 0 0 0,0-1 1 0 0,0 0-1 0 0,-2-1 0 0 0,1-1 1 0 0,4-6-123 0 0,-6 9 115 0 0,0-1 0 0 0,-1 0 0 0 0,-1-1 1 0 0,1 0-1 0 0,-2-1 0 0 0,0 0 1 0 0,0-1-1 0 0,-1 0 0 0 0,-1-1 1 0 0,0 1-1 0 0,-1-2 0 0 0,0 1 0 0 0,-1-1 1 0 0,-1 0-1 0 0,-1 0 0 0 0,0 0 1 0 0,0-1-1 0 0,-2 0 0 0 0,0 1 0 0 0,0-8-115 0 0,-3 20-14 0 0,-1 1 0 0 0,1 0 0 0 0,0 0 0 0 0,-1 0-1 0 0,1 0 1 0 0,-1 0 0 0 0,0 0 0 0 0,1 0 0 0 0,-1 1-1 0 0,0-1 1 0 0,0 1 0 0 0,0-1 0 0 0,-1 1 0 0 0,1 0-1 0 0,0 0 1 0 0,0 0 0 0 0,-1 0 0 0 0,1 0 0 0 0,0 0-1 0 0,-1 0 1 0 0,1 1 0 0 0,-1-1 0 0 0,1 1-1 0 0,-1 0 1 0 0,1 0 0 0 0,-1 0 0 0 0,1 0 0 0 0,-1 0-1 0 0,1 1 1 0 0,-1-1 0 0 0,1 1 0 0 0,-1-1 0 0 0,1 1-1 0 0,0 0 1 0 0,-1 0 0 0 0,1 0 0 0 0,0 0 0 0 0,0 1-1 0 0,0-1 1 0 0,0 1 0 0 0,0-1 0 0 0,0 1 0 0 0,0-1-1 0 0,0 1 1 0 0,0 0 0 0 0,0 1 14 0 0,-11 9-81 0 0,1 0-1 0 0,0 0 1 0 0,1 1-1 0 0,0 1 1 0 0,1 0-1 0 0,1 0 1 0 0,0 1 0 0 0,1 1-1 0 0,0-1 1 0 0,1 1-1 0 0,1 0 1 0 0,1 0-1 0 0,0 1 1 0 0,1 0 0 0 0,1 0-1 0 0,1 0 1 0 0,0 0-1 0 0,1 15 82 0 0,2-25-55 0 0,0 0 0 0 0,1 0 0 0 0,0 0 0 0 0,0 0 0 0 0,1 0 0 0 0,0 0 0 0 0,0-1 0 0 0,1 1 0 0 0,-1-1 0 0 0,1 0 0 0 0,1 0 0 0 0,-1 0 0 0 0,1-1 0 0 0,0 0 0 0 0,0 0 0 0 0,1 0-1 0 0,-1 0 1 0 0,1-1 0 0 0,0 0 0 0 0,0 0 0 0 0,1 0 0 0 0,-1-1 0 0 0,1 0 0 0 0,0 0 0 0 0,0-1 0 0 0,0 0 0 0 0,0 0 0 0 0,0-1 0 0 0,0 1 0 0 0,1-2 0 0 0,-1 1 0 0 0,0-1 0 0 0,0 0 0 0 0,1 0 0 0 0,-1-1 0 0 0,3-1 55 0 0,34 3-608 0 0,30-1-2368 0 0,-28-5-4151 0 0,-28 2 1142 0 0</inkml:trace>
  <inkml:trace contextRef="#ctx0" brushRef="#br0" timeOffset="1170.046">1824 821 0 0 0,'0'0'680'0'0,"0"0"96"0"0,0 0-105 0 0,0 0-68 0 0,0 0-4 0 0,0 0 10 0 0,0 0 29 0 0,0 0-42 0 0,-10 18-77 0 0,-70 108 451 0 0,-11 51-700 0 0,61-115-101 0 0,30-62-127 0 0,0 0 22 0 0,0 0 29 0 0,0 0 54 0 0,0 0 77 0 0,65-92 2420 0 0,-17 20-2033 0 0,4 2 0 0 0,55-55-611 0 0,-17 65 729 0 0,-88 61-701 0 0,1-1 1 0 0,0 1-1 0 0,-1 0 0 0 0,1 0 0 0 0,0 0 0 0 0,-1 0 0 0 0,0 1 1 0 0,1-1-1 0 0,-1 1 0 0 0,0-1 0 0 0,1 1 0 0 0,-1 0 0 0 0,0 0 0 0 0,0 0 1 0 0,-1 0-1 0 0,1 0 0 0 0,0 0 0 0 0,-1 0 0 0 0,1 1 0 0 0,-1-1 1 0 0,0 1-1 0 0,1-1 0 0 0,-1 1 0 0 0,-1-1 0 0 0,1 1 0 0 0,0 0 0 0 0,-1 0 1 0 0,1-1-1 0 0,-1 1 0 0 0,0 0 0 0 0,0 0 0 0 0,0-1 0 0 0,0 1 1 0 0,0 0-1 0 0,-1 1-28 0 0,6 17 115 0 0,3 20 211 0 0,-2 1 1 0 0,-1 0-1 0 0,-2 0 1 0 0,-2 0-1 0 0,-2 1-326 0 0,1-34 125 0 0,-2-7-55 0 0,1-1 0 0 0,-1 1 0 0 0,0 0-1 0 0,1-1 1 0 0,-1 1 0 0 0,0-1 0 0 0,0 1 0 0 0,0-1-1 0 0,0 0 1 0 0,0 0 0 0 0,0 0 0 0 0,0 0-1 0 0,-1 0 1 0 0,1 0 0 0 0,0-1 0 0 0,0 1 0 0 0,-1-1-1 0 0,1 1 1 0 0,0-1 0 0 0,-1 0 0 0 0,1 0 0 0 0,0 0-1 0 0,-1 0 1 0 0,1-1 0 0 0,0 1 0 0 0,-1-1 0 0 0,1 1-1 0 0,-2-1-69 0 0,-5 0 129 0 0,-92-33 279 0 0,63 16-449 0 0,-101-44-988 0 0,132 60 97 0 0,-13-2 511 0 0,14 3-2967 0 0,-1 1-3582 0 0,6 0 2137 0 0</inkml:trace>
  <inkml:trace contextRef="#ctx0" brushRef="#br0" timeOffset="1791.247">2307 866 7226 0 0,'0'0'1302'0'0,"0"0"-308"0"0,0 0 30 0 0,0 0 225 0 0,0 0 79 0 0,0 0-168 0 0,0 0-305 0 0,-3 32-278 0 0,-10 99-169 0 0,3 44 1273 0 0,10-174-1640 0 0,0 0 1 0 0,0 0 0 0 0,0 0-1 0 0,0 0 1 0 0,0 0 0 0 0,0 0-1 0 0,-1 0 1 0 0,1 0-1 0 0,0 0 1 0 0,-1 0 0 0 0,1 0-1 0 0,0 0 1 0 0,-1 0 0 0 0,1 0-1 0 0,-1 0 1 0 0,1 0-1 0 0,-1-1 1 0 0,0 1 0 0 0,1 0-1 0 0,-1 0 1 0 0,0-1 0 0 0,0 1-1 0 0,1 0 1 0 0,-1-1-1 0 0,0 1 1 0 0,0-1 0 0 0,0 1-1 0 0,0-1 1 0 0,0 1 0 0 0,0-1-1 0 0,0 0 1 0 0,0 0-1 0 0,0 1 1 0 0,0-1 0 0 0,0 0-1 0 0,0 0 1 0 0,0 0 0 0 0,0 0-43 0 0,-8-31 390 0 0,11 6-399 0 0,1 0 0 0 0,1 0 1 0 0,1 0-1 0 0,1 0 1 0 0,1 1-1 0 0,1 0 0 0 0,2 0 1 0 0,0 1-1 0 0,1 0 1 0 0,2 1-1 0 0,0 0 0 0 0,1 1 1 0 0,1 1-1 0 0,1 0 1 0 0,1 1-1 0 0,1 1 0 0 0,0 0 1 0 0,1 1-1 0 0,1 2 1 0 0,18-12 9 0 0,-26 19-25 0 0,1-1 0 0 0,0 2 1 0 0,0 0-1 0 0,1 0 0 0 0,-1 1 0 0 0,2 1 1 0 0,-1 0-1 0 0,0 1 0 0 0,1 1 1 0 0,12-2 24 0 0,-26 5-3 0 0,1 0-1 0 0,-1 0 1 0 0,0 0 0 0 0,0 0 0 0 0,0 0 0 0 0,0 1 0 0 0,1-1 0 0 0,-1 0-1 0 0,0 1 1 0 0,0-1 0 0 0,0 0 0 0 0,0 1 0 0 0,0-1 0 0 0,0 1-1 0 0,0 0 1 0 0,0-1 0 0 0,0 1 0 0 0,0 0 0 0 0,0 0 0 0 0,0 0-1 0 0,0 0 1 0 0,-1-1 0 0 0,1 1 0 0 0,0 0 0 0 0,-1 0 0 0 0,1 0-1 0 0,-1 1 1 0 0,1-1 0 0 0,-1 0 0 0 0,1 0 0 0 0,-1 0 0 0 0,0 0 0 0 0,1 0-1 0 0,-1 0 1 0 0,0 1 0 0 0,0-1 0 0 0,0 0 0 0 0,0 0 0 0 0,0 0-1 0 0,0 1 1 0 0,0-1 0 0 0,-1 1 3 0 0,-12 52-97 0 0,-5-29 145 0 0,-1 0 0 0 0,-1-1 0 0 0,-2-1 0 0 0,0-1 0 0 0,-2-1 0 0 0,0-1 0 0 0,-1-1 0 0 0,-21 11-48 0 0,-74 63 161 0 0,119-93-159 0 0,0 1 1 0 0,1-1-1 0 0,-1 1 1 0 0,1-1 0 0 0,-1 1-1 0 0,1-1 1 0 0,-1 1-1 0 0,1-1 1 0 0,-1 1-1 0 0,1 0 1 0 0,0-1 0 0 0,-1 1-1 0 0,1 0 1 0 0,0-1-1 0 0,0 1 1 0 0,-1 0 0 0 0,1 0-1 0 0,0-1 1 0 0,0 1-1 0 0,0 0 1 0 0,0-1 0 0 0,0 1-1 0 0,0 0 1 0 0,0 0-1 0 0,0-1 1 0 0,0 1 0 0 0,0 0-1 0 0,1 0 1 0 0,-1-1-1 0 0,0 1 1 0 0,0 0 0 0 0,1-1-1 0 0,-1 1 1 0 0,0 0-1 0 0,1-1 1 0 0,-1 1 0 0 0,1 0-1 0 0,-1-1 1 0 0,0 1-1 0 0,1-1 1 0 0,0 1 0 0 0,-1-1-1 0 0,1 1 1 0 0,-1-1-1 0 0,1 1 1 0 0,0-1 0 0 0,-1 0-1 0 0,1 1 1 0 0,0-1-1 0 0,-1 0 1 0 0,1 0 0 0 0,0 1-1 0 0,-1-1 1 0 0,1 0-1 0 0,0 0 1 0 0,0 0-1 0 0,-1 0 1 0 0,1 0 0 0 0,0 0-1 0 0,0 0 1 0 0,-1 0-1 0 0,1 0-1 0 0,50 9 141 0 0,-51-9-141 0 0,7 0 15 0 0,3 0-1 0 0,0 0 0 0 0,1 0-1 0 0,-1 1 1 0 0,0 0 0 0 0,0 1 0 0 0,0 0 0 0 0,0 1-1 0 0,0 0 1 0 0,0 0 0 0 0,-1 1 0 0 0,1 1 0 0 0,-1-1-1 0 0,0 1 1 0 0,-1 1 0 0 0,1 0 0 0 0,-1 0-1 0 0,0 1 1 0 0,0 0 0 0 0,1 2-15 0 0,15 15-1484 0 0,-16-23-3554 0 0,0 0-4427 0 0,-4-1 5201 0 0</inkml:trace>
  <inkml:trace contextRef="#ctx0" brushRef="#br0" timeOffset="2269.435">2739 1171 1816 0 0,'0'0'2086'0'0,"0"0"-121"0"0,0 0 70 0 0,0 0 169 0 0,0 0 19 0 0,0 0-249 0 0,0 0-350 0 0,0 0-338 0 0,0 0-248 0 0,0 0-193 0 0,0 0-121 0 0,0 0-62 0 0,16-14-61 0 0,50-46-54 0 0,-30 2 366 0 0,95-191 438 0 0,-100 223-1575 0 0,-30 26 211 0 0,0 0 1 0 0,0 0-1 0 0,0 0 0 0 0,-1 0 0 0 0,1 0 0 0 0,0 0 0 0 0,0 0 1 0 0,-1 1-1 0 0,1-1 0 0 0,0 0 0 0 0,-1 0 0 0 0,1 1 0 0 0,0-1 1 0 0,-1 0-1 0 0,1 1 0 0 0,0-1 0 0 0,-1 1 0 0 0,1-1 0 0 0,0 1 1 0 0,-1-1-1 0 0,1 1 0 0 0,-1-1 0 0 0,1 1 0 0 0,-1-1 0 0 0,0 1 1 0 0,1 0-1 0 0,-1-1 0 0 0,1 1 0 0 0,-1 0 0 0 0,0-1 0 0 0,0 1 1 0 0,1 0-1 0 0,-1 0 0 0 0,0-1 0 0 0,0 1 0 0 0,0 0 0 0 0,0 0 1 0 0,0-1-1 0 0,0 1 0 0 0,0 0 0 0 0,0 0 0 0 0,0-1 0 0 0,0 1 1 0 0,0 0-1 0 0,-1 0 0 0 0,1-1 0 0 0,0 1 0 0 0,-1 0 13 0 0,-7 127-252 0 0,7-127 250 0 0,0 1-1 0 0,0 0 0 0 0,0 0 1 0 0,0 0-1 0 0,0-1 0 0 0,1 1 1 0 0,-1 0-1 0 0,1 0 0 0 0,0 0 1 0 0,0 0-1 0 0,-1 0 1 0 0,1 0-1 0 0,0 0 0 0 0,1 0 1 0 0,-1 0-1 0 0,0 0 0 0 0,0 0 1 0 0,1 0-1 0 0,0 0 0 0 0,-1 0 1 0 0,1 0-1 0 0,0 0 1 0 0,0 0-1 0 0,0-1 0 0 0,0 1 1 0 0,0 0-1 0 0,0 0 0 0 0,0-1 1 0 0,1 1-1 0 0,-1-1 0 0 0,0 0 1 0 0,1 1-1 0 0,-1-1 1 0 0,1 0-1 0 0,0 0 0 0 0,0 0 1 0 0,-1 0-1 0 0,1 0 0 0 0,0 0 1 0 0,0 0-1 0 0,0-1 0 0 0,0 1 1 0 0,0-1-1 0 0,1 1 3 0 0,9-3 19 0 0,0 0 0 0 0,0-1 0 0 0,-1-1-1 0 0,1 0 1 0 0,-1-1 0 0 0,0 0 0 0 0,0 0-1 0 0,0-1 1 0 0,-1-1 0 0 0,0 0 0 0 0,0 0 0 0 0,-1-1-1 0 0,7-7-18 0 0,19-12 26 0 0,-12 8 28 0 0,-20 15-48 0 0,1 1 1 0 0,0-1 0 0 0,0 1-1 0 0,0-1 1 0 0,0 1-1 0 0,0 1 1 0 0,1-1 0 0 0,-1 1-1 0 0,1-1 1 0 0,0 1-1 0 0,0 0 1 0 0,0 1 0 0 0,0-1-1 0 0,4 0-6 0 0,0 50 206 0 0,-20 110-967 0 0,11-157 611 0 0,0 0 0 0 0,0 1 0 0 0,1-1 0 0 0,-1 0-1 0 0,0 0 1 0 0,0 1 0 0 0,1-1 0 0 0,-1 0 0 0 0,1 0-1 0 0,-1 0 1 0 0,1 0 0 0 0,-1 0 0 0 0,1 0-1 0 0,0 0 1 0 0,0 0 0 0 0,-1 0 0 0 0,1 0 0 0 0,0 0-1 0 0,0 0 1 0 0,0 0 0 0 0,0-1 0 0 0,0 1 0 0 0,0 0-1 0 0,0-1 1 0 0,0 1 0 0 0,0-1 0 0 0,1 1-1 0 0,-1-1 1 0 0,0 1 0 0 0,0-1 0 0 0,0 0 0 0 0,1 1 150 0 0,26 0-10109 0 0,-21-1 5987 0 0,-1 0 612 0 0</inkml:trace>
  <inkml:trace contextRef="#ctx0" brushRef="#br0" timeOffset="2707.021">3893 177 0 0 0,'0'0'2188'0'0,"0"0"92"0"0,0 0-87 0 0,0 0-177 0 0,0 0-264 0 0,0 0-296 0 0,0 0-224 0 0,0 0-121 0 0,0 0-9 0 0,-5 4 20 0 0,-93 88 2986 0 0,82-69-3805 0 0,1 0 1 0 0,2 2-1 0 0,0-1 0 0 0,1 2 0 0 0,2 0 0 0 0,1 0 0 0 0,0 0 0 0 0,1 7-303 0 0,1-2 64 0 0,2 1 0 0 0,1 0 1 0 0,1 1-1 0 0,2-1 0 0 0,1 0 0 0 0,3 18-64 0 0,1-29 2 0 0,1 0 0 0 0,1 0 0 0 0,1-1 0 0 0,0 0 0 0 0,2 0 0 0 0,0-1 0 0 0,1 0 0 0 0,4 5-2 0 0,75 81 291 0 0,-83-99-332 0 0,1-1 0 0 0,-1 0 0 0 0,1 0 0 0 0,1-1 0 0 0,-1 0 0 0 0,1-1 0 0 0,-1 1 0 0 0,1-1 1 0 0,0-1-1 0 0,0 1 0 0 0,0-2 0 0 0,1 1 0 0 0,-1-1 0 0 0,0 0 0 0 0,1-1 0 0 0,-1 1 0 0 0,6-2 41 0 0,14-18-3950 0 0,-15 2-7013 0 0,-7 9 2895 0 0</inkml:trace>
  <inkml:trace contextRef="#ctx0" brushRef="#br0" timeOffset="3641.94">4286 350 0 0 0,'0'0'1275'0'0,"0"0"475"0"0,0 0 457 0 0,0 0 205 0 0,0 0-161 0 0,0 0-453 0 0,0 0-522 0 0,0 0-397 0 0,0 0-249 0 0,0 0-90 0 0,0 0 20 0 0,0 0 41 0 0,1 8 28 0 0,8 224 1620 0 0,-10-149-2145 0 0,1 201-1784 0 0,-12-242-1468 0 0,5-37-1147 0 0,-1-3-3312 0 0,7-2 5176 0 0</inkml:trace>
  <inkml:trace contextRef="#ctx0" brushRef="#br0" timeOffset="4124.296">4190 343 1376 0 0,'0'0'1371'0'0,"0"0"-80"0"0,0 0 47 0 0,0 0 213 0 0,0 0 99 0 0,0 0-165 0 0,0 0-293 0 0,0 0-293 0 0,0 0-201 0 0,32-12-97 0 0,102-35-15 0 0,-51 31 317 0 0,-65 17-671 0 0,-3-2-108 0 0,0 0 1 0 0,0 1-1 0 0,0 1 1 0 0,1 0-1 0 0,-1 1 1 0 0,0 0-1 0 0,-1 2 1 0 0,1 0 0 0 0,0 0-1 0 0,-1 1 1 0 0,0 1-1 0 0,0 0 1 0 0,-1 1-1 0 0,0 1 1 0 0,9 6-125 0 0,-19-12 27 0 0,-1 1-1 0 0,0-1 1 0 0,1 1 0 0 0,-1 0 0 0 0,0 0-1 0 0,0 0 1 0 0,0 0 0 0 0,-1 0 0 0 0,1 0-1 0 0,-1 0 1 0 0,0 0 0 0 0,0 0-1 0 0,0 1 1 0 0,0-1 0 0 0,0 1 0 0 0,-1-1-1 0 0,0 1 1 0 0,1-1 0 0 0,-1 0 0 0 0,0 1-1 0 0,-1-1 1 0 0,1 1 0 0 0,-1-1-1 0 0,1 1 1 0 0,-1-1 0 0 0,0 0 0 0 0,0 1-1 0 0,-1-1 1 0 0,1 0 0 0 0,-1 0 0 0 0,0 0-1 0 0,1 0 1 0 0,-2 1-27 0 0,-81 87 241 0 0,83-90-245 0 0,-263 179 509 0 0,261-179-478 0 0,1 0-1 0 0,0 0 0 0 0,0 0 1 0 0,0 0-1 0 0,0 0 0 0 0,1 0 1 0 0,-1 1-1 0 0,0-1 0 0 0,0 1 1 0 0,1-1-1 0 0,-1 1 1 0 0,1 0-1 0 0,0-1 0 0 0,-1 1 1 0 0,1 0-1 0 0,0 0 0 0 0,0 0 1 0 0,0 0-1 0 0,0 0 0 0 0,0 0 1 0 0,1 1-1 0 0,-1-1 0 0 0,1 0 1 0 0,-1 0-1 0 0,1 0 0 0 0,0 1 1 0 0,0-1-1 0 0,0 0 1 0 0,0 0-1 0 0,0 1 0 0 0,0-1 1 0 0,1 0-1 0 0,-1 0 0 0 0,1 1 1 0 0,0-1-1 0 0,-1 0 0 0 0,1 0 1 0 0,0 0-1 0 0,0 0 0 0 0,0 0 1 0 0,1 0-1 0 0,-1 0 0 0 0,0-1 1 0 0,1 1-1 0 0,-1 0 1 0 0,2 1-27 0 0,11 5 111 0 0,0-1 0 0 0,0 0 1 0 0,0-1-1 0 0,1 0 0 0 0,0-1 1 0 0,0-1-1 0 0,0 0 0 0 0,8 0-111 0 0,136 18 809 0 0,22 5-96 0 0,-174-26-1848 0 0,27 11 3298 0 0,-28-4-6368 0 0,-3 4-6590 0 0,-3-12 2477 0 0</inkml:trace>
  <inkml:trace contextRef="#ctx0" brushRef="#br0" timeOffset="5288.217">4963 615 1368 0 0,'0'0'2330'0'0,"0"0"-101"0"0,0 0-45 0 0,0 0 69 0 0,0 0-84 0 0,0 0-410 0 0,0 0-536 0 0,0 0-469 0 0,0 0-314 0 0,0 0-105 0 0,0 0 33 0 0,0 0 85 0 0,0 0 73 0 0,12 0 7 0 0,199-7 1262 0 0,-149-2-1724 0 0,15-1-552 0 0,-25 7-9359 0 0,-48 3-629 0 0</inkml:trace>
  <inkml:trace contextRef="#ctx0" brushRef="#br0" timeOffset="7635.005">5701 251 3393 0 0,'0'0'2620'0'0,"0"0"-761"0"0,0 0-478 0 0,0 0-102 0 0,0 0 110 0 0,0 0 88 0 0,0 0-151 0 0,0 0-293 0 0,0 0-282 0 0,0 0-217 0 0,0 0-90 0 0,0 0-78 0 0,0 0-87 0 0,5 32-66 0 0,13 105-60 0 0,16 96 179 0 0,-14-28-1300 0 0,-19-198 654 0 0,3 50-1137 0 0,-9-21-4421 0 0,-7-18-3805 0 0,10-14 9130 0 0</inkml:trace>
  <inkml:trace contextRef="#ctx0" brushRef="#br0" timeOffset="8038.93">5572 288 1152 0 0,'0'0'1962'0'0,"0"0"-755"0"0,0 0-256 0 0,0 0 116 0 0,0 0 242 0 0,0 0 116 0 0,0 0-126 0 0,0 0-251 0 0,35-12-216 0 0,108-35-115 0 0,-37 32 426 0 0,-94 14-1048 0 0,0 0 0 0 0,0 1 0 0 0,0 1 0 0 0,0 0 0 0 0,0 1 0 0 0,0 0-1 0 0,0 0 1 0 0,0 1 0 0 0,0 1 0 0 0,-1 0 0 0 0,0 1 0 0 0,0 0 0 0 0,0 1-1 0 0,-1 0 1 0 0,9 6-95 0 0,-16-9 19 0 0,-1-1-1 0 0,0 1 1 0 0,0-1-1 0 0,0 1 1 0 0,0 0-1 0 0,0-1 0 0 0,0 1 1 0 0,-1 0-1 0 0,0 0 1 0 0,1 0-1 0 0,-1 0 1 0 0,0 1-1 0 0,-1-1 1 0 0,1 0-1 0 0,0 0 1 0 0,-1 0-1 0 0,0 1 0 0 0,0-1 1 0 0,0 0-1 0 0,0 1 1 0 0,0-1-1 0 0,-1 0 1 0 0,0 0-1 0 0,1 1 1 0 0,-1-1-1 0 0,0 0 0 0 0,0 0 1 0 0,-1 0-1 0 0,1 0 1 0 0,-1 0-1 0 0,1 0 1 0 0,-2 1-19 0 0,-71 80-112 0 0,-131 55-21 0 0,203-137 144 0 0,-1-1-1 0 0,1 0 1 0 0,0 1 0 0 0,0-1 0 0 0,-1 1 0 0 0,1 0-1 0 0,0 0 1 0 0,1 0 0 0 0,-1 0 0 0 0,0 0 0 0 0,0 0-1 0 0,1 0 1 0 0,0 0 0 0 0,-1 1 0 0 0,1-1 0 0 0,0 1-1 0 0,0-1 1 0 0,0 1 0 0 0,0-1 0 0 0,1 1 0 0 0,-1-1-1 0 0,1 1 1 0 0,-1 0 0 0 0,1-1 0 0 0,0 1 0 0 0,0 0-1 0 0,0-1 1 0 0,1 1 0 0 0,-1 0 0 0 0,1-1 0 0 0,-1 1-1 0 0,1 0 1 0 0,0-1 0 0 0,0 1 0 0 0,0-1 0 0 0,0 1-1 0 0,0-1 1 0 0,1 0 0 0 0,-1 0 0 0 0,2 3-11 0 0,147 54 522 0 0,-112-48-453 0 0,90 33-557 0 0,-116-41-1821 0 0,-7-2-5466 0 0,-4-1 1443 0 0</inkml:trace>
  <inkml:trace contextRef="#ctx0" brushRef="#br0" timeOffset="8300.093">6353 567 3113 0 0,'0'0'2707'0'0,"0"0"-1331"0"0,0 0-386 0 0,0 0 263 0 0,0 0 358 0 0,0 0 124 0 0,0 0-208 0 0,0 0-370 0 0,0 0-363 0 0,0 0-269 0 0,-1 34-195 0 0,-1 104-134 0 0,1-132-195 0 0,0 1 1 0 0,0-1-1 0 0,1 1 0 0 0,-1-1 0 0 0,2 0 0 0 0,-1 1 0 0 0,1-1 0 0 0,0 1 0 0 0,0-1 1 0 0,1 0-1 0 0,-1 0 0 0 0,1 0 0 0 0,1 0 0 0 0,0 1-1 0 0,4 6-138 0 0,9 10-1141 0 0,-8-18-2341 0 0,0-3-4445 0 0,-7-2 3837 0 0</inkml:trace>
  <inkml:trace contextRef="#ctx0" brushRef="#br0" timeOffset="8535.078">6202 578 0 0 0,'0'0'1386'0'0,"0"0"-329"0"0,0 0-115 0 0,0 0 70 0 0,0 0 84 0 0,0 0-53 0 0,0 0-135 0 0,0 0-129 0 0,33 0-97 0 0,105-1-36 0 0,-72 18 289 0 0,-59-10-743 0 0,-2-4-63 0 0,1 1-1 0 0,-1 0 1 0 0,-1 0-1 0 0,1 1 0 0 0,-1-1 1 0 0,0 1-1 0 0,0 0 1 0 0,0 0-1 0 0,0 0 1 0 0,-1 1-1 0 0,0 0 0 0 0,0-1 1 0 0,-1 1-1 0 0,1 0 1 0 0,-1 0-1 0 0,-1 0 1 0 0,1 1-1 0 0,-1-1 0 0 0,0 0 1 0 0,0 7-129 0 0,-1-8 60 0 0,1 1 0 0 0,-2 0 1 0 0,1-1-1 0 0,-1 1 0 0 0,0 0 0 0 0,0-1 1 0 0,0 1-1 0 0,-1-1 0 0 0,1 1 0 0 0,-2-1 1 0 0,1 0-1 0 0,0 0 0 0 0,-1 0 0 0 0,0 0 0 0 0,0 0 1 0 0,-1 0-1 0 0,1-1 0 0 0,-1 0 0 0 0,0 0 1 0 0,0 0-1 0 0,0 0 0 0 0,-1 0 0 0 0,0-1-60 0 0,-6 6-59 0 0,0-1 0 0 0,-1 0 0 0 0,0-1-1 0 0,0-1 1 0 0,-1 1 0 0 0,0-2 0 0 0,0 0-1 0 0,0-1 1 0 0,-1 0 59 0 0,-45-1-3791 0 0,43-10-2896 0 0,12 3 3066 0 0</inkml:trace>
  <inkml:trace contextRef="#ctx0" brushRef="#br0" timeOffset="8924.99">6703 103 1224 0 0,'0'0'3809'0'0,"0"0"-2403"0"0,0 0-814 0 0,0 0 161 0 0,0 0 393 0 0,0 0 225 0 0,0 0-55 0 0,0 0-218 0 0,0 0-218 0 0,0 0-119 0 0,0 0-88 0 0,0 0-79 0 0,27 35-48 0 0,85 111-82 0 0,-67-58 165 0 0,-41-70-482 0 0,2 10-32 0 0,-1 0-1 0 0,-1 0 1 0 0,-1 1 0 0 0,-1-1 0 0 0,-2 1-1 0 0,-1-1 1 0 0,-3 13-115 0 0,1-26-17 0 0,0 0 0 0 0,-1 0 0 0 0,-1-1 0 0 0,0 1 0 0 0,-1-1 1 0 0,-1-1-1 0 0,0 1 0 0 0,-1-1 0 0 0,0 0 0 0 0,-1-1 0 0 0,-1 0 0 0 0,-9 10 17 0 0,-83 75-2974 0 0,35-49-4987 0 0,50-37 3697 0 0,5-3 1454 0 0</inkml:trace>
  <inkml:trace contextRef="#ctx0" brushRef="#br0" timeOffset="11609.252">7159 501 0 0 0,'0'0'1603'0'0,"0"0"-851"0"0,0 0-369 0 0,0 0 349 0 0,0 0 628 0 0,0 0 482 0 0,0 0 117 0 0,0 0-288 0 0,0 0-419 0 0,0 0-331 0 0,0 0-196 0 0,0 0-89 0 0,0 0-85 0 0,26-2-97 0 0,82-9-109 0 0,102-13-397 0 0,-188 22-2216 0 0,-12 1-1576 0 0,1 1-4757 0 0,-9 0 8180 0 0</inkml:trace>
  <inkml:trace contextRef="#ctx0" brushRef="#br0" timeOffset="11858.005">7150 722 2128 0 0,'0'0'1527'0'0,"0"0"-850"0"0,0 0-332 0 0,0 0 250 0 0,0 0 468 0 0,0 0 370 0 0,0 0 61 0 0,0 0-195 0 0,0 0-310 0 0,0 0-266 0 0,0 0-199 0 0,0 0-140 0 0,0 0-117 0 0,37-4-81 0 0,115-15-92 0 0,-37-6-191 0 0,-22 1-1201 0 0,13-3-7502 0 0,-86 23 5267 0 0</inkml:trace>
  <inkml:trace contextRef="#ctx0" brushRef="#br0" timeOffset="12703.895">7632 906 0 0 0,'0'0'1668'0'0,"0"0"-485"0"0,0 0-30 0 0,0 0 248 0 0,0 0 194 0 0,0 0-16 0 0,0 0-240 0 0,0 0-279 0 0,36-24-171 0 0,112-79-131 0 0,-45 25 495 0 0,-44 32-798 0 0,-2-2 0 0 0,-2-3 1 0 0,-2-3-1 0 0,-3-2-455 0 0,-46 53-8 0 0,0-1-1 0 0,-1 0 1 0 0,1 0-1 0 0,-1-1 1 0 0,0 1-1 0 0,0-1 1 0 0,-1 1-1 0 0,1-1 1 0 0,-1 0-1 0 0,0 0 1 0 0,0 0-1 0 0,-1 0 1 0 0,1 0-1 0 0,-1-1 1 0 0,0 1-1 0 0,-1 0 1 0 0,1-1-1 0 0,-1-4 9 0 0,-2 9-101 0 0,0-1-1 0 0,1 1 1 0 0,-1 0 0 0 0,0 0 0 0 0,0-1-1 0 0,0 1 1 0 0,0 0 0 0 0,0 1 0 0 0,0-1-1 0 0,0 0 1 0 0,0 1 0 0 0,0-1 0 0 0,0 1-1 0 0,-1-1 1 0 0,1 1 0 0 0,0 0 0 0 0,0 0-1 0 0,0 0 1 0 0,-1 0 0 0 0,1 0 0 0 0,0 1-1 0 0,0-1 1 0 0,0 1 0 0 0,0-1 0 0 0,0 1-1 0 0,-2 1 102 0 0,-8 6-279 0 0,1 0 0 0 0,0 1 0 0 0,0 0 0 0 0,1 1-1 0 0,0 1 1 0 0,0-1 0 0 0,2 1 0 0 0,-1 1-1 0 0,1 0 1 0 0,1 0 0 0 0,0 1 0 0 0,1-1-1 0 0,0 1 1 0 0,1 1 0 0 0,0-1 0 0 0,-2 14 279 0 0,5-22 28 0 0,0 1 1 0 0,0-1 0 0 0,1 1-1 0 0,0-1 1 0 0,0 1-1 0 0,0 0 1 0 0,1-1-1 0 0,0 1 1 0 0,0 0-1 0 0,0 0 1 0 0,1-1 0 0 0,-1 1-1 0 0,1 0 1 0 0,1-1-1 0 0,-1 1 1 0 0,1-1-1 0 0,0 1 1 0 0,0-1 0 0 0,1 0-1 0 0,0 0 1 0 0,0 0-1 0 0,0 0 1 0 0,0-1-1 0 0,1 1 1 0 0,-1-1 0 0 0,1 0-1 0 0,0 0 1 0 0,1 0-1 0 0,-1 0 1 0 0,1-1-1 0 0,0 1-28 0 0,5 2 261 0 0,0 0 0 0 0,0-1 0 0 0,1 0 0 0 0,-1-1 1 0 0,1 0-1 0 0,0 0 0 0 0,1-1 0 0 0,-1-1 0 0 0,0 0 0 0 0,1 0 0 0 0,0-1 0 0 0,-1-1 0 0 0,1 0 0 0 0,-1-1 0 0 0,1 0 0 0 0,-1 0 0 0 0,1-1 0 0 0,-1-1 0 0 0,0 0-261 0 0,11-6 154 0 0,0-1-1 0 0,-1 0 1 0 0,-1-2 0 0 0,0-1-1 0 0,0 0 1 0 0,-1-1-1 0 0,-1-1 1 0 0,-1-1 0 0 0,0-1-1 0 0,-1 0 1 0 0,0-1-1 0 0,-2-1 1 0 0,0 0 0 0 0,-1-1-1 0 0,-2 0 1 0 0,2-4-154 0 0,-2-16-932 0 0,-34 45-2390 0 0,18-1 3211 0 0,-1 1 1 0 0,1 0 0 0 0,0 0 0 0 0,0 0-1 0 0,0 0 1 0 0,1 1 0 0 0,0 0 0 0 0,0 0-1 0 0,1 0 1 0 0,-1 0 0 0 0,1 1 0 0 0,1-1-1 0 0,-1 1 1 0 0,1 0 0 0 0,0 0 0 0 0,1 0-1 0 0,-1 0 1 0 0,1 0 0 0 0,1 0 0 0 0,-1 0 0 0 0,1 0-1 0 0,1 0 1 0 0,-1 1 0 0 0,2 3 110 0 0,2-6 143 0 0,1 1 1 0 0,0 0-1 0 0,0-1 1 0 0,0 0-1 0 0,1 0 1 0 0,0 0-1 0 0,0-1 1 0 0,0 0-1 0 0,0 0 1 0 0,1 0-1 0 0,-1-1 1 0 0,1 0-1 0 0,0 0 1 0 0,0-1-1 0 0,0 0 1 0 0,0 0-1 0 0,0-1 1 0 0,1 0-1 0 0,-1 0 1 0 0,0 0-1 0 0,1-1 1 0 0,-1 0-1 0 0,1-1 0 0 0,-1 0 1 0 0,0 0-1 0 0,0 0 1 0 0,4-2-144 0 0,2 0 245 0 0,0 0 0 0 0,0-1 0 0 0,-1 0 0 0 0,1-1 0 0 0,-1-1-1 0 0,0 0 1 0 0,0 0 0 0 0,-1-2 0 0 0,0 1 0 0 0,0-1 0 0 0,-1-1 0 0 0,0 0 0 0 0,0 0 0 0 0,-1-1 0 0 0,-1 0 0 0 0,1-1-1 0 0,1-3-244 0 0,10-11 201 0 0,-9 14-170 0 0,0-1 0 0 0,-1 0-1 0 0,-1 0 1 0 0,0-1 0 0 0,-1 0 0 0 0,0-1-1 0 0,-1 1 1 0 0,-1-2 0 0 0,0 1-1 0 0,-1-1 1 0 0,0 1 0 0 0,-1-1 0 0 0,-1-1-1 0 0,0-2-30 0 0,-4 18-23 0 0,0 0 1 0 0,0-1-1 0 0,-1 1 0 0 0,1 0 0 0 0,0 0 0 0 0,-1 0 0 0 0,1 0 0 0 0,0 0 1 0 0,0 0-1 0 0,-1 0 0 0 0,1 0 0 0 0,0 0 0 0 0,-1 1 0 0 0,1-1 0 0 0,0 0 1 0 0,0 1-1 0 0,0-1 0 0 0,-1 1 0 0 0,1 0 0 0 0,0-1 0 0 0,0 1 0 0 0,0 0 1 0 0,0-1-1 0 0,0 1 0 0 0,0 0 0 0 0,0 0 0 0 0,0 0 0 0 0,1 0 0 0 0,-2 1 23 0 0,-7 9-15 0 0,0 0 1 0 0,1 1-1 0 0,1 0 0 0 0,-1 1 0 0 0,2 0 0 0 0,0 0 0 0 0,0 0 0 0 0,1 1 0 0 0,1-1 0 0 0,1 1 0 0 0,-1 0 0 0 0,2 0 0 0 0,0 1 0 0 0,1-1 0 0 0,0 0 0 0 0,2 1 0 0 0,0 13 15 0 0,1-19-155 0 0,1 0 1 0 0,-1 0-1 0 0,1 0 1 0 0,1 0-1 0 0,0 0 1 0 0,0-1-1 0 0,1 0 1 0 0,0 0-1 0 0,0 0 1 0 0,1 0-1 0 0,0-1 1 0 0,0 0-1 0 0,0 0 1 0 0,1-1-1 0 0,0 0 1 0 0,1 0-1 0 0,-1 0 1 0 0,1-1-1 0 0,0 0 1 0 0,4 1 154 0 0,17 6-3918 0 0,-8-9-3197 0 0,-12-3 3638 0 0</inkml:trace>
  <inkml:trace contextRef="#ctx0" brushRef="#br0" timeOffset="12954.432">9357 468 3153 0 0,'0'0'2431'0'0,"0"0"-723"0"0,0 0-70 0 0,0 0 180 0 0,0 0 1 0 0,0 0-262 0 0,0 0-462 0 0,-7 33-421 0 0,-25 104-280 0 0,9 47 207 0 0,23-164-663 0 0,6-1 542 0 0,-4-15-3804 0 0,-1 0-6422 0 0,-1-7 5510 0 0</inkml:trace>
  <inkml:trace contextRef="#ctx0" brushRef="#br0" timeOffset="13273.037">9190 508 2136 0 0,'0'0'1521'0'0,"0"0"-365"0"0,0 0 8 0 0,0 0 99 0 0,0 0-95 0 0,0 0-265 0 0,0 0-291 0 0,0 0-226 0 0,0 0-125 0 0,0 0-30 0 0,33 0-42 0 0,106-1-15 0 0,-75 12 183 0 0,-56-5-265 0 0,-2-4 21 0 0,-1 1-1 0 0,0 0 1 0 0,0 0-1 0 0,0 0 1 0 0,0 1-1 0 0,0 0 1 0 0,0 0-1 0 0,-1 0 1 0 0,0 0 0 0 0,0 1-1 0 0,0 0 1 0 0,-1 0-1 0 0,1 0 1 0 0,-1 0-1 0 0,0 0 1 0 0,-1 1-1 0 0,1-1 1 0 0,-1 1-1 0 0,0 0 1 0 0,0-1 0 0 0,-1 1-1 0 0,0 0 1 0 0,0 0-1 0 0,0 0 1 0 0,-1 0-1 0 0,0 0 1 0 0,0 0-1 0 0,0 1 1 0 0,-1-1-1 0 0,0 0 1 0 0,0-1 0 0 0,-1 1-1 0 0,1 0 1 0 0,-1 0-1 0 0,-1 0 1 0 0,-1 3-113 0 0,-7 6 173 0 0,-1-2 0 0 0,-1 1 0 0 0,0-2 0 0 0,-1 0 1 0 0,0 0-1 0 0,-1-1 0 0 0,0-1 0 0 0,0-1 0 0 0,-1 0 1 0 0,0-1-1 0 0,-15 5-173 0 0,7-1 126 0 0,-52-1-1261 0 0,67-22-3228 0 0,7-3-3785 0 0,2 7 4098 0 0</inkml:trace>
  <inkml:trace contextRef="#ctx0" brushRef="#br0" timeOffset="13626.098">9784 59 5841 0 0,'0'0'2107'0'0,"0"0"-409"0"0,0 0-242 0 0,0 0-62 0 0,0 0-62 0 0,0 0-109 0 0,0 0-209 0 0,0 0-198 0 0,0 0-123 0 0,0 0-78 0 0,0 0-43 0 0,0 0-33 0 0,0 0-80 0 0,3 28-87 0 0,11 87-100 0 0,12 144 189 0 0,-26-239-658 0 0,-7 112-425 0 0,-18-49-3502 0 0,17-70 16 0 0,1-7-4234 0 0,4-6 4871 0 0</inkml:trace>
  <inkml:trace contextRef="#ctx0" brushRef="#br0" timeOffset="14059.973">9619 89 3017 0 0,'0'0'1356'0'0,"0"0"-46"0"0,0 0 122 0 0,0 0 43 0 0,0 0-160 0 0,0 0-312 0 0,0 0-303 0 0,0 0-177 0 0,33-14-101 0 0,105-40-63 0 0,-46 34 203 0 0,33 25 388 0 0,-121-4-919 0 0,1 0 0 0 0,0 0 0 0 0,0 0 0 0 0,-1 1 0 0 0,1-1 0 0 0,-1 1 0 0 0,1 0 0 0 0,-1 0 0 0 0,0 1 0 0 0,0 0 0 0 0,0-1 0 0 0,0 1 0 0 0,0 0 0 0 0,-1 1 0 0 0,1-1 0 0 0,-1 1 0 0 0,0-1 0 0 0,0 1 0 0 0,0 0 0 0 0,-1 0 0 0 0,1 1 0 0 0,-1-1 1 0 0,0 0-1 0 0,0 2-31 0 0,-2 1 41 0 0,0 0 1 0 0,0 0 0 0 0,-1 0 0 0 0,0-1-1 0 0,-1 1 1 0 0,0 0 0 0 0,0 0 0 0 0,0-1-1 0 0,0 1 1 0 0,-1-1 0 0 0,0 0 0 0 0,-1 0 0 0 0,0 0-1 0 0,1 0 1 0 0,-2 0 0 0 0,1-1 0 0 0,-1 0-1 0 0,0 0 1 0 0,0 0 0 0 0,0 0 0 0 0,0-1-1 0 0,-1 0 1 0 0,0 0 0 0 0,-4 2-42 0 0,0 2 14 0 0,-134 102 391 0 0,140-108-383 0 0,0-1-1 0 0,1 2 1 0 0,0-1-1 0 0,-1 0 1 0 0,1 1-1 0 0,0-1 1 0 0,0 1-1 0 0,1 0 1 0 0,-1 0 0 0 0,0 0-1 0 0,1 0 1 0 0,0 0-1 0 0,0 1 1 0 0,0-1-1 0 0,0 1 1 0 0,0 0-1 0 0,1-1 1 0 0,0 1-1 0 0,0 0 1 0 0,0 0-1 0 0,0 0 1 0 0,0 0 0 0 0,1 0-1 0 0,-1 0 1 0 0,1 0-1 0 0,0 0 1 0 0,1 0-1 0 0,-1 0 1 0 0,1 0-1 0 0,-1 0 1 0 0,1-1-1 0 0,0 1 1 0 0,1 0-1 0 0,-1 0-21 0 0,16 16 196 0 0,1-2-1 0 0,1 0 0 0 0,0 0 1 0 0,1-2-1 0 0,1-1 1 0 0,0 0-1 0 0,1-2 0 0 0,23 11-195 0 0,-39-22-376 0 0,42 18 1154 0 0,-31-17-2899 0 0,1-1-3555 0 0,-15-4 619 0 0,-2-4-1376 0 0</inkml:trace>
  <inkml:trace contextRef="#ctx0" brushRef="#br0" timeOffset="14357.123">10234 394 7810 0 0,'0'0'2117'0'0,"0"0"-595"0"0,0 0-174 0 0,0 0 35 0 0,0 0-9 0 0,0 0-142 0 0,0 0-213 0 0,0 0-156 0 0,0 0-128 0 0,0 0-80 0 0,0 0-103 0 0,0 0-112 0 0,0 0-117 0 0,7 18-129 0 0,24 56-80 0 0,-9 37 54 0 0,-10-26-1197 0 0,-11-49-7788 0 0,-1-36 5017 0 0,0 1-645 0 0,-2 2 687 0 0</inkml:trace>
  <inkml:trace contextRef="#ctx0" brushRef="#br0" timeOffset="14640.953">10189 409 4745 0 0,'0'0'1400'0'0,"0"0"-218"0"0,0 0 110 0 0,0 0 115 0 0,0 0-121 0 0,0 0-279 0 0,0 0-283 0 0,0 0-145 0 0,0 0-21 0 0,0 0-24 0 0,0 0-10 0 0,0 0 4 0 0,33 0-23 0 0,98 2-27 0 0,-74 12 142 0 0,-49-8-473 0 0,-3-3-97 0 0,0 1 0 0 0,0-1 0 0 0,0 1 0 0 0,-1 0 0 0 0,0 0 0 0 0,1 1-1 0 0,-1-1 1 0 0,0 1 0 0 0,-1 0 0 0 0,1 0 0 0 0,-1 0 0 0 0,0 0 0 0 0,-1 1 0 0 0,1-1 0 0 0,-1 1 0 0 0,0 0 0 0 0,0 0 0 0 0,-1-1 0 0 0,0 1 0 0 0,0 0 0 0 0,0 0 0 0 0,-1 1 0 0 0,0-1 0 0 0,0 0 0 0 0,0 0 0 0 0,-1 0 0 0 0,0 0 0 0 0,-1 4-50 0 0,-2-1 25 0 0,0-1 0 0 0,-1 0 0 0 0,0 1 0 0 0,0-2 0 0 0,-1 1 0 0 0,0-1 0 0 0,0 1 0 0 0,-1-2 0 0 0,0 1 0 0 0,0-1 0 0 0,-1 0 0 0 0,1 0 0 0 0,-1-1 0 0 0,-1 0 0 0 0,1-1 0 0 0,-3 2-25 0 0,8-5-143 0 0,-91 44-824 0 0,62-34-2929 0 0,-2-3-4985 0 0,27-8 3453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7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2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1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5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7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7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3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5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4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6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5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5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5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7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81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5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7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7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3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2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8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9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8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2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6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3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6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7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47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263 214 0 0 0,'0'0'715'0'0,"0"0"725"0"0,0 0 75 0 0,0 0-157 0 0,0 0-161 0 0,0 0-103 0 0,20-10-69 0 0,94-50 1745 0 0,-141 74 2827 0 0,-161 75-3852 0 0,57-22-1346 0 0,130-66-399 0 0,1 0 1 0 0,-1-1 0 0 0,1 1-1 0 0,0 0 1 0 0,-1 0-1 0 0,1 0 1 0 0,0 0 0 0 0,-1 0-1 0 0,1 0 1 0 0,0 0-1 0 0,0 1 1 0 0,0-1 0 0 0,0 0-1 0 0,0 0 1 0 0,0 0 0 0 0,0 0-1 0 0,0 0 1 0 0,1 0-1 0 0,-1 0 1 0 0,0 0 0 0 0,0 0-1 0 0,1 0 1 0 0,-1 0 0 0 0,1 0-1 0 0,-1 0 1 0 0,1 0-1 0 0,-1-1 1 0 0,1 1 0 0 0,0 0-1 0 0,-1 0 1 0 0,1 0-1 0 0,0-1 1 0 0,0 1 0 0 0,0 0-1 0 0,-1-1 1 0 0,1 1 0 0 0,0-1-1 0 0,0 1 1 0 0,0-1-1 0 0,0 1 1 0 0,0-1 0 0 0,0 0-1 0 0,0 1 1 0 0,0-1-1 0 0,0 0 1 0 0,0 0 0 0 0,0 0-1 0 0,0 0 1 0 0,0 0 0 0 0,0 0-1 0 0,0 0 1 0 0,1 0-1 0 0,-1 0 1 0 0,0 0-1 0 0,148 25 209 0 0,-148-24-210 0 0,0-2 6 0 0,0 1 1 0 0,0 0 0 0 0,0 0 0 0 0,0 0-1 0 0,0 0 1 0 0,0 0 0 0 0,0 0 0 0 0,-1 0-1 0 0,1 0 1 0 0,0 0 0 0 0,0 0 0 0 0,0 0-1 0 0,0 0 1 0 0,0 1 0 0 0,0-1 0 0 0,0 0-1 0 0,-1 1 1 0 0,1-1 0 0 0,0 0 0 0 0,0 1-1 0 0,-1-1 1 0 0,1 1 0 0 0,0-1-1 0 0,0 1 1 0 0,-1 0 0 0 0,1-1 0 0 0,-1 1-1 0 0,1 0 1 0 0,0 0 0 0 0,-1-1 0 0 0,1 1-1 0 0,-1 0 1 0 0,0 0 0 0 0,1-1 0 0 0,-1 1-1 0 0,0 0 1 0 0,1 0 0 0 0,-1 0 0 0 0,0 0-1 0 0,0 0 1 0 0,0 0 0 0 0,0 0 0 0 0,0-1-1 0 0,0 1 1 0 0,0 0 0 0 0,0 0 0 0 0,0 0-1 0 0,0 0 1 0 0,0 0 0 0 0,-1 0 0 0 0,1 0-1 0 0,0-1 1 0 0,-1 1 0 0 0,1 0 0 0 0,-1 0-1 0 0,1 0 1 0 0,-1-1 0 0 0,1 1 0 0 0,-1 0-1 0 0,1-1 1 0 0,-1 1 0 0 0,0 0 0 0 0,1-1-1 0 0,-1 1 1 0 0,0-1 0 0 0,0 1-6 0 0,-133 94 428 0 0,126-90-413 0 0,0 0 1 0 0,0 0-1 0 0,1 1 1 0 0,-1 0-1 0 0,1 1 0 0 0,1-1 1 0 0,-1 1-1 0 0,1 1 1 0 0,1-1-1 0 0,-1 1 0 0 0,1 0 1 0 0,1 0-1 0 0,-1 0 1 0 0,1 1-1 0 0,1 0 0 0 0,0 0 1 0 0,0 0-1 0 0,0 0 1 0 0,1 0-1 0 0,0 4-15 0 0,2-8 5 0 0,0 0-1 0 0,0-1 1 0 0,0 1-1 0 0,1 0 1 0 0,0 0 0 0 0,0-1-1 0 0,0 1 1 0 0,0-1 0 0 0,1 1-1 0 0,0-1 1 0 0,0 1-1 0 0,0-1 1 0 0,0 0 0 0 0,0 0-1 0 0,1 0 1 0 0,0 0 0 0 0,0-1-1 0 0,0 1 1 0 0,0-1-1 0 0,1 1 1 0 0,0-1 0 0 0,-1 0-1 0 0,1 0 1 0 0,0-1 0 0 0,0 1-1 0 0,0-1 1 0 0,1 0-1 0 0,3 1-4 0 0,100 30-2237 0 0,-107-33 936 0 0,-1-15-9470 0 0,0 9 7273 0 0,0 2 965 0 0</inkml:trace>
  <inkml:trace contextRef="#ctx0" brushRef="#br0" timeOffset="2985.807">253 8 0 0 0,'32'-8'3547'0'0,"-19"31"1701"0"0,-42 139-3166 0 0,-20 128-2638 0 0,-39 101 556 0 0,63-303-358 0 0,-9 42 386 0 0,25-38-7180 0 0,9-85 4313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5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1 152 3505 0 0,'0'0'692'0'0,"0"0"-121"0"0,0 0-35 0 0,0 0 167 0 0,0 0 278 0 0,0 0 178 0 0,0 0-83 0 0,0 0-328 0 0,0 0-411 0 0,0 0-239 0 0,0 0-32 0 0,0 0 82 0 0,3 7 26 0 0,35 107 549 0 0,-14 0-473 0 0,-6 0-1 0 0,0 48-249 0 0,2-78 176 0 0,-4-105 3031 0 0,61-217 133 0 0,1-127-3011 0 0,-71 279-648 0 0,-6 50-3427 0 0,-1 36 1384 0 0,0 0-914 0 0,0 0-985 0 0,0 3-843 0 0</inkml:trace>
  <inkml:trace contextRef="#ctx0" brushRef="#br0" timeOffset="1367.874">465 523 0 0 0,'0'0'1154'0'0,"0"0"-157"0"0,0 0 6 0 0,0 0 232 0 0,0 0 191 0 0,0 0-27 0 0,0 0-282 0 0,0 0-389 0 0,0 0-318 0 0,0 0-170 0 0,0 0-8 0 0,0 0 63 0 0,0 0 98 0 0,2 7 82 0 0,11 43 201 0 0,-3 0 0 0 0,-1 1 0 0 0,-3 0 0 0 0,-1 42-676 0 0,-3-76-212 0 0,-2 39-3450 0 0,-12-41-5876 0 0,10-14 9142 0 0</inkml:trace>
  <inkml:trace contextRef="#ctx0" brushRef="#br0" timeOffset="1677.861">367 612 0 0 0,'0'0'866'0'0,"0"0"-106"0"0,0 0 77 0 0,0 0 195 0 0,0 0 115 0 0,0 0-78 0 0,0 0-213 0 0,0 0-164 0 0,0 0-88 0 0,0 0-23 0 0,0 0 13 0 0,0 0 7 0 0,29-3-46 0 0,89-10-56 0 0,-110 11-434 0 0,0 1 0 0 0,0-1 0 0 0,1 2 0 0 0,-1-1 0 0 0,0 1 0 0 0,1 0 0 0 0,-1 0 0 0 0,1 1-1 0 0,-1 1 1 0 0,0-1 0 0 0,0 1 0 0 0,0 0 0 0 0,0 1 0 0 0,0 0 0 0 0,0 1 0 0 0,-1-1 0 0 0,1 1 0 0 0,-1 1 0 0 0,0-1 0 0 0,6 6-65 0 0,-11-7 31 0 0,1 1-1 0 0,-1-1 1 0 0,0 1 0 0 0,0 0 0 0 0,0 0 0 0 0,0 0-1 0 0,-1 0 1 0 0,0 0 0 0 0,0 0 0 0 0,0 0-1 0 0,0 0 1 0 0,0 0 0 0 0,-1 1 0 0 0,0-1-1 0 0,0 0 1 0 0,0 0 0 0 0,0 1 0 0 0,-1-1 0 0 0,0 0-1 0 0,0 0 1 0 0,0 0 0 0 0,0 0 0 0 0,0 0-1 0 0,-1 0 1 0 0,0 0 0 0 0,0 0 0 0 0,0-1-1 0 0,0 1 1 0 0,-1 0 0 0 0,1-1 0 0 0,-1 0 0 0 0,0 0-1 0 0,0 0 1 0 0,0 0 0 0 0,0 0 0 0 0,-1 0-1 0 0,1-1 1 0 0,-1 0 0 0 0,1 0 0 0 0,-1 0-1 0 0,-3 1-30 0 0,-20 17-73 0 0,0-2 0 0 0,-1-1-1 0 0,-1-1 1 0 0,0-1 0 0 0,-1-2-1 0 0,-29 9 74 0 0,41-15-97 0 0,-7 1-3002 0 0,24-8 533 0 0,2 0-1760 0 0,2-1 2435 0 0,1-2 1057 0 0</inkml:trace>
  <inkml:trace contextRef="#ctx0" brushRef="#br0" timeOffset="1967.617">1019 527 3305 0 0,'0'0'1347'0'0,"0"0"-358"0"0,0 0 33 0 0,0 0 303 0 0,0 0 229 0 0,0 0-23 0 0,0 0-261 0 0,0 0-341 0 0,0 0-294 0 0,-25 35-206 0 0,-76 107-150 0 0,13-10 111 0 0,53-77-440 0 0,-4 4-1566 0 0,8-22-3957 0 0,23-29 1899 0 0,5-1-418 0 0</inkml:trace>
  <inkml:trace contextRef="#ctx0" brushRef="#br0" timeOffset="2580.962">1146 726 0 0 0,'0'0'216'0'0,"0"0"696"0"0,0 0 267 0 0,0 0 4 0 0,0 0-163 0 0,0 0-241 0 0,0 0-228 0 0,0 0-147 0 0,-33 29-43 0 0,-103 90 18 0 0,73-53 463 0 0,-29 51 219 0 0,75-96-1034 0 0,36-50 3163 0 0,27-16-2523 0 0,-39 39-365 0 0,216-185 968 0 0,-117 126-1289 0 0,-104 65-10 0 0,0 0-1 0 0,-1 1 0 0 0,1-1 1 0 0,0 1-1 0 0,0-1 1 0 0,0 1-1 0 0,-1 0 0 0 0,1 0 1 0 0,0 0-1 0 0,-1 0 0 0 0,1 0 1 0 0,-1 0-1 0 0,1 0 1 0 0,-1 0-1 0 0,1 0 0 0 0,-1 1 1 0 0,0-1-1 0 0,0 1 0 0 0,0-1 1 0 0,0 1-1 0 0,0-1 0 0 0,0 1 1 0 0,0 0-1 0 0,0-1 1 0 0,0 1-1 0 0,-1 0 0 0 0,1 0 1 0 0,-1 0-1 0 0,1-1 0 0 0,-1 1 1 0 0,0 0-1 0 0,0 0 1 0 0,0 0-1 0 0,0 0 0 0 0,0 0 1 0 0,0-1-1 0 0,-1 2 30 0 0,6 15-75 0 0,1-1 25 0 0,-1 0 0 0 0,-1 0 0 0 0,-1 0-1 0 0,0 0 1 0 0,-1 0 0 0 0,-1 1-1 0 0,-1 16 51 0 0,0-32 58 0 0,-1 1-1 0 0,1 0 1 0 0,-1-1-1 0 0,1 1 1 0 0,-1-1-1 0 0,0 1 1 0 0,0-1-1 0 0,0 1 1 0 0,0-1-1 0 0,0 0 1 0 0,0 1-1 0 0,-1-1 1 0 0,1 0-1 0 0,-1 0 1 0 0,0 0-1 0 0,1 0 1 0 0,-1 0-1 0 0,0 0 1 0 0,0 0-1 0 0,0-1 1 0 0,-1 1-1 0 0,1-1 1 0 0,0 0-1 0 0,-1 1 1 0 0,1-1-1 0 0,0 0 1 0 0,-1-1-1 0 0,1 1 1 0 0,-1 0-1 0 0,0-1 1 0 0,1 1-1 0 0,-1-1 1 0 0,1 0-1 0 0,-1 1 1 0 0,-2-2-58 0 0,-92-13 2007 0 0,-12-53-1144 0 0,43 13-3721 0 0,57 46 1040 0 0,0-1-4278 0 0,5 8-816 0 0</inkml:trace>
  <inkml:trace contextRef="#ctx0" brushRef="#br0" timeOffset="6319.161">1357 435 0 0 0,'0'0'860'0'0,"0"0"351"0"0,0 0 304 0 0,0 0 221 0 0,0 0 41 0 0,0 0-218 0 0,0 0-387 0 0,0 0-341 0 0,0 0-187 0 0,0 0-60 0 0,0 0 30 0 0,3 0 59 0 0,89 7 5127 0 0,86-27-3234 0 0,0 0-3640 0 0,-178 20 345 0 0,0 0-313 0 0,0 0-329 0 0,0 0-396 0 0,0 0-444 0 0,0 0-633 0 0,0 0-819 0 0,0 1-261 0 0,-1 2 1007 0 0</inkml:trace>
  <inkml:trace contextRef="#ctx0" brushRef="#br0" timeOffset="6565.418">1402 678 3433 0 0,'0'0'2936'0'0,"0"0"-1253"0"0,0 0-536 0 0,0 0 128 0 0,0 0 252 0 0,0 0 103 0 0,0 0-184 0 0,0 0-342 0 0,0 0-312 0 0,0 0-204 0 0,0 0-154 0 0,0 0-108 0 0,23-2-70 0 0,151-15 214 0 0,-126 7-580 0 0,25-5-1315 0 0,-25 11-7374 0 0,-37 4 86 0 0</inkml:trace>
  <inkml:trace contextRef="#ctx0" brushRef="#br0" timeOffset="29152.296">2024 435 0 0 0,'0'0'511'0'0,"0"0"521"0"0,0 0 172 0 0,0 0-84 0 0,0 0-234 0 0,0 0-219 0 0,0 0-96 0 0,0 0-10 0 0,0 0 54 0 0,0 9-14 0 0,11 244 4162 0 0,3-109-4127 0 0,-12-105 5541 0 0,-9-178-4501 0 0,7 97-1602 0 0,1 0 0 0 0,3 0 0 0 0,1 0-1 0 0,2 0 1 0 0,2 1 0 0 0,2 1-1 0 0,1 0 1 0 0,16-34-74 0 0,-16 48 6 0 0,-4 5 7 0 0,1 0-1 0 0,1 1 0 0 0,1 0 0 0 0,1 0 0 0 0,0 1 1 0 0,2 1-1 0 0,0 0 0 0 0,3-1-12 0 0,-17 18-13 0 0,1 0 1 0 0,0 0-1 0 0,0 0 1 0 0,-1 0-1 0 0,1 1 0 0 0,0-1 1 0 0,0 0-1 0 0,0 1 1 0 0,0-1-1 0 0,0 0 0 0 0,0 1 1 0 0,0-1-1 0 0,0 1 1 0 0,0 0-1 0 0,1-1 1 0 0,-1 1-1 0 0,0 0 0 0 0,0 0 1 0 0,0 0-1 0 0,0 0 1 0 0,1 0-1 0 0,-1 0 0 0 0,0 0 1 0 0,0 0-1 0 0,0 0 1 0 0,0 0-1 0 0,1 0 0 0 0,-1 1 1 0 0,0-1-1 0 0,0 1 1 0 0,0-1-1 0 0,0 1 1 0 0,0-1-1 0 0,0 1 0 0 0,0-1 1 0 0,0 1-1 0 0,0 0 1 0 0,0 0-1 0 0,-1-1 0 0 0,1 1 1 0 0,0 0-1 0 0,0 0 1 0 0,-1 0-1 0 0,1 0 0 0 0,0 0 1 0 0,-1 0-1 0 0,1 0 1 0 0,-1 0-1 0 0,1 0 1 0 0,-1 0-1 0 0,0 1 0 0 0,1-1 1 0 0,-1 1 12 0 0,15 67-452 0 0,-17 39-2221 0 0,-1-85-2187 0 0,0-1-3846 0 0,2-17 4350 0 0</inkml:trace>
  <inkml:trace contextRef="#ctx0" brushRef="#br0" timeOffset="29541.034">2248 733 1056 0 0,'0'0'1630'0'0,"0"0"-383"0"0,0 0-155 0 0,0 0 50 0 0,0 0 18 0 0,0 0-91 0 0,0 0-120 0 0,0 0-76 0 0,0 0 62 0 0,0 0 67 0 0,0 0-30 0 0,0 0-80 0 0,0 0-131 0 0,5 11-135 0 0,22 89 920 0 0,-26-56-1558 0 0,0 21-568 0 0,-7-23-10193 0 0,6-39 7373 0 0,0-3 1213 0 0</inkml:trace>
  <inkml:trace contextRef="#ctx0" brushRef="#br0" timeOffset="34070.076">2164 800 0 0 0,'0'0'252'0'0,"0"0"682"0"0,0 0 139 0 0,0 0-57 0 0,0 0-150 0 0,2-8 2431 0 0,82-14 1077 0 0,43-7-3057 0 0,-121 28-1317 0 0,0-1-1 0 0,0 1 0 0 0,0 1 1 0 0,0-1-1 0 0,0 1 0 0 0,1 0 1 0 0,-1 0-1 0 0,0 1 0 0 0,0 0 0 0 0,0 0 1 0 0,0 0-1 0 0,0 1 0 0 0,0 0 1 0 0,-1 0-1 0 0,1 1 0 0 0,0-1 1 0 0,-1 1-1 0 0,0 0 0 0 0,4 3 1 0 0,-9-5-4 0 0,3 2 16 0 0,0 0-1 0 0,0 1 0 0 0,0 0 0 0 0,-1 0 1 0 0,1 0-1 0 0,-1 0 0 0 0,0 0 1 0 0,0 0-1 0 0,-1 1 0 0 0,1-1 0 0 0,-1 1 1 0 0,0-1-1 0 0,0 1 0 0 0,0-1 1 0 0,-1 1-1 0 0,0 0 0 0 0,0 1-11 0 0,0 0 5 0 0,-1 1-1 0 0,-1 0 1 0 0,1-1-1 0 0,-1 1 0 0 0,0-1 1 0 0,-1 1-1 0 0,1-1 1 0 0,-1 0-1 0 0,0 0 1 0 0,-1 0-1 0 0,1 0 1 0 0,-1-1-1 0 0,-1 0 1 0 0,1 1-1 0 0,-1-1 1 0 0,1-1-1 0 0,-2 1 0 0 0,1-1 1 0 0,0 0-1 0 0,-1 0 1 0 0,0 0-1 0 0,-1 0-4 0 0,-144 61-998 0 0,65-46-72 0 0,49-16-4928 0 0,37-4 2384 0 0,1-2 2304 0 0,2-1 898 0 0</inkml:trace>
  <inkml:trace contextRef="#ctx0" brushRef="#br0" timeOffset="34518.331">2766 726 0 0 0,'0'0'1615'0'0,"0"0"11"0"0,0 0-110 0 0,0 0-278 0 0,0 0-306 0 0,0 0-215 0 0,0 0-119 0 0,0 0-19 0 0,0 0 15 0 0,-7 10 18 0 0,-113 165 1974 0 0,-54 38-3949 0 0,111-148-7563 0 0,57-57 6602 0 0</inkml:trace>
  <inkml:trace contextRef="#ctx0" brushRef="#br0" timeOffset="35209.535">2580 1127 0 0 0,'0'0'716'0'0,"0"0"206"0"0,0 0 59 0 0,0 0 99 0 0,0 0 119 0 0,0 0-30 0 0,0 0-146 0 0,0 0-106 0 0,0 0-66 0 0,0 0-55 0 0,0 0-68 0 0,0 0-73 0 0,0 0-72 0 0,-23 23-48 0 0,-68 68-43 0 0,69-68-28 0 0,22-23-20 0 0,0 0 0 0 0,0 0 12 0 0,23-23 1778 0 0,24-27-1750 0 0,3 3 0 0 0,2 2 0 0 0,2 2 0 0 0,1 3 0 0 0,16-6-484 0 0,55-24 12 0 0,-124 71-15 0 0,0 1 0 0 0,-1-1 0 0 0,0 1-1 0 0,1 0 1 0 0,-1-1 0 0 0,0 1 0 0 0,0 0-1 0 0,0 0 1 0 0,0 0 0 0 0,0 0 0 0 0,-1 0 0 0 0,1 0-1 0 0,-1 0 1 0 0,1 0 0 0 0,-1 0 0 0 0,0 0-1 0 0,1 0 1 0 0,-1 1 0 0 0,0-1 0 0 0,-1 0-1 0 0,1 0 1 0 0,0 0 0 0 0,0 0 0 0 0,-1 0-1 0 0,0 0 1 0 0,1 0 0 0 0,-1 0 0 0 0,0 0-1 0 0,0 0 1 0 0,-1 1 3 0 0,1 8 1 0 0,6 158 46 0 0,-37-150 633 0 0,24-17-592 0 0,0 0 1 0 0,0-1-1 0 0,0 0 0 0 0,-1 0 0 0 0,1 0 1 0 0,0-1-1 0 0,0-1 0 0 0,0 1 0 0 0,0-1 1 0 0,0-1-1 0 0,0 0 0 0 0,0 0 0 0 0,0 0 1 0 0,0-1-1 0 0,1 0 0 0 0,-1 0 0 0 0,1-1 1 0 0,-4-3-89 0 0,9 6-100 0 0,-79-53-1027 0 0,59 31-3238 0 0,4-5-5399 0 0,14 20 3779 0 0</inkml:trace>
  <inkml:trace contextRef="#ctx0" brushRef="#br0" timeOffset="37318.813">2771 523 0 0 0,'0'0'812'0'0,"7"2"304"0"0,78 29 6183 0 0,-81-30-7067 0 0,-1 0-1 0 0,1-1 1 0 0,0 1-1 0 0,0-1 1 0 0,0 0-1 0 0,0 0 1 0 0,0 0-1 0 0,0-1 1 0 0,0 1-1 0 0,0-1 0 0 0,0 0 1 0 0,0 0-1 0 0,-1 0 1 0 0,1-1-1 0 0,0 1 1 0 0,-1-1-1 0 0,3-1-231 0 0,70-80 1436 0 0,-59 59-1314 0 0,6-8-103 0 0,-1-1 0 0 0,-2-1 0 0 0,-2 0 0 0 0,-1-2 0 0 0,-1 0 0 0 0,-2-2-19 0 0,-8-17-1472 0 0,-20 63-1532 0 0,-17 26 2387 0 0,2 2 0 0 0,1 1 0 0 0,3 1 0 0 0,-13 25 617 0 0,33-53-12 0 0,0 1 0 0 0,0-1 1 0 0,1 1-1 0 0,0 0 1 0 0,1 0-1 0 0,1 0 0 0 0,0 0 1 0 0,0 0-1 0 0,1 1 0 0 0,0-1 1 0 0,1 1-1 0 0,0-1 1 0 0,1 1-1 0 0,1 6 12 0 0,1-9 46 0 0,-1-1 0 0 0,2 0 0 0 0,-1 0 0 0 0,1 0 0 0 0,0-1 0 0 0,1 1 0 0 0,-1-1 0 0 0,2 0 0 0 0,-1 0 0 0 0,1 0 1 0 0,0-1-1 0 0,0 0 0 0 0,1 0 0 0 0,-1-1 0 0 0,1 0 0 0 0,1 0 0 0 0,-1 0 0 0 0,1-1 0 0 0,0 0 0 0 0,0-1 0 0 0,0 1 0 0 0,0-2 0 0 0,0 1 0 0 0,1-1 0 0 0,-1 0 0 0 0,1-1 0 0 0,0 0 0 0 0,-1 0 0 0 0,1-1 0 0 0,0 0 1 0 0,-1-1-1 0 0,1 0 0 0 0,0 0 0 0 0,3-2-46 0 0,3-2 270 0 0,-1-2 0 0 0,1 0-1 0 0,-1 0 1 0 0,-1-1 0 0 0,0-1 0 0 0,0 0 0 0 0,0-1 0 0 0,-1-1 0 0 0,-1 1 0 0 0,0-2 0 0 0,-1 0 0 0 0,10-12-270 0 0,1 0 124 0 0,0-1 0 0 0,-1-1 0 0 0,-1-1 0 0 0,-2 0 0 0 0,-1-1 0 0 0,-1-1 0 0 0,-1 0 0 0 0,-2-1 0 0 0,-1-1 0 0 0,4-17-124 0 0,-14 46-4 0 0,0-1-1 0 0,0 1 1 0 0,0-1-1 0 0,0 1 1 0 0,-1-1-1 0 0,1 0 1 0 0,-1 1-1 0 0,1-1 1 0 0,-1 1-1 0 0,0-1 1 0 0,0 0-1 0 0,0 1 1 0 0,-1-1-1 0 0,1 0 1 0 0,0 1-1 0 0,-1-1 1 0 0,0 1 0 0 0,0-1-1 0 0,0 1 1 0 0,0-1-1 0 0,0 1 1 0 0,0-1-1 0 0,0 1 1 0 0,-1 0-1 0 0,1 0 1 0 0,-1 0-1 0 0,0 0 1 0 0,1 0-1 0 0,-1 0 1 0 0,0 0-1 0 0,0 0 1 0 0,0 1-1 0 0,-3-2 5 0 0,-2 5-131 0 0,1 1-1 0 0,-1 0 1 0 0,1 0-1 0 0,-1 1 1 0 0,1-1-1 0 0,0 1 1 0 0,0 1-1 0 0,1-1 1 0 0,-1 1-1 0 0,1 0 1 0 0,0 0-1 0 0,0 1 1 0 0,1 0-1 0 0,0-1 1 0 0,0 2-1 0 0,0-1 1 0 0,1 0-1 0 0,-1 1 1 0 0,2-1-1 0 0,-1 1 1 0 0,1 0-1 0 0,0 0 1 0 0,0 0-1 0 0,0 4 132 0 0,-3 2-138 0 0,0-4 87 0 0,1 1 0 0 0,0-1-1 0 0,1 1 1 0 0,0 0 0 0 0,0 0 0 0 0,1 0 0 0 0,1 0-1 0 0,0 1 1 0 0,0-1 0 0 0,0 0 0 0 0,2 1-1 0 0,-1-1 1 0 0,1 0 0 0 0,1 0 0 0 0,0 1-1 0 0,0-1 1 0 0,1 0 0 0 0,0-1 0 0 0,1 1-1 0 0,0-1 1 0 0,0 1 0 0 0,1-1 0 0 0,1 0-1 0 0,-1-1 1 0 0,1 1 0 0 0,4 2 51 0 0,-5-6 51 0 0,1 0 0 0 0,-1-1 0 0 0,1 0 1 0 0,1 0-1 0 0,-1-1 0 0 0,0 1 0 0 0,1-1 0 0 0,0-1 0 0 0,0 1 0 0 0,0-1 1 0 0,0-1-1 0 0,0 1 0 0 0,0-1 0 0 0,0 0 0 0 0,0-1 0 0 0,1 1 0 0 0,-1-2-51 0 0,2 2 178 0 0,1-2 0 0 0,-1 1 0 0 0,-1-1 0 0 0,1-1 0 0 0,0 0 0 0 0,0 0 0 0 0,0 0 0 0 0,-1-1 0 0 0,1-1 0 0 0,-1 1 0 0 0,0-1 0 0 0,0-1 0 0 0,-1 0 0 0 0,1 0 0 0 0,-1 0 0 0 0,0-1 0 0 0,1 0-178 0 0,7-9 95 0 0,1 0 0 0 0,-2 0 0 0 0,0-1 0 0 0,0-1 0 0 0,-2-1-1 0 0,0 0 1 0 0,-1 0 0 0 0,-1-1 0 0 0,-1 0 0 0 0,-1-1 0 0 0,0 0-1 0 0,-2 0 1 0 0,0-1 0 0 0,-1 1 0 0 0,-1-1 0 0 0,-1-1-1 0 0,-1 1 1 0 0,-1 0 0 0 0,-1-16-95 0 0,0 36-17 0 0,0-1 0 0 0,0 0 1 0 0,0 0-1 0 0,0 0 0 0 0,0 1 0 0 0,-1-1 0 0 0,1 0 0 0 0,-1 0 0 0 0,1 1 0 0 0,-1-1 1 0 0,0 0-1 0 0,1 1 0 0 0,-1-1 0 0 0,0 1 0 0 0,0-1 0 0 0,0 1 0 0 0,0-1 0 0 0,-1 1 1 0 0,1 0-1 0 0,0-1 0 0 0,0 1 0 0 0,-1 0 0 0 0,1 0 0 0 0,-1 0 0 0 0,1 0 0 0 0,-1 0 1 0 0,1 1-1 0 0,-1-1 0 0 0,0 0 0 0 0,0 1 0 0 0,1-1 0 0 0,-1 1 0 0 0,0-1 0 0 0,0 1 0 0 0,1 0 1 0 0,-1 0-1 0 0,0 0 0 0 0,0 0 0 0 0,1 0 0 0 0,-1 0 0 0 0,0 0 0 0 0,0 1 0 0 0,0-1 1 0 0,1 1-1 0 0,-1-1 0 0 0,0 1 0 0 0,1 0 0 0 0,-1-1 0 0 0,0 1 0 0 0,1 0 0 0 0,-1 0 1 0 0,1 0 16 0 0,-11 12-76 0 0,1 1 1 0 0,0 0 0 0 0,1 0 0 0 0,0 1 0 0 0,1 1-1 0 0,1-1 1 0 0,1 1 0 0 0,0 1 0 0 0,1-1-1 0 0,-2 9 76 0 0,3-13-73 0 0,1 1 0 0 0,-1 0 0 0 0,2 0 0 0 0,0 0 0 0 0,0 0 0 0 0,2 0 0 0 0,-1 0 0 0 0,2 1 0 0 0,-1-1 0 0 0,2 0 0 0 0,0 1 0 0 0,1-1 0 0 0,0 0 0 0 0,1 0 0 0 0,0 0 0 0 0,1 0 0 0 0,0 0 1 0 0,1-1-1 0 0,4 6 72 0 0,44 50-1896 0 0,-23-44-5454 0 0,-24-20 4921 0 0</inkml:trace>
  <inkml:trace contextRef="#ctx0" brushRef="#br0" timeOffset="41864.972">3854 685 2937 0 0,'0'0'840'0'0,"0"0"-313"0"0,0 0-21 0 0,0 0 164 0 0,0 0 125 0 0,0 0-14 0 0,0 0-213 0 0,0 0-269 0 0,0 0-187 0 0,0 0-95 0 0,0 0-33 0 0,-9 22 10 0 0,-25 67 19 0 0,14-11 76 0 0,-39 72 318 0 0,60-180 763 0 0,13-11-558 0 0,2 2 1 0 0,1 0 0 0 0,2 1 0 0 0,2 1-1 0 0,1 1 1 0 0,1 0 0 0 0,15-13-613 0 0,13-10 246 0 0,-35 91-663 0 0,2 144 1336 0 0,-7-126-779 0 0,-2-11-1264 0 0,-7-13-2999 0 0,-2-26 1327 0 0,0 1-644 0 0,0 2 37 0 0</inkml:trace>
  <inkml:trace contextRef="#ctx0" brushRef="#br0" timeOffset="42105.986">3776 855 0 0 0,'0'0'1840'0'0,"0"0"-639"0"0,0 0-81 0 0,0 0 184 0 0,0 0-32 0 0,0 0-231 0 0,0 0-377 0 0,0 0-344 0 0,0 0-176 0 0,0 0-112 0 0,0 0-104 0 0,0 0-96 0 0,194 0-144 0 0,-181 0-248 0 0,-1 0-577 0 0,1 0-935 0 0,-2 0-977 0 0,-5 0 1481 0 0</inkml:trace>
  <inkml:trace contextRef="#ctx0" brushRef="#br0" timeOffset="43012.984">4121 708 0 0 0,'0'0'187'0'0,"0"5"432"0"0,-9 155 4854 0 0,3-60-4681 0 0,-3-5 1378 0 0,9-95-1596 0 0,0 0 71 0 0,0 0 89 0 0,0 0 195 0 0,0-22 2622 0 0,1-29-2964 0 0,2 0 0 0 0,3 0-1 0 0,2 0 1 0 0,2 1 0 0 0,5-8-587 0 0,-13 50-8 0 0,0 0 0 0 0,0 1 0 0 0,1-1 0 0 0,0 1-1 0 0,0 0 1 0 0,1-1 0 0 0,0 2 0 0 0,0-1 0 0 0,1 0 0 0 0,0 1 0 0 0,0 0 0 0 0,0 0 0 0 0,1 0 0 0 0,1 0 8 0 0,-5 6-4 0 0,1 1 0 0 0,-1 0 1 0 0,1 0-1 0 0,-1 0 0 0 0,1 0 1 0 0,-1 1-1 0 0,0-1 0 0 0,0 0 1 0 0,1 1-1 0 0,-1 0 1 0 0,0-1-1 0 0,0 1 0 0 0,-1 0 1 0 0,1 0-1 0 0,0 0 0 0 0,-1 0 1 0 0,1 1-1 0 0,-1-1 0 0 0,1 0 1 0 0,-1 1-1 0 0,0-1 0 0 0,0 0 1 0 0,0 1-1 0 0,-1-1 1 0 0,1 1-1 0 0,-1 0 0 0 0,1-1 1 0 0,-1 1-1 0 0,0 0 0 0 0,0 2 4 0 0,2 1 45 0 0,-1 1 0 0 0,-1-1-1 0 0,1 1 1 0 0,-1 0-1 0 0,0-1 1 0 0,-1 1 0 0 0,0-1-1 0 0,0 1 1 0 0,0 0 0 0 0,-1-1-1 0 0,1 0 1 0 0,-2 1-1 0 0,1-1-44 0 0,-4 7 5 0 0,4-9-11 0 0,1 0 0 0 0,-1 0 0 0 0,0-1 0 0 0,0 1 0 0 0,0 0 0 0 0,0-1 0 0 0,0 1 0 0 0,-1-1 1 0 0,0 0-1 0 0,0 0 0 0 0,0 0 0 0 0,0 0 0 0 0,0 0 0 0 0,0 0 0 0 0,-1-1 0 0 0,1 0 0 0 0,-1 0 1 0 0,0 0-1 0 0,0 0 0 0 0,0 0 0 0 0,1-1 0 0 0,-4 1 6 0 0,8-2-39 0 0,0 0 1 0 0,-1 0-1 0 0,1 1 0 0 0,-1-1 0 0 0,0 0 1 0 0,1 0-1 0 0,-1 1 0 0 0,1-1 0 0 0,-1 0 1 0 0,1 1-1 0 0,-1-1 0 0 0,0 0 0 0 0,1 1 1 0 0,-1-1-1 0 0,1 1 0 0 0,-1-1 1 0 0,0 1-1 0 0,0-1 0 0 0,1 0 0 0 0,-1 1 1 0 0,0-1-1 0 0,0 1 0 0 0,0 0 0 0 0,1-1 1 0 0,-1 1-1 0 0,0-1 0 0 0,0 1 0 0 0,0-1 1 0 0,0 1-1 0 0,0-1 0 0 0,0 1 1 0 0,0-1-1 0 0,0 1 0 0 0,0-1 0 0 0,-1 1 1 0 0,1 0-1 0 0,0-1 0 0 0,0 1 0 0 0,0-1 1 0 0,-1 1-1 0 0,1-1 0 0 0,0 0 0 0 0,0 1 1 0 0,-1-1-1 0 0,1 1 0 0 0,0-1 1 0 0,-1 1-1 0 0,1-1 0 0 0,-1 0 0 0 0,1 1 1 0 0,0-1-1 0 0,-1 0 0 0 0,1 1 0 0 0,-1-1 1 0 0,1 0-1 0 0,-1 0 0 0 0,1 1 0 0 0,-1-1 1 0 0,1 0-1 0 0,-1 0 0 0 0,0 0 39 0 0,8 5 400 0 0,3 3-337 0 0,0 0 0 0 0,-1 1 0 0 0,-1 0 0 0 0,1 0 0 0 0,-1 1 0 0 0,-1 0 0 0 0,0 0 0 0 0,0 0-1 0 0,-1 1 1 0 0,3 9-63 0 0,-8-20-206 0 0,3 7-138 0 0,-3-8-4971 0 0,-1-1-5172 0 0,0 1 9333 0 0</inkml:trace>
  <inkml:trace contextRef="#ctx0" brushRef="#br0" timeOffset="43758.227">4325 995 0 0 0,'0'0'1404'0'0,"0"0"250"0"0,0 0-68 0 0,0 0-222 0 0,0 0-125 0 0,0 0-52 0 0,0 0 30 0 0,0 0 30 0 0,0 0-73 0 0,0 0-117 0 0,2-7-143 0 0,46-140 2717 0 0,-5 48-3493 0 0,-17 63-662 0 0,-25 36 494 0 0,-1-1 1 0 0,1 1 0 0 0,-1-1 0 0 0,1 1 0 0 0,-1-1-1 0 0,1 1 1 0 0,-1-1 0 0 0,1 1 0 0 0,0 0-1 0 0,-1-1 1 0 0,1 1 0 0 0,0 0 0 0 0,-1 0-1 0 0,1-1 1 0 0,0 1 0 0 0,-1 0 0 0 0,1 0-1 0 0,0 0 1 0 0,0 0 0 0 0,-1 0 0 0 0,1 0-1 0 0,0 0 1 0 0,0 0 0 0 0,-1 0 0 0 0,1 0-1 0 0,0 0 1 0 0,-1 0 0 0 0,1 1 0 0 0,0-1-1 0 0,0 0 1 0 0,-1 0 0 0 0,1 1 0 0 0,-1-1 0 0 0,1 1-1 0 0,0-1 1 0 0,-1 0 0 0 0,1 1 0 0 0,-1-1-1 0 0,1 1 1 0 0,-1-1 0 0 0,1 1 0 0 0,-1 0-1 0 0,1-1 1 0 0,-1 1 0 0 0,0-1 0 0 0,1 1-1 0 0,-1 0 1 0 0,0-1 0 0 0,1 1 0 0 0,-1 0-1 0 0,0 0 1 0 0,0-1 0 0 0,0 1 0 0 0,0 0 29 0 0,9 139 190 0 0,-9-139-177 0 0,0 0 0 0 0,0 1 0 0 0,0-1 0 0 0,0 0 0 0 0,0 0 0 0 0,0 1-1 0 0,0-1 1 0 0,1 0 0 0 0,-1 0 0 0 0,0 1 0 0 0,1-1 0 0 0,-1 0 0 0 0,1 0-1 0 0,-1 0 1 0 0,1 0 0 0 0,0 0 0 0 0,-1 0 0 0 0,1 0 0 0 0,0 0 0 0 0,0 0-1 0 0,0 0 1 0 0,0 0 0 0 0,0 0 0 0 0,0 0 0 0 0,0-1 0 0 0,0 1 0 0 0,0 0-1 0 0,0-1 1 0 0,0 1 0 0 0,0-1 0 0 0,0 1 0 0 0,1-1 0 0 0,-1 1 0 0 0,0-1-1 0 0,0 0 1 0 0,1 0 0 0 0,-1 0 0 0 0,0 0 0 0 0,0 0 0 0 0,1 0 0 0 0,-1 0 0 0 0,0 0-1 0 0,0 0 1 0 0,1 0 0 0 0,-1-1 0 0 0,0 1 0 0 0,0-1 0 0 0,1 1 0 0 0,-1-1-1 0 0,0 1 1 0 0,0-1 0 0 0,0 1 0 0 0,0-1 0 0 0,0 0 0 0 0,0 0 0 0 0,0 0-13 0 0,80-82 853 0 0,-1 27-712 0 0,-78 58-125 0 0,0 0-1 0 0,0 0 0 0 0,0 0 0 0 0,0 0 0 0 0,-1 0 1 0 0,1 0-1 0 0,-1 0 0 0 0,0 1 0 0 0,1-1 0 0 0,-1 0 1 0 0,0 1-1 0 0,0-1 0 0 0,0 1 0 0 0,-1-1 0 0 0,1 1 0 0 0,-1 0 1 0 0,1-1-1 0 0,-1 1 0 0 0,0 0 0 0 0,0-1 0 0 0,0 1 1 0 0,0 0-1 0 0,-1-1 0 0 0,1 1 0 0 0,-1-1 0 0 0,0 1 1 0 0,0 2-16 0 0,1 6 10 0 0,0 110-1117 0 0,7-103-1460 0 0,-3-12-713 0 0,0 0-3435 0 0,-1-3 2349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0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0 748 3217 0 0,'0'0'977'0'0,"0"0"-822"0"0,0 0-102 0 0,0 0 441 0 0,0 0 465 0 0,0 0 338 0 0,0 0 99 0 0,0 0-90 0 0,0 0-118 0 0,32-4-83 0 0,98-13-31 0 0,-51-10 462 0 0,-64 16-1128 0 0,50-32 441 0 0,-2-4-1 0 0,-2-2 1 0 0,-3-3 0 0 0,-1-3 0 0 0,-4-1 0 0 0,-1-4 0 0 0,8-17-849 0 0,69-73 890 0 0,-113 133-748 0 0,-12 10-115 0 0,1 1 0 0 0,-1 0 0 0 0,1 0 0 0 0,1 0 0 0 0,-1 0 0 0 0,1 1 0 0 0,0 0 0 0 0,1 1 0 0 0,-1-1 0 0 0,1 1 0 0 0,-1 0 0 0 0,1 1 0 0 0,1-1 0 0 0,-1 2 0 0 0,0-1 0 0 0,1 1 0 0 0,-1 0 0 0 0,6-1-27 0 0,-7 5 0 0 0,-1 1 0 0 0,1-1-1 0 0,-1 1 1 0 0,0 0 0 0 0,0 0 0 0 0,0 1 0 0 0,0 0 0 0 0,-1 0-1 0 0,1 0 1 0 0,-1 0 0 0 0,0 0 0 0 0,0 1 0 0 0,-1 0 0 0 0,1 0-1 0 0,-1 0 1 0 0,0 0 0 0 0,0 1 0 0 0,9 19 37 0 0,0 0-1 0 0,-2 0 1 0 0,-1 1 0 0 0,-1 1-1 0 0,-1-1 1 0 0,-1 1 0 0 0,-2 0-1 0 0,0 1 1 0 0,-2-1-1 0 0,-1 1 1 0 0,-1-1 0 0 0,-2 0-1 0 0,-1 6-36 0 0,-3-13-32 0 0,0 0 0 0 0,-1-1 0 0 0,-1 0 1 0 0,-1 0-1 0 0,-1 0 0 0 0,-1-1 0 0 0,0-1 0 0 0,-1 0 0 0 0,-1 0 0 0 0,0-2 0 0 0,-2 1 0 0 0,1-2 0 0 0,-2 0 0 0 0,0 0 0 0 0,-1-2 0 0 0,0 0 0 0 0,0-1 0 0 0,-1-1 0 0 0,-1 0 0 0 0,0-2 0 0 0,-4 2 32 0 0,8-3-143 0 0,-1 0-1 0 0,0 0 1 0 0,0-2-1 0 0,0 0 1 0 0,-1 0-1 0 0,0-2 0 0 0,1 0 1 0 0,-1-1-1 0 0,0-1 1 0 0,-1 0-1 0 0,1-2 0 0 0,-7 0 144 0 0,23 1-89 0 0,0 0 1 0 0,-1-1-1 0 0,1 1 0 0 0,0 0 0 0 0,0 0 0 0 0,0-1 0 0 0,0 1 0 0 0,0 0 0 0 0,0-1 0 0 0,-1 0 0 0 0,1 1 0 0 0,0-1 0 0 0,0 1 0 0 0,0-1 0 0 0,1 0 0 0 0,-1 0 0 0 0,0 0 0 0 0,0 1 1 0 0,0-1-1 0 0,1 0 0 0 0,-1 0 0 0 0,0 0 0 0 0,1 0 0 0 0,-1 0 0 0 0,1 0 0 0 0,-1-1 0 0 0,1 1 0 0 0,-1 0 0 0 0,1 0 0 0 0,0 0 0 0 0,-1 0 0 0 0,1-1 0 0 0,0 1 0 0 0,0 0 0 0 0,0 0 0 0 0,0 0 1 0 0,0 0-1 0 0,0-1 0 0 0,1 1 0 0 0,-1 0 0 0 0,0 0 0 0 0,1 0 0 0 0,-1 0 0 0 0,0-1 0 0 0,1 1 0 0 0,-1 0 0 0 0,1 0 89 0 0,33-44-5951 0 0,-14 28 1331 0 0,-3 8-1333 0 0</inkml:trace>
  <inkml:trace contextRef="#ctx0" brushRef="#br0" timeOffset="326.295">1648 405 7714 0 0,'0'0'2169'0'0,"0"0"-600"0"0,0 0-121 0 0,0 0 100 0 0,0 0-38 0 0,0 0-287 0 0,0 0-385 0 0,0 0-288 0 0,0 0-136 0 0,0 0-84 0 0,0 0-57 0 0,-33 24-39 0 0,-99 73-72 0 0,77-35-22 0 0,51-50-131 0 0,2-8-29 0 0,-1 1-1 0 0,2-1 1 0 0,-1 1-1 0 0,0-1 1 0 0,1 1 0 0 0,0 0-1 0 0,0 0 1 0 0,0 0 0 0 0,1 0-1 0 0,-1 0 1 0 0,1-1-1 0 0,0 1 1 0 0,1 0 0 0 0,-1 0-1 0 0,1 0 1 0 0,0 0-1 0 0,0 0 1 0 0,1-1 0 0 0,-1 1-1 0 0,1 0 1 0 0,0-1-1 0 0,1 1 1 0 0,-1-1 0 0 0,1 0-1 0 0,-1 0 1 0 0,1 0 0 0 0,0 0-1 0 0,1 0 1 0 0,-1-1-1 0 0,1 1 1 0 0,-1-1 0 0 0,1 0-1 0 0,0 0 1 0 0,0-1-1 0 0,3 2 21 0 0,6 2 51 0 0,0-1-1 0 0,0-1 0 0 0,1 0 0 0 0,-1-1 1 0 0,1-1-1 0 0,0 0 0 0 0,0 0 1 0 0,0-1-1 0 0,0-1 0 0 0,0-1 0 0 0,0 0 1 0 0,0 0-1 0 0,0-2 0 0 0,-1 1 0 0 0,1-2 1 0 0,-1 0-1 0 0,0-1 0 0 0,1 0 0 0 0,-2-1 1 0 0,1 0-1 0 0,-1-1 0 0 0,0 0-50 0 0,-6 4 77 0 0,-1-1 1 0 0,1 0-1 0 0,-1 0 1 0 0,0 0-1 0 0,0 0 1 0 0,0-1-1 0 0,0 1 0 0 0,-1-1 1 0 0,0-1-1 0 0,0 1 1 0 0,0 0-1 0 0,-1-1 1 0 0,0 0-1 0 0,0 0 0 0 0,0 0 1 0 0,-1 0-1 0 0,0 0 1 0 0,0-1-1 0 0,-1 1 1 0 0,1-1-1 0 0,-1 1 0 0 0,-1-1 1 0 0,1 1-1 0 0,-1-1 1 0 0,0 1-1 0 0,-1-1 1 0 0,1 0-1 0 0,-1 1 1 0 0,-1-1-1 0 0,1 1 0 0 0,-1 0 1 0 0,0-1-1 0 0,-1 1 1 0 0,-1-2-78 0 0,-76-69-2117 0 0,15 44-6957 0 0,47 25-394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3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1035 0 0 0,'0'0'660'0'0,"0"0"527"0"0,0 0-36 0 0,0 0-240 0 0,0 0-196 0 0,0 0-75 0 0,0 0-1 0 0,0 0 62 0 0,18 4 58 0 0,59 10 14 0 0,14-11 2071 0 0,-76-6-2463 0 0,-1-1 1 0 0,0-1 0 0 0,0 0-1 0 0,0-1 1 0 0,-1 0 0 0 0,1-1-1 0 0,-2-1 1 0 0,8-4-382 0 0,-17 10 65 0 0,48-28 343 0 0,-2-2 0 0 0,0-2 0 0 0,-3-2 0 0 0,-1-2 0 0 0,-2-2 0 0 0,28-33-408 0 0,-65 66 9 0 0,1 0-1 0 0,-1-1 0 0 0,0 1 1 0 0,-1-1-1 0 0,0 0 0 0 0,0 0 1 0 0,-1-1-1 0 0,0 0 0 0 0,0 1 1 0 0,-1-1-1 0 0,0-1 0 0 0,-1 1 1 0 0,1 0-1 0 0,-2-1 0 0 0,0 1 1 0 0,0-7-9 0 0,-2 14-46 0 0,0-1 1 0 0,-1 1 0 0 0,0 0 0 0 0,1 0-1 0 0,-1-1 1 0 0,0 1 0 0 0,0 1 0 0 0,0-1-1 0 0,0 0 1 0 0,-1 0 0 0 0,1 1 0 0 0,0-1 0 0 0,-1 1-1 0 0,1 0 1 0 0,-1-1 0 0 0,0 1 0 0 0,1 1-1 0 0,-1-1 1 0 0,0 0 0 0 0,0 1 0 0 0,1-1-1 0 0,-1 1 1 0 0,0 0 0 0 0,0 0 0 0 0,0 0 0 0 0,1 0-1 0 0,-1 0 1 0 0,0 0 0 0 0,0 1 0 0 0,1 0-1 0 0,-1-1 1 0 0,0 1 0 0 0,1 0 0 0 0,-1 1-1 0 0,1-1 1 0 0,-3 1 45 0 0,-11 8-146 0 0,1 0-1 0 0,0 1 1 0 0,0 1 0 0 0,1 0-1 0 0,1 1 1 0 0,0 0-1 0 0,1 1 1 0 0,0 1 0 0 0,-1 3 146 0 0,2-6-24 0 0,1 0 0 0 0,0 1 0 0 0,1 0 0 0 0,1 1 0 0 0,0 0 0 0 0,1 0 0 0 0,1 1 0 0 0,0 0 0 0 0,0 0 0 0 0,2 0 0 0 0,0 1 0 0 0,1-1 0 0 0,0 1 0 0 0,1 0 0 0 0,1 0 0 0 0,1 9 24 0 0,2-19 46 0 0,1-1 0 0 0,0 0 0 0 0,0 1 0 0 0,1-1 0 0 0,0-1 0 0 0,0 1 0 0 0,0-1 0 0 0,0 1 0 0 0,0-1 0 0 0,1 0 0 0 0,0 0 0 0 0,0-1 0 0 0,0 0 0 0 0,0 0 0 0 0,1 0 0 0 0,-1 0 0 0 0,1-1 0 0 0,-1 0 0 0 0,1 0 0 0 0,0-1 0 0 0,0 1 0 0 0,0-1 0 0 0,0 0 0 0 0,0-1 0 0 0,0 0 0 0 0,0 0 0 0 0,0 0 0 0 0,0 0 0 0 0,0-1 0 0 0,0 0 1 0 0,3-1-48 0 0,7 2 171 0 0,0 0 0 0 0,0-1-1 0 0,1-1 1 0 0,-1-1-1 0 0,-1 0 1 0 0,1-1-1 0 0,14-5-169 0 0,5-5 231 0 0,-1-2-1 0 0,-1-1 1 0 0,0-2-1 0 0,-2-1 1 0 0,0-1-1 0 0,6-7-230 0 0,-22 15 68 0 0,-5 6-27 0 0,0 0 0 0 0,-1-1 0 0 0,0-1 0 0 0,0 1 0 0 0,-1-1 0 0 0,0-1 0 0 0,-1 0 0 0 0,0 0 0 0 0,-1 0 0 0 0,4-8-41 0 0,-6 3 36 0 0,-11 19-325 0 0,-12 18-218 0 0,12-12 470 0 0,0 1 0 0 0,1-1 0 0 0,0 1 1 0 0,1 0-1 0 0,0 1 0 0 0,1-1 0 0 0,0 1 0 0 0,1 0 1 0 0,0 0-1 0 0,1 0 0 0 0,1 0 0 0 0,0 0 1 0 0,0 1-1 0 0,1 6 37 0 0,3-15 8 0 0,1 0 0 0 0,-1 1 0 0 0,1-1 0 0 0,0 0 0 0 0,0-1 0 0 0,1 1 1 0 0,-1-1-1 0 0,1 1 0 0 0,-1-2 0 0 0,1 1 0 0 0,0 0 0 0 0,0-1 0 0 0,1 0 0 0 0,-1 0 0 0 0,0 0 0 0 0,1-1 0 0 0,-1 0 1 0 0,1 0-1 0 0,-1 0 0 0 0,1-1 0 0 0,-1 0 0 0 0,1 0 0 0 0,-1 0 0 0 0,1 0 0 0 0,-1-1 0 0 0,6-1-8 0 0,-8 2 19 0 0,15-2 104 0 0,0-1-1 0 0,1-1 0 0 0,-2-1 0 0 0,1 0 1 0 0,0-1-1 0 0,-1-1 0 0 0,0-1 1 0 0,-1 0-1 0 0,0-1 0 0 0,0-1 1 0 0,0 0-1 0 0,-2-1 0 0 0,1-1 1 0 0,4-6-123 0 0,-6 9 115 0 0,0-1 0 0 0,-1 0 0 0 0,-1-1 1 0 0,1 0-1 0 0,-2-1 0 0 0,0 0 1 0 0,0-1-1 0 0,-1 0 0 0 0,-1-1 1 0 0,0 1-1 0 0,-1-2 0 0 0,0 1 0 0 0,-1-1 1 0 0,-1 0-1 0 0,-1 0 0 0 0,0 0 1 0 0,0-1-1 0 0,-2 0 0 0 0,0 1 0 0 0,0-8-115 0 0,-3 20-14 0 0,-1 1 0 0 0,1 0 0 0 0,0 0 0 0 0,-1 0-1 0 0,1 0 1 0 0,-1 0 0 0 0,0 0 0 0 0,1 0 0 0 0,-1 1-1 0 0,0-1 1 0 0,0 1 0 0 0,0-1 0 0 0,-1 1 0 0 0,1 0-1 0 0,0 0 1 0 0,0 0 0 0 0,-1 0 0 0 0,1 0 0 0 0,0 0-1 0 0,-1 0 1 0 0,1 1 0 0 0,-1-1 0 0 0,1 1-1 0 0,-1 0 1 0 0,1 0 0 0 0,-1 0 0 0 0,1 0 0 0 0,-1 0-1 0 0,1 1 1 0 0,-1-1 0 0 0,1 1 0 0 0,-1-1 0 0 0,1 1-1 0 0,0 0 1 0 0,-1 0 0 0 0,1 0 0 0 0,0 0 0 0 0,0 1-1 0 0,0-1 1 0 0,0 1 0 0 0,0-1 0 0 0,0 1 0 0 0,0-1-1 0 0,0 1 1 0 0,0 0 0 0 0,0 1 14 0 0,-11 9-81 0 0,1 0-1 0 0,0 0 1 0 0,1 1-1 0 0,0 1 1 0 0,1 0-1 0 0,1 0 1 0 0,0 1 0 0 0,1 1-1 0 0,0-1 1 0 0,1 1-1 0 0,1 0 1 0 0,1 0-1 0 0,0 1 1 0 0,1 0 0 0 0,1 0-1 0 0,1 0 1 0 0,0 0-1 0 0,1 15 82 0 0,2-25-55 0 0,0 0 0 0 0,1 0 0 0 0,0 0 0 0 0,0 0 0 0 0,1 0 0 0 0,0 0 0 0 0,0-1 0 0 0,1 1 0 0 0,-1-1 0 0 0,1 0 0 0 0,1 0 0 0 0,-1 0 0 0 0,1-1 0 0 0,0 0 0 0 0,0 0 0 0 0,1 0-1 0 0,-1 0 1 0 0,1-1 0 0 0,0 0 0 0 0,0 0 0 0 0,1 0 0 0 0,-1-1 0 0 0,1 0 0 0 0,0 0 0 0 0,0-1 0 0 0,0 0 0 0 0,0 0 0 0 0,0-1 0 0 0,0 1 0 0 0,1-2 0 0 0,-1 1 0 0 0,0-1 0 0 0,0 0 0 0 0,1 0 0 0 0,-1-1 0 0 0,3-1 55 0 0,34 3-608 0 0,30-1-2368 0 0,-28-5-4151 0 0,-28 2 1142 0 0</inkml:trace>
  <inkml:trace contextRef="#ctx0" brushRef="#br0" timeOffset="1170.046">1824 821 0 0 0,'0'0'680'0'0,"0"0"96"0"0,0 0-105 0 0,0 0-68 0 0,0 0-4 0 0,0 0 10 0 0,0 0 29 0 0,0 0-42 0 0,-10 18-77 0 0,-70 108 451 0 0,-11 51-700 0 0,61-115-101 0 0,30-62-127 0 0,0 0 22 0 0,0 0 29 0 0,0 0 54 0 0,0 0 77 0 0,65-92 2420 0 0,-17 20-2033 0 0,4 2 0 0 0,55-55-611 0 0,-17 65 729 0 0,-88 61-701 0 0,1-1 1 0 0,0 1-1 0 0,-1 0 0 0 0,1 0 0 0 0,0 0 0 0 0,-1 0 0 0 0,0 1 1 0 0,1-1-1 0 0,-1 1 0 0 0,0-1 0 0 0,1 1 0 0 0,-1 0 0 0 0,0 0 0 0 0,0 0 1 0 0,-1 0-1 0 0,1 0 0 0 0,0 0 0 0 0,-1 0 0 0 0,1 1 0 0 0,-1-1 1 0 0,0 1-1 0 0,1-1 0 0 0,-1 1 0 0 0,-1-1 0 0 0,1 1 0 0 0,0 0 0 0 0,-1 0 1 0 0,1-1-1 0 0,-1 1 0 0 0,0 0 0 0 0,0 0 0 0 0,0-1 0 0 0,0 1 1 0 0,0 0-1 0 0,-1 1-28 0 0,6 17 115 0 0,3 20 211 0 0,-2 1 1 0 0,-1 0-1 0 0,-2 0 1 0 0,-2 0-1 0 0,-2 1-326 0 0,1-34 125 0 0,-2-7-55 0 0,1-1 0 0 0,-1 1 0 0 0,0 0-1 0 0,1-1 1 0 0,-1 1 0 0 0,0-1 0 0 0,0 1 0 0 0,0-1-1 0 0,0 0 1 0 0,0 0 0 0 0,0 0 0 0 0,0 0-1 0 0,-1 0 1 0 0,1 0 0 0 0,0-1 0 0 0,0 1 0 0 0,-1-1-1 0 0,1 1 1 0 0,0-1 0 0 0,-1 0 0 0 0,1 0 0 0 0,0 0-1 0 0,-1 0 1 0 0,1-1 0 0 0,0 1 0 0 0,-1-1 0 0 0,1 1-1 0 0,-2-1-69 0 0,-5 0 129 0 0,-92-33 279 0 0,63 16-449 0 0,-101-44-988 0 0,132 60 97 0 0,-13-2 511 0 0,14 3-2967 0 0,-1 1-3582 0 0,6 0 2137 0 0</inkml:trace>
  <inkml:trace contextRef="#ctx0" brushRef="#br0" timeOffset="1791.247">2307 866 7226 0 0,'0'0'1302'0'0,"0"0"-308"0"0,0 0 30 0 0,0 0 225 0 0,0 0 79 0 0,0 0-168 0 0,0 0-305 0 0,-3 32-278 0 0,-10 99-169 0 0,3 44 1273 0 0,10-174-1640 0 0,0 0 1 0 0,0 0 0 0 0,0 0-1 0 0,0 0 1 0 0,0 0 0 0 0,0 0-1 0 0,-1 0 1 0 0,1 0-1 0 0,0 0 1 0 0,-1 0 0 0 0,1 0-1 0 0,0 0 1 0 0,-1 0 0 0 0,1 0-1 0 0,-1 0 1 0 0,1 0-1 0 0,-1-1 1 0 0,0 1 0 0 0,1 0-1 0 0,-1 0 1 0 0,0-1 0 0 0,0 1-1 0 0,1 0 1 0 0,-1-1-1 0 0,0 1 1 0 0,0-1 0 0 0,0 1-1 0 0,0-1 1 0 0,0 1 0 0 0,0-1-1 0 0,0 0 1 0 0,0 0-1 0 0,0 1 1 0 0,0-1 0 0 0,0 0-1 0 0,0 0 1 0 0,0 0 0 0 0,0 0-43 0 0,-8-31 390 0 0,11 6-399 0 0,1 0 0 0 0,1 0 1 0 0,1 0-1 0 0,1 0 1 0 0,1 1-1 0 0,1 0 0 0 0,2 0 1 0 0,0 1-1 0 0,1 0 1 0 0,2 1-1 0 0,0 0 0 0 0,1 1 1 0 0,1 1-1 0 0,1 0 1 0 0,1 1-1 0 0,1 1 0 0 0,0 0 1 0 0,1 1-1 0 0,1 2 1 0 0,18-12 9 0 0,-26 19-25 0 0,1-1 0 0 0,0 2 1 0 0,0 0-1 0 0,1 0 0 0 0,-1 1 0 0 0,2 1 1 0 0,-1 0-1 0 0,0 1 0 0 0,1 1 1 0 0,12-2 24 0 0,-26 5-3 0 0,1 0-1 0 0,-1 0 1 0 0,0 0 0 0 0,0 0 0 0 0,0 0 0 0 0,0 1 0 0 0,1-1 0 0 0,-1 0-1 0 0,0 1 1 0 0,0-1 0 0 0,0 0 0 0 0,0 1 0 0 0,0-1 0 0 0,0 1-1 0 0,0 0 1 0 0,0-1 0 0 0,0 1 0 0 0,0 0 0 0 0,0 0 0 0 0,0 0-1 0 0,0 0 1 0 0,-1-1 0 0 0,1 1 0 0 0,0 0 0 0 0,-1 0 0 0 0,1 0-1 0 0,-1 1 1 0 0,1-1 0 0 0,-1 0 0 0 0,1 0 0 0 0,-1 0 0 0 0,0 0 0 0 0,1 0-1 0 0,-1 0 1 0 0,0 1 0 0 0,0-1 0 0 0,0 0 0 0 0,0 0 0 0 0,0 0-1 0 0,0 1 1 0 0,0-1 0 0 0,-1 1 3 0 0,-12 52-97 0 0,-5-29 145 0 0,-1 0 0 0 0,-1-1 0 0 0,-2-1 0 0 0,0-1 0 0 0,-2-1 0 0 0,0-1 0 0 0,-1-1 0 0 0,-21 11-48 0 0,-74 63 161 0 0,119-93-159 0 0,0 1 1 0 0,1-1-1 0 0,-1 1 1 0 0,1-1 0 0 0,-1 1-1 0 0,1-1 1 0 0,-1 1-1 0 0,1-1 1 0 0,-1 1-1 0 0,1 0 1 0 0,0-1 0 0 0,-1 1-1 0 0,1 0 1 0 0,0-1-1 0 0,0 1 1 0 0,-1 0 0 0 0,1 0-1 0 0,0-1 1 0 0,0 1-1 0 0,0 0 1 0 0,0-1 0 0 0,0 1-1 0 0,0 0 1 0 0,0 0-1 0 0,0-1 1 0 0,0 1 0 0 0,0 0-1 0 0,1 0 1 0 0,-1-1-1 0 0,0 1 1 0 0,0 0 0 0 0,1-1-1 0 0,-1 1 1 0 0,0 0-1 0 0,1-1 1 0 0,-1 1 0 0 0,1 0-1 0 0,-1-1 1 0 0,0 1-1 0 0,1-1 1 0 0,0 1 0 0 0,-1-1-1 0 0,1 1 1 0 0,-1-1-1 0 0,1 1 1 0 0,0-1 0 0 0,-1 0-1 0 0,1 1 1 0 0,0-1-1 0 0,-1 0 1 0 0,1 0 0 0 0,0 1-1 0 0,-1-1 1 0 0,1 0-1 0 0,0 0 1 0 0,0 0-1 0 0,-1 0 1 0 0,1 0 0 0 0,0 0-1 0 0,0 0 1 0 0,-1 0-1 0 0,1 0-1 0 0,50 9 141 0 0,-51-9-141 0 0,7 0 15 0 0,3 0-1 0 0,0 0 0 0 0,1 0-1 0 0,-1 1 1 0 0,0 0 0 0 0,0 1 0 0 0,0 0 0 0 0,0 1-1 0 0,0 0 1 0 0,0 0 0 0 0,-1 1 0 0 0,1 1 0 0 0,-1-1-1 0 0,0 1 1 0 0,-1 1 0 0 0,1 0 0 0 0,-1 0-1 0 0,0 1 1 0 0,0 0 0 0 0,1 2-15 0 0,15 15-1484 0 0,-16-23-3554 0 0,0 0-4427 0 0,-4-1 5201 0 0</inkml:trace>
  <inkml:trace contextRef="#ctx0" brushRef="#br0" timeOffset="2269.435">2739 1171 1816 0 0,'0'0'2086'0'0,"0"0"-121"0"0,0 0 70 0 0,0 0 169 0 0,0 0 19 0 0,0 0-249 0 0,0 0-350 0 0,0 0-338 0 0,0 0-248 0 0,0 0-193 0 0,0 0-121 0 0,0 0-62 0 0,16-14-61 0 0,50-46-54 0 0,-30 2 366 0 0,95-191 438 0 0,-100 223-1575 0 0,-30 26 211 0 0,0 0 1 0 0,0 0-1 0 0,0 0 0 0 0,-1 0 0 0 0,1 0 0 0 0,0 0 0 0 0,0 0 1 0 0,-1 1-1 0 0,1-1 0 0 0,0 0 0 0 0,-1 0 0 0 0,1 1 0 0 0,0-1 1 0 0,-1 0-1 0 0,1 1 0 0 0,0-1 0 0 0,-1 1 0 0 0,1-1 0 0 0,0 1 1 0 0,-1-1-1 0 0,1 1 0 0 0,-1-1 0 0 0,1 1 0 0 0,-1-1 0 0 0,0 1 1 0 0,1 0-1 0 0,-1-1 0 0 0,1 1 0 0 0,-1 0 0 0 0,0-1 0 0 0,0 1 1 0 0,1 0-1 0 0,-1 0 0 0 0,0-1 0 0 0,0 1 0 0 0,0 0 0 0 0,0 0 1 0 0,0-1-1 0 0,0 1 0 0 0,0 0 0 0 0,0 0 0 0 0,0-1 0 0 0,0 1 1 0 0,0 0-1 0 0,-1 0 0 0 0,1-1 0 0 0,0 1 0 0 0,-1 0 13 0 0,-7 127-252 0 0,7-127 250 0 0,0 1-1 0 0,0 0 0 0 0,0 0 1 0 0,0 0-1 0 0,0-1 0 0 0,1 1 1 0 0,-1 0-1 0 0,1 0 0 0 0,0 0 1 0 0,0 0-1 0 0,-1 0 1 0 0,1 0-1 0 0,0 0 0 0 0,1 0 1 0 0,-1 0-1 0 0,0 0 0 0 0,0 0 1 0 0,1 0-1 0 0,0 0 0 0 0,-1 0 1 0 0,1 0-1 0 0,0 0 1 0 0,0 0-1 0 0,0-1 0 0 0,0 1 1 0 0,0 0-1 0 0,0 0 0 0 0,0-1 1 0 0,1 1-1 0 0,-1-1 0 0 0,0 0 1 0 0,1 1-1 0 0,-1-1 1 0 0,1 0-1 0 0,0 0 0 0 0,0 0 1 0 0,-1 0-1 0 0,1 0 0 0 0,0 0 1 0 0,0 0-1 0 0,0-1 0 0 0,0 1 1 0 0,0-1-1 0 0,1 1 3 0 0,9-3 19 0 0,0 0 0 0 0,0-1 0 0 0,-1-1-1 0 0,1 0 1 0 0,-1-1 0 0 0,0 0 0 0 0,0 0-1 0 0,0-1 1 0 0,-1-1 0 0 0,0 0 0 0 0,0 0 0 0 0,-1-1-1 0 0,7-7-18 0 0,19-12 26 0 0,-12 8 28 0 0,-20 15-48 0 0,1 1 1 0 0,0-1 0 0 0,0 1-1 0 0,0-1 1 0 0,0 1-1 0 0,0 1 1 0 0,1-1 0 0 0,-1 1-1 0 0,1-1 1 0 0,0 1-1 0 0,0 0 1 0 0,0 1 0 0 0,0-1-1 0 0,4 0-6 0 0,0 50 206 0 0,-20 110-967 0 0,11-157 611 0 0,0 0 0 0 0,0 1 0 0 0,1-1 0 0 0,-1 0-1 0 0,0 0 1 0 0,0 1 0 0 0,1-1 0 0 0,-1 0 0 0 0,1 0-1 0 0,-1 0 1 0 0,1 0 0 0 0,-1 0 0 0 0,1 0-1 0 0,0 0 1 0 0,0 0 0 0 0,-1 0 0 0 0,1 0 0 0 0,0 0-1 0 0,0 0 1 0 0,0 0 0 0 0,0-1 0 0 0,0 1 0 0 0,0 0-1 0 0,0-1 1 0 0,0 1 0 0 0,0-1 0 0 0,1 1-1 0 0,-1-1 1 0 0,0 1 0 0 0,0-1 0 0 0,0 0 0 0 0,1 1 150 0 0,26 0-10109 0 0,-21-1 5987 0 0,-1 0 612 0 0</inkml:trace>
  <inkml:trace contextRef="#ctx0" brushRef="#br0" timeOffset="2707.021">3893 177 0 0 0,'0'0'2188'0'0,"0"0"92"0"0,0 0-87 0 0,0 0-177 0 0,0 0-264 0 0,0 0-296 0 0,0 0-224 0 0,0 0-121 0 0,0 0-9 0 0,-5 4 20 0 0,-93 88 2986 0 0,82-69-3805 0 0,1 0 1 0 0,2 2-1 0 0,0-1 0 0 0,1 2 0 0 0,2 0 0 0 0,1 0 0 0 0,0 0 0 0 0,1 7-303 0 0,1-2 64 0 0,2 1 0 0 0,1 0 1 0 0,1 1-1 0 0,2-1 0 0 0,1 0 0 0 0,3 18-64 0 0,1-29 2 0 0,1 0 0 0 0,1 0 0 0 0,1-1 0 0 0,0 0 0 0 0,2 0 0 0 0,0-1 0 0 0,1 0 0 0 0,4 5-2 0 0,75 81 291 0 0,-83-99-332 0 0,1-1 0 0 0,-1 0 0 0 0,1 0 0 0 0,1-1 0 0 0,-1 0 0 0 0,1-1 0 0 0,-1 1 0 0 0,1-1 1 0 0,0-1-1 0 0,0 1 0 0 0,0-2 0 0 0,1 1 0 0 0,-1-1 0 0 0,0 0 0 0 0,1-1 0 0 0,-1 1 0 0 0,6-2 41 0 0,14-18-3950 0 0,-15 2-7013 0 0,-7 9 2895 0 0</inkml:trace>
  <inkml:trace contextRef="#ctx0" brushRef="#br0" timeOffset="3641.94">4286 350 0 0 0,'0'0'1275'0'0,"0"0"475"0"0,0 0 457 0 0,0 0 205 0 0,0 0-161 0 0,0 0-453 0 0,0 0-522 0 0,0 0-397 0 0,0 0-249 0 0,0 0-90 0 0,0 0 20 0 0,0 0 41 0 0,1 8 28 0 0,8 224 1620 0 0,-10-149-2145 0 0,1 201-1784 0 0,-12-242-1468 0 0,5-37-1147 0 0,-1-3-3312 0 0,7-2 5176 0 0</inkml:trace>
  <inkml:trace contextRef="#ctx0" brushRef="#br0" timeOffset="4124.296">4190 343 1376 0 0,'0'0'1371'0'0,"0"0"-80"0"0,0 0 47 0 0,0 0 213 0 0,0 0 99 0 0,0 0-165 0 0,0 0-293 0 0,0 0-293 0 0,0 0-201 0 0,32-12-97 0 0,102-35-15 0 0,-51 31 317 0 0,-65 17-671 0 0,-3-2-108 0 0,0 0 1 0 0,0 1-1 0 0,0 1 1 0 0,1 0-1 0 0,-1 1 1 0 0,0 0-1 0 0,-1 2 1 0 0,1 0 0 0 0,0 0-1 0 0,-1 1 1 0 0,0 1-1 0 0,0 0 1 0 0,-1 1-1 0 0,0 1 1 0 0,9 6-125 0 0,-19-12 27 0 0,-1 1-1 0 0,0-1 1 0 0,1 1 0 0 0,-1 0 0 0 0,0 0-1 0 0,0 0 1 0 0,0 0 0 0 0,-1 0 0 0 0,1 0-1 0 0,-1 0 1 0 0,0 0 0 0 0,0 0-1 0 0,0 1 1 0 0,0-1 0 0 0,0 1 0 0 0,-1-1-1 0 0,0 1 1 0 0,1-1 0 0 0,-1 0 0 0 0,0 1-1 0 0,-1-1 1 0 0,1 1 0 0 0,-1-1-1 0 0,1 1 1 0 0,-1-1 0 0 0,0 0 0 0 0,0 1-1 0 0,-1-1 1 0 0,1 0 0 0 0,-1 0 0 0 0,0 0-1 0 0,1 0 1 0 0,-2 1-27 0 0,-81 87 241 0 0,83-90-245 0 0,-263 179 509 0 0,261-179-478 0 0,1 0-1 0 0,0 0 0 0 0,0 0 1 0 0,0 0-1 0 0,0 0 0 0 0,1 0 1 0 0,-1 1-1 0 0,0-1 0 0 0,0 1 1 0 0,1-1-1 0 0,-1 1 1 0 0,1 0-1 0 0,0-1 0 0 0,-1 1 1 0 0,1 0-1 0 0,0 0 0 0 0,0 0 1 0 0,0 0-1 0 0,0 0 0 0 0,0 0 1 0 0,1 1-1 0 0,-1-1 0 0 0,1 0 1 0 0,-1 0-1 0 0,1 0 0 0 0,0 1 1 0 0,0-1-1 0 0,0 0 1 0 0,0 0-1 0 0,0 1 0 0 0,0-1 1 0 0,1 0-1 0 0,-1 0 0 0 0,1 1 1 0 0,0-1-1 0 0,-1 0 0 0 0,1 0 1 0 0,0 0-1 0 0,0 0 0 0 0,0 0 1 0 0,1 0-1 0 0,-1 0 0 0 0,0-1 1 0 0,1 1-1 0 0,-1 0 1 0 0,2 1-27 0 0,11 5 111 0 0,0-1 0 0 0,0 0 1 0 0,0-1-1 0 0,1 0 0 0 0,0-1 1 0 0,0-1-1 0 0,0 0 0 0 0,8 0-111 0 0,136 18 809 0 0,22 5-96 0 0,-174-26-1848 0 0,27 11 3298 0 0,-28-4-6368 0 0,-3 4-6590 0 0,-3-12 2477 0 0</inkml:trace>
  <inkml:trace contextRef="#ctx0" brushRef="#br0" timeOffset="5288.217">4963 615 1368 0 0,'0'0'2330'0'0,"0"0"-101"0"0,0 0-45 0 0,0 0 69 0 0,0 0-84 0 0,0 0-410 0 0,0 0-536 0 0,0 0-469 0 0,0 0-314 0 0,0 0-105 0 0,0 0 33 0 0,0 0 85 0 0,0 0 73 0 0,12 0 7 0 0,199-7 1262 0 0,-149-2-1724 0 0,15-1-552 0 0,-25 7-9359 0 0,-48 3-629 0 0</inkml:trace>
  <inkml:trace contextRef="#ctx0" brushRef="#br0" timeOffset="7635.005">5701 251 3393 0 0,'0'0'2620'0'0,"0"0"-761"0"0,0 0-478 0 0,0 0-102 0 0,0 0 110 0 0,0 0 88 0 0,0 0-151 0 0,0 0-293 0 0,0 0-282 0 0,0 0-217 0 0,0 0-90 0 0,0 0-78 0 0,0 0-87 0 0,5 32-66 0 0,13 105-60 0 0,16 96 179 0 0,-14-28-1300 0 0,-19-198 654 0 0,3 50-1137 0 0,-9-21-4421 0 0,-7-18-3805 0 0,10-14 9130 0 0</inkml:trace>
  <inkml:trace contextRef="#ctx0" brushRef="#br0" timeOffset="8038.93">5572 288 1152 0 0,'0'0'1962'0'0,"0"0"-755"0"0,0 0-256 0 0,0 0 116 0 0,0 0 242 0 0,0 0 116 0 0,0 0-126 0 0,0 0-251 0 0,35-12-216 0 0,108-35-115 0 0,-37 32 426 0 0,-94 14-1048 0 0,0 0 0 0 0,0 1 0 0 0,0 1 0 0 0,0 0 0 0 0,0 1 0 0 0,0 0-1 0 0,0 0 1 0 0,0 1 0 0 0,0 1 0 0 0,-1 0 0 0 0,0 1 0 0 0,0 0 0 0 0,0 1-1 0 0,-1 0 1 0 0,9 6-95 0 0,-16-9 19 0 0,-1-1-1 0 0,0 1 1 0 0,0-1-1 0 0,0 1 1 0 0,0 0-1 0 0,0-1 0 0 0,0 1 1 0 0,-1 0-1 0 0,0 0 1 0 0,1 0-1 0 0,-1 0 1 0 0,0 1-1 0 0,-1-1 1 0 0,1 0-1 0 0,0 0 1 0 0,-1 0-1 0 0,0 1 0 0 0,0-1 1 0 0,0 0-1 0 0,0 1 1 0 0,0-1-1 0 0,-1 0 1 0 0,0 0-1 0 0,1 1 1 0 0,-1-1-1 0 0,0 0 0 0 0,0 0 1 0 0,-1 0-1 0 0,1 0 1 0 0,-1 0-1 0 0,1 0 1 0 0,-2 1-19 0 0,-71 80-112 0 0,-131 55-21 0 0,203-137 144 0 0,-1-1-1 0 0,1 0 1 0 0,0 1 0 0 0,0-1 0 0 0,-1 1 0 0 0,1 0-1 0 0,0 0 1 0 0,1 0 0 0 0,-1 0 0 0 0,0 0 0 0 0,0 0-1 0 0,1 0 1 0 0,0 0 0 0 0,-1 1 0 0 0,1-1 0 0 0,0 1-1 0 0,0-1 1 0 0,0 1 0 0 0,0-1 0 0 0,1 1 0 0 0,-1-1-1 0 0,1 1 1 0 0,-1 0 0 0 0,1-1 0 0 0,0 1 0 0 0,0 0-1 0 0,0-1 1 0 0,1 1 0 0 0,-1 0 0 0 0,1-1 0 0 0,-1 1-1 0 0,1 0 1 0 0,0-1 0 0 0,0 1 0 0 0,0-1 0 0 0,0 1-1 0 0,0-1 1 0 0,1 0 0 0 0,-1 0 0 0 0,2 3-11 0 0,147 54 522 0 0,-112-48-453 0 0,90 33-557 0 0,-116-41-1821 0 0,-7-2-5466 0 0,-4-1 1443 0 0</inkml:trace>
  <inkml:trace contextRef="#ctx0" brushRef="#br0" timeOffset="8300.093">6353 567 3113 0 0,'0'0'2707'0'0,"0"0"-1331"0"0,0 0-386 0 0,0 0 263 0 0,0 0 358 0 0,0 0 124 0 0,0 0-208 0 0,0 0-370 0 0,0 0-363 0 0,0 0-269 0 0,-1 34-195 0 0,-1 104-134 0 0,1-132-195 0 0,0 1 1 0 0,0-1-1 0 0,1 1 0 0 0,-1-1 0 0 0,2 0 0 0 0,-1 1 0 0 0,1-1 0 0 0,0 1 0 0 0,0-1 1 0 0,1 0-1 0 0,-1 0 0 0 0,1 0 0 0 0,1 0 0 0 0,0 1-1 0 0,4 6-138 0 0,9 10-1141 0 0,-8-18-2341 0 0,0-3-4445 0 0,-7-2 3837 0 0</inkml:trace>
  <inkml:trace contextRef="#ctx0" brushRef="#br0" timeOffset="8535.078">6202 578 0 0 0,'0'0'1386'0'0,"0"0"-329"0"0,0 0-115 0 0,0 0 70 0 0,0 0 84 0 0,0 0-53 0 0,0 0-135 0 0,0 0-129 0 0,33 0-97 0 0,105-1-36 0 0,-72 18 289 0 0,-59-10-743 0 0,-2-4-63 0 0,1 1-1 0 0,-1 0 1 0 0,-1 0-1 0 0,1 1 0 0 0,-1-1 1 0 0,0 1-1 0 0,0 0 1 0 0,0 0-1 0 0,0 0 1 0 0,-1 1-1 0 0,0 0 0 0 0,0-1 1 0 0,-1 1-1 0 0,1 0 1 0 0,-1 0-1 0 0,-1 0 1 0 0,1 1-1 0 0,-1-1 0 0 0,0 0 1 0 0,0 7-129 0 0,-1-8 60 0 0,1 1 0 0 0,-2 0 1 0 0,1-1-1 0 0,-1 1 0 0 0,0 0 0 0 0,0-1 1 0 0,0 1-1 0 0,-1-1 0 0 0,1 1 0 0 0,-2-1 1 0 0,1 0-1 0 0,0 0 0 0 0,-1 0 0 0 0,0 0 0 0 0,0 0 1 0 0,-1 0-1 0 0,1-1 0 0 0,-1 0 0 0 0,0 0 1 0 0,0 0-1 0 0,0 0 0 0 0,-1 0 0 0 0,0-1-60 0 0,-6 6-59 0 0,0-1 0 0 0,-1 0 0 0 0,0-1-1 0 0,0-1 1 0 0,-1 1 0 0 0,0-2 0 0 0,0 0-1 0 0,0-1 1 0 0,-1 0 59 0 0,-45-1-3791 0 0,43-10-2896 0 0,12 3 3066 0 0</inkml:trace>
  <inkml:trace contextRef="#ctx0" brushRef="#br0" timeOffset="8924.99">6703 103 1224 0 0,'0'0'3809'0'0,"0"0"-2403"0"0,0 0-814 0 0,0 0 161 0 0,0 0 393 0 0,0 0 225 0 0,0 0-55 0 0,0 0-218 0 0,0 0-218 0 0,0 0-119 0 0,0 0-88 0 0,0 0-79 0 0,27 35-48 0 0,85 111-82 0 0,-67-58 165 0 0,-41-70-482 0 0,2 10-32 0 0,-1 0-1 0 0,-1 0 1 0 0,-1 1 0 0 0,-1-1 0 0 0,-2 1-1 0 0,-1-1 1 0 0,-3 13-115 0 0,1-26-17 0 0,0 0 0 0 0,-1 0 0 0 0,-1-1 0 0 0,0 1 0 0 0,-1-1 1 0 0,-1-1-1 0 0,0 1 0 0 0,-1-1 0 0 0,0 0 0 0 0,-1-1 0 0 0,-1 0 0 0 0,-9 10 17 0 0,-83 75-2974 0 0,35-49-4987 0 0,50-37 3697 0 0,5-3 1454 0 0</inkml:trace>
  <inkml:trace contextRef="#ctx0" brushRef="#br0" timeOffset="11609.252">7159 501 0 0 0,'0'0'1603'0'0,"0"0"-851"0"0,0 0-369 0 0,0 0 349 0 0,0 0 628 0 0,0 0 482 0 0,0 0 117 0 0,0 0-288 0 0,0 0-419 0 0,0 0-331 0 0,0 0-196 0 0,0 0-89 0 0,0 0-85 0 0,26-2-97 0 0,82-9-109 0 0,102-13-397 0 0,-188 22-2216 0 0,-12 1-1576 0 0,1 1-4757 0 0,-9 0 8180 0 0</inkml:trace>
  <inkml:trace contextRef="#ctx0" brushRef="#br0" timeOffset="11858.005">7150 722 2128 0 0,'0'0'1527'0'0,"0"0"-850"0"0,0 0-332 0 0,0 0 250 0 0,0 0 468 0 0,0 0 370 0 0,0 0 61 0 0,0 0-195 0 0,0 0-310 0 0,0 0-266 0 0,0 0-199 0 0,0 0-140 0 0,0 0-117 0 0,37-4-81 0 0,115-15-92 0 0,-37-6-191 0 0,-22 1-1201 0 0,13-3-7502 0 0,-86 23 5267 0 0</inkml:trace>
  <inkml:trace contextRef="#ctx0" brushRef="#br0" timeOffset="12703.895">7632 906 0 0 0,'0'0'1668'0'0,"0"0"-485"0"0,0 0-30 0 0,0 0 248 0 0,0 0 194 0 0,0 0-16 0 0,0 0-240 0 0,0 0-279 0 0,36-24-171 0 0,112-79-131 0 0,-45 25 495 0 0,-44 32-798 0 0,-2-2 0 0 0,-2-3 1 0 0,-2-3-1 0 0,-3-2-455 0 0,-46 53-8 0 0,0-1-1 0 0,-1 0 1 0 0,1 0-1 0 0,-1-1 1 0 0,0 1-1 0 0,0-1 1 0 0,-1 1-1 0 0,1-1 1 0 0,-1 0-1 0 0,0 0 1 0 0,0 0-1 0 0,-1 0 1 0 0,1 0-1 0 0,-1-1 1 0 0,0 1-1 0 0,-1 0 1 0 0,1-1-1 0 0,-1-4 9 0 0,-2 9-101 0 0,0-1-1 0 0,1 1 1 0 0,-1 0 0 0 0,0 0 0 0 0,0-1-1 0 0,0 1 1 0 0,0 0 0 0 0,0 1 0 0 0,0-1-1 0 0,0 0 1 0 0,0 1 0 0 0,0-1 0 0 0,0 1-1 0 0,-1-1 1 0 0,1 1 0 0 0,0 0 0 0 0,0 0-1 0 0,0 0 1 0 0,-1 0 0 0 0,1 0 0 0 0,0 1-1 0 0,0-1 1 0 0,0 1 0 0 0,0-1 0 0 0,0 1-1 0 0,-2 1 102 0 0,-8 6-279 0 0,1 0 0 0 0,0 1 0 0 0,0 0 0 0 0,1 1-1 0 0,0 1 1 0 0,0-1 0 0 0,2 1 0 0 0,-1 1-1 0 0,1 0 1 0 0,1 0 0 0 0,0 1 0 0 0,1-1-1 0 0,0 1 1 0 0,1 1 0 0 0,0-1 0 0 0,-2 14 279 0 0,5-22 28 0 0,0 1 1 0 0,0-1 0 0 0,1 1-1 0 0,0-1 1 0 0,0 1-1 0 0,0 0 1 0 0,1-1-1 0 0,0 1 1 0 0,0 0-1 0 0,0 0 1 0 0,1-1 0 0 0,-1 1-1 0 0,1 0 1 0 0,1-1-1 0 0,-1 1 1 0 0,1-1-1 0 0,0 1 1 0 0,0-1 0 0 0,1 0-1 0 0,0 0 1 0 0,0 0-1 0 0,0 0 1 0 0,0-1-1 0 0,1 1 1 0 0,-1-1 0 0 0,1 0-1 0 0,0 0 1 0 0,1 0-1 0 0,-1 0 1 0 0,1-1-1 0 0,0 1-28 0 0,5 2 261 0 0,0 0 0 0 0,0-1 0 0 0,1 0 0 0 0,-1-1 1 0 0,1 0-1 0 0,0 0 0 0 0,1-1 0 0 0,-1-1 0 0 0,0 0 0 0 0,1 0 0 0 0,0-1 0 0 0,-1-1 0 0 0,1 0 0 0 0,-1-1 0 0 0,1 0 0 0 0,-1 0 0 0 0,1-1 0 0 0,-1-1 0 0 0,0 0-261 0 0,11-6 154 0 0,0-1-1 0 0,-1 0 1 0 0,-1-2 0 0 0,0-1-1 0 0,0 0 1 0 0,-1-1-1 0 0,-1-1 1 0 0,-1-1 0 0 0,0-1-1 0 0,-1 0 1 0 0,0-1-1 0 0,-2-1 1 0 0,0 0 0 0 0,-1-1-1 0 0,-2 0 1 0 0,2-4-154 0 0,-2-16-932 0 0,-34 45-2390 0 0,18-1 3211 0 0,-1 1 1 0 0,1 0 0 0 0,0 0 0 0 0,0 0-1 0 0,0 0 1 0 0,1 1 0 0 0,0 0 0 0 0,0 0-1 0 0,1 0 1 0 0,-1 0 0 0 0,1 1 0 0 0,1-1-1 0 0,-1 1 1 0 0,1 0 0 0 0,0 0 0 0 0,1 0-1 0 0,-1 0 1 0 0,1 0 0 0 0,1 0 0 0 0,-1 0 0 0 0,1 0-1 0 0,1 0 1 0 0,-1 1 0 0 0,2 3 110 0 0,2-6 143 0 0,1 1 1 0 0,0 0-1 0 0,0-1 1 0 0,0 0-1 0 0,1 0 1 0 0,0 0-1 0 0,0-1 1 0 0,0 0-1 0 0,0 0 1 0 0,1 0-1 0 0,-1-1 1 0 0,1 0-1 0 0,0 0 1 0 0,0-1-1 0 0,0 0 1 0 0,0 0-1 0 0,0-1 1 0 0,1 0-1 0 0,-1 0 1 0 0,0 0-1 0 0,1-1 1 0 0,-1 0-1 0 0,1-1 0 0 0,-1 0 1 0 0,0 0-1 0 0,0 0 1 0 0,4-2-144 0 0,2 0 245 0 0,0 0 0 0 0,0-1 0 0 0,-1 0 0 0 0,1-1 0 0 0,-1-1-1 0 0,0 0 1 0 0,0 0 0 0 0,-1-2 0 0 0,0 1 0 0 0,0-1 0 0 0,-1-1 0 0 0,0 0 0 0 0,0 0 0 0 0,-1-1 0 0 0,-1 0 0 0 0,1-1-1 0 0,1-3-244 0 0,10-11 201 0 0,-9 14-170 0 0,0-1 0 0 0,-1 0-1 0 0,-1 0 1 0 0,0-1 0 0 0,-1 0 0 0 0,0-1-1 0 0,-1 1 1 0 0,-1-2 0 0 0,0 1-1 0 0,-1-1 1 0 0,0 1 0 0 0,-1-1 0 0 0,-1-1-1 0 0,0-2-30 0 0,-4 18-23 0 0,0 0 1 0 0,0-1-1 0 0,-1 1 0 0 0,1 0 0 0 0,0 0 0 0 0,-1 0 0 0 0,1 0 0 0 0,0 0 1 0 0,0 0-1 0 0,-1 0 0 0 0,1 0 0 0 0,0 0 0 0 0,-1 1 0 0 0,1-1 0 0 0,0 0 1 0 0,0 1-1 0 0,0-1 0 0 0,-1 1 0 0 0,1 0 0 0 0,0-1 0 0 0,0 1 0 0 0,0 0 1 0 0,0-1-1 0 0,0 1 0 0 0,0 0 0 0 0,0 0 0 0 0,0 0 0 0 0,1 0 0 0 0,-2 1 23 0 0,-7 9-15 0 0,0 0 1 0 0,1 1-1 0 0,1 0 0 0 0,-1 1 0 0 0,2 0 0 0 0,0 0 0 0 0,0 0 0 0 0,1 1 0 0 0,1-1 0 0 0,1 1 0 0 0,-1 0 0 0 0,2 0 0 0 0,0 1 0 0 0,1-1 0 0 0,0 0 0 0 0,2 1 0 0 0,0 13 15 0 0,1-19-155 0 0,1 0 1 0 0,-1 0-1 0 0,1 0 1 0 0,1 0-1 0 0,0 0 1 0 0,0-1-1 0 0,1 0 1 0 0,0 0-1 0 0,0 0 1 0 0,1 0-1 0 0,0-1 1 0 0,0 0-1 0 0,0 0 1 0 0,1-1-1 0 0,0 0 1 0 0,1 0-1 0 0,-1 0 1 0 0,1-1-1 0 0,0 0 1 0 0,4 1 154 0 0,17 6-3918 0 0,-8-9-3197 0 0,-12-3 3638 0 0</inkml:trace>
  <inkml:trace contextRef="#ctx0" brushRef="#br0" timeOffset="12954.432">9357 468 3153 0 0,'0'0'2431'0'0,"0"0"-723"0"0,0 0-70 0 0,0 0 180 0 0,0 0 1 0 0,0 0-262 0 0,0 0-462 0 0,-7 33-421 0 0,-25 104-280 0 0,9 47 207 0 0,23-164-663 0 0,6-1 542 0 0,-4-15-3804 0 0,-1 0-6422 0 0,-1-7 5510 0 0</inkml:trace>
  <inkml:trace contextRef="#ctx0" brushRef="#br0" timeOffset="13273.037">9190 508 2136 0 0,'0'0'1521'0'0,"0"0"-365"0"0,0 0 8 0 0,0 0 99 0 0,0 0-95 0 0,0 0-265 0 0,0 0-291 0 0,0 0-226 0 0,0 0-125 0 0,0 0-30 0 0,33 0-42 0 0,106-1-15 0 0,-75 12 183 0 0,-56-5-265 0 0,-2-4 21 0 0,-1 1-1 0 0,0 0 1 0 0,0 0-1 0 0,0 0 1 0 0,0 1-1 0 0,0 0 1 0 0,0 0-1 0 0,-1 0 1 0 0,0 0 0 0 0,0 1-1 0 0,0 0 1 0 0,-1 0-1 0 0,1 0 1 0 0,-1 0-1 0 0,0 0 1 0 0,-1 1-1 0 0,1-1 1 0 0,-1 1-1 0 0,0 0 1 0 0,0-1 0 0 0,-1 1-1 0 0,0 0 1 0 0,0 0-1 0 0,0 0 1 0 0,-1 0-1 0 0,0 0 1 0 0,0 0-1 0 0,0 1 1 0 0,-1-1-1 0 0,0 0 1 0 0,0-1 0 0 0,-1 1-1 0 0,1 0 1 0 0,-1 0-1 0 0,-1 0 1 0 0,-1 3-113 0 0,-7 6 173 0 0,-1-2 0 0 0,-1 1 0 0 0,0-2 0 0 0,-1 0 1 0 0,0 0-1 0 0,-1-1 0 0 0,0-1 0 0 0,0-1 0 0 0,-1 0 1 0 0,0-1-1 0 0,-15 5-173 0 0,7-1 126 0 0,-52-1-1261 0 0,67-22-3228 0 0,7-3-3785 0 0,2 7 4098 0 0</inkml:trace>
  <inkml:trace contextRef="#ctx0" brushRef="#br0" timeOffset="13626.098">9784 59 5841 0 0,'0'0'2107'0'0,"0"0"-409"0"0,0 0-242 0 0,0 0-62 0 0,0 0-62 0 0,0 0-109 0 0,0 0-209 0 0,0 0-198 0 0,0 0-123 0 0,0 0-78 0 0,0 0-43 0 0,0 0-33 0 0,0 0-80 0 0,3 28-87 0 0,11 87-100 0 0,12 144 189 0 0,-26-239-658 0 0,-7 112-425 0 0,-18-49-3502 0 0,17-70 16 0 0,1-7-4234 0 0,4-6 4871 0 0</inkml:trace>
  <inkml:trace contextRef="#ctx0" brushRef="#br0" timeOffset="14059.973">9619 89 3017 0 0,'0'0'1356'0'0,"0"0"-46"0"0,0 0 122 0 0,0 0 43 0 0,0 0-160 0 0,0 0-312 0 0,0 0-303 0 0,0 0-177 0 0,33-14-101 0 0,105-40-63 0 0,-46 34 203 0 0,33 25 388 0 0,-121-4-919 0 0,1 0 0 0 0,0 0 0 0 0,0 0 0 0 0,-1 1 0 0 0,1-1 0 0 0,-1 1 0 0 0,1 0 0 0 0,-1 0 0 0 0,0 1 0 0 0,0 0 0 0 0,0-1 0 0 0,0 1 0 0 0,0 0 0 0 0,-1 1 0 0 0,1-1 0 0 0,-1 1 0 0 0,0-1 0 0 0,0 1 0 0 0,0 0 0 0 0,-1 0 0 0 0,1 1 0 0 0,-1-1 1 0 0,0 0-1 0 0,0 2-31 0 0,-2 1 41 0 0,0 0 1 0 0,0 0 0 0 0,-1 0 0 0 0,0-1-1 0 0,-1 1 1 0 0,0 0 0 0 0,0 0 0 0 0,0-1-1 0 0,0 1 1 0 0,-1-1 0 0 0,0 0 0 0 0,-1 0 0 0 0,0 0-1 0 0,1 0 1 0 0,-2 0 0 0 0,1-1 0 0 0,-1 0-1 0 0,0 0 1 0 0,0 0 0 0 0,0 0 0 0 0,0-1-1 0 0,-1 0 1 0 0,0 0 0 0 0,-4 2-42 0 0,0 2 14 0 0,-134 102 391 0 0,140-108-383 0 0,0-1-1 0 0,1 2 1 0 0,0-1-1 0 0,-1 0 1 0 0,1 1-1 0 0,0-1 1 0 0,0 1-1 0 0,1 0 1 0 0,-1 0 0 0 0,0 0-1 0 0,1 0 1 0 0,0 0-1 0 0,0 1 1 0 0,0-1-1 0 0,0 1 1 0 0,0 0-1 0 0,1-1 1 0 0,0 1-1 0 0,0 0 1 0 0,0 0-1 0 0,0 0 1 0 0,0 0 0 0 0,1 0-1 0 0,-1 0 1 0 0,1 0-1 0 0,0 0 1 0 0,1 0-1 0 0,-1 0 1 0 0,1 0-1 0 0,-1 0 1 0 0,1-1-1 0 0,0 1 1 0 0,1 0-1 0 0,-1 0-21 0 0,16 16 196 0 0,1-2-1 0 0,1 0 0 0 0,0 0 1 0 0,1-2-1 0 0,1-1 1 0 0,0 0-1 0 0,1-2 0 0 0,23 11-195 0 0,-39-22-376 0 0,42 18 1154 0 0,-31-17-2899 0 0,1-1-3555 0 0,-15-4 619 0 0,-2-4-1376 0 0</inkml:trace>
  <inkml:trace contextRef="#ctx0" brushRef="#br0" timeOffset="14357.123">10234 394 7810 0 0,'0'0'2117'0'0,"0"0"-595"0"0,0 0-174 0 0,0 0 35 0 0,0 0-9 0 0,0 0-142 0 0,0 0-213 0 0,0 0-156 0 0,0 0-128 0 0,0 0-80 0 0,0 0-103 0 0,0 0-112 0 0,0 0-117 0 0,7 18-129 0 0,24 56-80 0 0,-9 37 54 0 0,-10-26-1197 0 0,-11-49-7788 0 0,-1-36 5017 0 0,0 1-645 0 0,-2 2 687 0 0</inkml:trace>
  <inkml:trace contextRef="#ctx0" brushRef="#br0" timeOffset="14640.953">10189 409 4745 0 0,'0'0'1400'0'0,"0"0"-218"0"0,0 0 110 0 0,0 0 115 0 0,0 0-121 0 0,0 0-279 0 0,0 0-283 0 0,0 0-145 0 0,0 0-21 0 0,0 0-24 0 0,0 0-10 0 0,0 0 4 0 0,33 0-23 0 0,98 2-27 0 0,-74 12 142 0 0,-49-8-473 0 0,-3-3-97 0 0,0 1 0 0 0,0-1 0 0 0,0 1 0 0 0,-1 0 0 0 0,0 0 0 0 0,1 1-1 0 0,-1-1 1 0 0,0 1 0 0 0,-1 0 0 0 0,1 0 0 0 0,-1 0 0 0 0,0 0 0 0 0,-1 1 0 0 0,1-1 0 0 0,-1 1 0 0 0,0 0 0 0 0,0 0 0 0 0,-1-1 0 0 0,0 1 0 0 0,0 0 0 0 0,0 0 0 0 0,-1 1 0 0 0,0-1 0 0 0,0 0 0 0 0,0 0 0 0 0,-1 0 0 0 0,0 0 0 0 0,-1 4-50 0 0,-2-1 25 0 0,0-1 0 0 0,-1 0 0 0 0,0 1 0 0 0,0-2 0 0 0,-1 1 0 0 0,0-1 0 0 0,0 1 0 0 0,-1-2 0 0 0,0 1 0 0 0,0-1 0 0 0,-1 0 0 0 0,1 0 0 0 0,-1-1 0 0 0,-1 0 0 0 0,1-1 0 0 0,-3 2-25 0 0,8-5-143 0 0,-91 44-824 0 0,62-34-2929 0 0,-2-3-4985 0 0,27-8 3453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8:16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14 519 0 0 0,'0'0'219'0'0,"24"0"5510"0"0,114-4 1559 0 0,67-18-5294 0 0,-114 11-1626 0 0,2-3-881 0 0,-92 14 26 0 0,-1 0-229 0 0,0 0-301 0 0,-25 6-11308 0 0,20-5 11785 0 0</inkml:trace>
  <inkml:trace contextRef="#ctx0" brushRef="#br0" timeOffset="248.018">1 748 2513 0 0,'0'0'1628'0'0,"0"0"-632"0"0,0 0-245 0 0,0 0 285 0 0,0 0 392 0 0,0 0 175 0 0,0 0-124 0 0,0 0-329 0 0,0 0-291 0 0,0 0-172 0 0,0 0-141 0 0,0 0-96 0 0,30 1-82 0 0,94 3-81 0 0,41-16 205 0 0,-37-2-1549 0 0,-56 6-4657 0 0,-44 7-1313 0 0,-19 1 4552 0 0</inkml:trace>
  <inkml:trace contextRef="#ctx0" brushRef="#br0" timeOffset="746.504">288 306 0 0 0,'0'0'343'0'0,"0"0"990"0"0,0 0 397 0 0,0 0 29 0 0,0 0-279 0 0,0 0-321 0 0,0 0-310 0 0,0 0-245 0 0,0 0-91 0 0,0 0-33 0 0,0 0 27 0 0,-5 5 12 0 0,-12 15-23 0 0,36 10 990 0 0,72 21 1026 0 0,-52-36-1951 0 0,147 62 526 0 0,-181-74-1079 0 0,0-2 5 0 0,-1 1-1 0 0,1 0 1 0 0,-1 0 0 0 0,0 0 0 0 0,0 0 0 0 0,0 1 0 0 0,0 0 0 0 0,0 0 0 0 0,-1 0 0 0 0,1 0 0 0 0,-1 0 0 0 0,0 1 0 0 0,0 0 0 0 0,0-1 0 0 0,0 1 0 0 0,0 0 0 0 0,-1 0 0 0 0,0 1 0 0 0,0-1 0 0 0,0 0 0 0 0,-1 1 0 0 0,1-1 0 0 0,-1 1 0 0 0,0 0 0 0 0,0-1-1 0 0,0 6-12 0 0,-4 0 34 0 0,0 0 0 0 0,0 0 0 0 0,-1-1 0 0 0,-1 1 0 0 0,0-1 0 0 0,0 0-1 0 0,0 0 1 0 0,-1 0 0 0 0,-1-1 0 0 0,1 1 0 0 0,-1-2 0 0 0,-1 1-1 0 0,1-1 1 0 0,-1 0 0 0 0,-1-1 0 0 0,-7 6-34 0 0,-4 5 52 0 0,-208 157-25 0 0,135-109-1049 0 0,85-54-1706 0 0,11 2-9639 0 0,2-12 10101 0 0</inkml:trace>
  <inkml:trace contextRef="#ctx0" brushRef="#br0" timeOffset="4113.984">733 1208 0 0 0,'0'0'775'0'0,"0"0"329"0"0,0 0-12 0 0,0 0-153 0 0,0 0-119 0 0,0 0-81 0 0,0 0-27 0 0,32-16 4 0 0,98-51-35 0 0,-61 17 499 0 0,-28 12-431 0 0,-2-2 0 0 0,-2-2 1 0 0,-2-1-1 0 0,-2-2 0 0 0,13-24-749 0 0,-38 57 6 0 0,-1 0-1 0 0,-1-1 1 0 0,0 0-1 0 0,0 0 1 0 0,-2-1-1 0 0,1 0 1 0 0,-2 0-1 0 0,0 0 1 0 0,0 0-1 0 0,-2 0 1 0 0,1 0-1 0 0,-2-1 1 0 0,0-2-6 0 0,0 15-67 0 0,-1 1 1 0 0,1-1-1 0 0,0 1 1 0 0,-1-1-1 0 0,1 1 1 0 0,-1-1-1 0 0,1 1 0 0 0,-1 0 1 0 0,0-1-1 0 0,0 1 1 0 0,0 0-1 0 0,0 0 0 0 0,1-1 1 0 0,-2 1-1 0 0,1 0 1 0 0,0 0-1 0 0,0 0 0 0 0,0 0 1 0 0,0 0-1 0 0,-1 1 1 0 0,1-1-1 0 0,0 0 1 0 0,-1 0-1 0 0,1 1 0 0 0,0-1 1 0 0,-1 1-1 0 0,1-1 1 0 0,-1 1-1 0 0,1 0 0 0 0,-1 0 1 0 0,1 0-1 0 0,-1-1 1 0 0,1 1-1 0 0,-1 1 1 0 0,1-1-1 0 0,-1 0 0 0 0,1 0 1 0 0,-1 0-1 0 0,1 1 1 0 0,-1-1-1 0 0,1 1 0 0 0,-1-1 1 0 0,1 1-1 0 0,0 0 1 0 0,-1-1-1 0 0,1 1 0 0 0,0 0 1 0 0,0 0-1 0 0,-1 0 1 0 0,1 0-1 0 0,0 0 1 0 0,0 0-1 0 0,0 0 0 0 0,0 1 1 0 0,0-1-1 0 0,0 1 67 0 0,-10 14-85 0 0,1 0 0 0 0,1 0 0 0 0,0 1 0 0 0,1 0 1 0 0,1 1-1 0 0,1-1 0 0 0,0 2 0 0 0,1-1 0 0 0,1 0 0 0 0,1 1 0 0 0,1 0 0 0 0,0 0 0 0 0,2 9 85 0 0,-3-18 52 0 0,2 1 1 0 0,-1 1-1 0 0,1-1 1 0 0,1 0-1 0 0,0 0 1 0 0,1 0-1 0 0,0 0 1 0 0,1 0-1 0 0,0 0 1 0 0,0 0-1 0 0,1 0 1 0 0,1-1-1 0 0,0 1 1 0 0,0-1-1 0 0,1 0 1 0 0,0 0-1 0 0,1-1 1 0 0,0 1-1 0 0,1-1 1 0 0,-1-1-1 0 0,2 1 1 0 0,1 1-53 0 0,-3-6 140 0 0,0 0-1 0 0,1 0 1 0 0,-1 0 0 0 0,1-1 0 0 0,0 0 0 0 0,0 0-1 0 0,0-1 1 0 0,1 1 0 0 0,-1-2 0 0 0,0 1 0 0 0,1-1-1 0 0,-1 0 1 0 0,1-1 0 0 0,-1 0 0 0 0,1 0 0 0 0,-1 0-1 0 0,1-1 1 0 0,-1 0 0 0 0,1-1 0 0 0,-1 1 0 0 0,0-1-1 0 0,0-1 1 0 0,0 0 0 0 0,3-1-140 0 0,15-7 358 0 0,0-2 1 0 0,-1 0-1 0 0,-1-2 0 0 0,0-1 1 0 0,0 0-1 0 0,-1-3-358 0 0,-7 7 15 0 0,0 0 1 0 0,-1-1-1 0 0,-1 0 0 0 0,0-1 1 0 0,-1-1-1 0 0,-1 0 0 0 0,0 0 1 0 0,-1-1-1 0 0,0-1 0 0 0,-2 0 1 0 0,0 0-1 0 0,0 0 0 0 0,-2-1 1 0 0,0 0-1 0 0,-2-1 0 0 0,0 1 1 0 0,0-1-1 0 0,-1-5-15 0 0,-3 22-82 0 0,-1 1 0 0 0,1-1 1 0 0,0 1-1 0 0,-1-1 0 0 0,1 1 0 0 0,-1-1 0 0 0,0 1 1 0 0,1-1-1 0 0,-1 1 0 0 0,0 0 0 0 0,0-1 0 0 0,0 1 0 0 0,0 0 1 0 0,0 0-1 0 0,0 0 0 0 0,0 0 0 0 0,0 0 0 0 0,0 0 0 0 0,-1 0 1 0 0,1 0-1 0 0,0 0 0 0 0,-1 0 0 0 0,1 1 0 0 0,-1-1 0 0 0,1 1 1 0 0,0-1-1 0 0,-1 1 0 0 0,1-1 0 0 0,-1 1 0 0 0,0 0 0 0 0,1 0 1 0 0,-1 0-1 0 0,1 0 0 0 0,-1 0 0 0 0,1 0 0 0 0,-1 0 0 0 0,1 0 1 0 0,-1 1-1 0 0,1-1 0 0 0,-1 0 0 0 0,1 1 0 0 0,-1-1 0 0 0,1 1 1 0 0,-1 0-1 0 0,1 0 0 0 0,0-1 0 0 0,-1 1 0 0 0,1 0 0 0 0,0 0 1 0 0,0 0-1 0 0,0 0 0 0 0,0 0 0 0 0,0 1 0 0 0,0-1 1 0 0,0 0-1 0 0,0 0 0 0 0,0 1 0 0 0,0-1 0 0 0,1 1 0 0 0,-1-1 1 0 0,1 0-1 0 0,-1 1 0 0 0,1-1 0 0 0,-1 2 82 0 0,-5 11-32 0 0,1 0-1 0 0,0 0 1 0 0,1 0 0 0 0,1 0-1 0 0,0 1 1 0 0,1-1-1 0 0,0 1 1 0 0,2 0 0 0 0,-1-1-1 0 0,2 1 1 0 0,1 7 32 0 0,-2-15 34 0 0,1 1 0 0 0,0-1 0 0 0,1 0 0 0 0,0 0 0 0 0,0 0 0 0 0,1 0 0 0 0,-1 0 0 0 0,1-1 1 0 0,1 1-1 0 0,-1-1 0 0 0,1 0 0 0 0,0 0 0 0 0,1 0 0 0 0,0 0 0 0 0,0-1 0 0 0,0 0 0 0 0,0 0 0 0 0,1 0 0 0 0,0 0 0 0 0,0-1 0 0 0,0 0 0 0 0,0-1 1 0 0,0 1-1 0 0,1-1 0 0 0,0 0 0 0 0,6 1-34 0 0,-1 1 205 0 0,0-2 0 0 0,1 1 0 0 0,0-2 0 0 0,0 1 0 0 0,0-2 0 0 0,0 0 0 0 0,0 0 0 0 0,0-1 0 0 0,0-1 0 0 0,0 0-1 0 0,0-1 1 0 0,0 0 0 0 0,-1-1 0 0 0,12-4-205 0 0,-3-1 188 0 0,-1-2 0 0 0,0 0 1 0 0,0-1-1 0 0,-1 0 0 0 0,-1-2 0 0 0,0-1 0 0 0,-1 0 0 0 0,0-1 0 0 0,-1 0 0 0 0,-1-2 0 0 0,0 0 0 0 0,-1 0 0 0 0,-1-1 0 0 0,-1-1 0 0 0,0-1 0 0 0,-2 1 0 0 0,0-1 0 0 0,-1-1 0 0 0,4-17-188 0 0,-7-57-6 0 0,-6 92-1 0 0,-1 0-1 0 0,1 1 1 0 0,-1-1-1 0 0,0 0 1 0 0,0 1-1 0 0,0-1 0 0 0,0 0 1 0 0,0 1-1 0 0,0-1 1 0 0,-1 1-1 0 0,1-1 1 0 0,-1 1-1 0 0,0 0 1 0 0,0 0-1 0 0,0 0 0 0 0,0 0 1 0 0,0 0-1 0 0,0 0 1 0 0,0 0-1 0 0,-1 1 1 0 0,1-1-1 0 0,-1 1 1 0 0,1 0-1 0 0,-1 0 0 0 0,0 0 1 0 0,1 0-1 0 0,-1 0 1 0 0,0 0-1 0 0,0 1 1 0 0,1-1-1 0 0,-2 1 8 0 0,-2 0-27 0 0,0 0-1 0 0,1 1 1 0 0,-1 0-1 0 0,1 0 1 0 0,-1 0-1 0 0,1 1 1 0 0,-1-1 0 0 0,1 1-1 0 0,0 1 1 0 0,0-1-1 0 0,0 1 1 0 0,0 0-1 0 0,0 0 1 0 0,1 0-1 0 0,-1 0 1 0 0,1 1-1 0 0,0 0 1 0 0,0 0 0 0 0,0 0-1 0 0,1 1 1 0 0,-1-1-1 0 0,-2 5 28 0 0,-51 115 61 0 0,54-115-50 0 0,1 0 0 0 0,0 0 0 0 0,1 0-1 0 0,0 0 1 0 0,0 1 0 0 0,1-1-1 0 0,0 0 1 0 0,1 0 0 0 0,0 0 0 0 0,0 1-1 0 0,1-1 1 0 0,0 0 0 0 0,0-1 0 0 0,1 1-1 0 0,1 0 1 0 0,-1-1 0 0 0,1 1-1 0 0,1-1 1 0 0,0 0 0 0 0,0-1 0 0 0,0 1-1 0 0,1-1 1 0 0,2 2-11 0 0,3 2-65 0 0,0-1 1 0 0,0 0-1 0 0,1-1 1 0 0,1 0-1 0 0,-1-1 0 0 0,1 0 1 0 0,1-1-1 0 0,-1-1 1 0 0,12 4 64 0 0,40 5-4855 0 0,-52-14 734 0 0,-3-1-2200 0 0</inkml:trace>
  <inkml:trace contextRef="#ctx0" brushRef="#br0" timeOffset="4733.654">2420 817 6929 0 0,'0'0'1067'0'0,"0"0"-282"0"0,0 0 76 0 0,0 0 234 0 0,0 0 68 0 0,0 0-210 0 0,0 0-366 0 0,0 0-299 0 0,-11 35-174 0 0,-32 108-105 0 0,35-114-153 0 0,-2 0 0 0 0,0 0 0 0 0,-2-1 0 0 0,-1 0 1 0 0,-1-1-1 0 0,-1 0 0 0 0,-2-2 0 0 0,0 0 0 0 0,-17 18 144 0 0,-7 0 84 0 0,45-64 55 0 0,152-213 1781 0 0,-132 196-1848 0 0,2 1 1 0 0,1 2-1 0 0,2 1 0 0 0,2 1 0 0 0,0 1 0 0 0,3 2 0 0 0,0 1 1 0 0,7-2-73 0 0,-40 31-12 0 0,-1-1 1 0 0,1 1-1 0 0,-1 0 1 0 0,1 0 0 0 0,-1-1-1 0 0,1 1 1 0 0,-1 0-1 0 0,1 0 1 0 0,-1 0 0 0 0,1 0-1 0 0,0 0 1 0 0,-1 0-1 0 0,1 0 1 0 0,-1 0 0 0 0,1 0-1 0 0,-1 0 1 0 0,1 0-1 0 0,-1 0 1 0 0,1 0 0 0 0,0 1-1 0 0,-1-1 1 0 0,1 0-1 0 0,-1 0 1 0 0,1 1 0 0 0,-1-1-1 0 0,1 0 1 0 0,-1 0-1 0 0,1 1 1 0 0,-1-1 0 0 0,0 1-1 0 0,1-1 1 0 0,-1 0-1 0 0,1 1 1 0 0,-1-1 0 0 0,0 1-1 0 0,0-1 1 0 0,1 1-1 0 0,-1-1 1 0 0,0 1 0 0 0,0-1-1 0 0,1 1 1 0 0,-1-1-1 0 0,0 1 1 0 0,0 0 0 0 0,0-1-1 0 0,0 1 1 0 0,0-1-1 0 0,0 1 1 0 0,0-1 0 0 0,0 1-1 0 0,0 0 1 0 0,0-1-1 0 0,0 1 1 0 0,0-1 0 0 0,0 1-1 0 0,0-1 1 0 0,-1 1-1 0 0,1-1 1 0 0,0 1 11 0 0,-4 41 23 0 0,-38 112 160 0 0,38-123-99 0 0,1-16-9 0 0,0 1 0 0 0,2-1 0 0 0,0 1 0 0 0,0 0 1 0 0,2-1-1 0 0,0 1 0 0 0,0 0 0 0 0,2-1 0 0 0,3 12-75 0 0,-7-27 58 0 0,1 0 0 0 0,0 0 0 0 0,-1-1-1 0 0,1 1 1 0 0,0 0 0 0 0,0 0 0 0 0,-1 0 0 0 0,1 0 0 0 0,0 0 0 0 0,-1 0 0 0 0,1 0-1 0 0,0 0 1 0 0,-1 0 0 0 0,1 0 0 0 0,0 0 0 0 0,-1 0 0 0 0,1 0 0 0 0,0 0-1 0 0,0 0 1 0 0,-1 0 0 0 0,1 1 0 0 0,0-1 0 0 0,-1 0 0 0 0,1 0 0 0 0,0 0-1 0 0,0 0 1 0 0,-1 1 0 0 0,1-1 0 0 0,0 0 0 0 0,0 0 0 0 0,-1 0 0 0 0,1 1 0 0 0,0-1-1 0 0,0 0 1 0 0,0 0 0 0 0,0 1 0 0 0,-1-1 0 0 0,1 0 0 0 0,0 1 0 0 0,0-1-1 0 0,0 0 1 0 0,0 0 0 0 0,0 1 0 0 0,0-1 0 0 0,0 0 0 0 0,0 1 0 0 0,0-1 0 0 0,0 0-1 0 0,0 1 1 0 0,0-1 0 0 0,0 0 0 0 0,0 0 0 0 0,0 1 0 0 0,0-1 0 0 0,0 0-1 0 0,0 1 1 0 0,0-1 0 0 0,0 0 0 0 0,1 1 0 0 0,-1-1 0 0 0,0 0 0 0 0,0 0 0 0 0,0 1-1 0 0,0-1 1 0 0,1 0 0 0 0,-1 0-58 0 0,-29-18-210 0 0,18 10 476 0 0,-62-43-199 0 0,-75-11-599 0 0,132 59-147 0 0,-43-1-788 0 0,42 10-2586 0 0,3 6-3827 0 0,12-8 2979 0 0</inkml:trace>
  <inkml:trace contextRef="#ctx0" brushRef="#br0" timeOffset="5316.639">2797 1053 7554 0 0,'0'0'678'0'0,"0"0"-427"0"0,0 0 84 0 0,0 0 448 0 0,0 0 237 0 0,0 0-68 0 0,0 0-292 0 0,0 0-344 0 0,0 0-194 0 0,0 0-81 0 0,0 0-21 0 0,-1 33 4 0 0,-4 99 5 0 0,-6-61 225 0 0,11-70-191 0 0,-1 0 0 0 0,1 0-1 0 0,-1 0 1 0 0,1 0 0 0 0,-1 1 0 0 0,0-1 0 0 0,1 0 0 0 0,-1 0 0 0 0,0 0 0 0 0,0-1 0 0 0,0 1 0 0 0,0 0-1 0 0,0 0 1 0 0,0 0 0 0 0,0-1 0 0 0,0 1 0 0 0,0 0 0 0 0,0-1 0 0 0,0 1 0 0 0,0-1 0 0 0,0 1 0 0 0,-1-1-1 0 0,1 0 1 0 0,0 1 0 0 0,0-1 0 0 0,-1 0 0 0 0,1 0 0 0 0,0 0 0 0 0,0 0 0 0 0,-1 0 0 0 0,1 0 0 0 0,0 0-1 0 0,0-1 1 0 0,-1 1 0 0 0,1 0 0 0 0,0-1-63 0 0,-5 1 304 0 0,4-2-234 0 0,0 0-1 0 0,0 0 0 0 0,1 0 1 0 0,-1 0-1 0 0,1-1 0 0 0,-1 1 1 0 0,1 0-1 0 0,0-1 0 0 0,0 1 0 0 0,0-1 1 0 0,0 1-1 0 0,1-1 0 0 0,-1 0 1 0 0,1 1-1 0 0,0-1 0 0 0,-1 0 1 0 0,1 1-1 0 0,0-1 0 0 0,0 0 1 0 0,1 0-1 0 0,-1 1 0 0 0,1-1-69 0 0,-1 1 40 0 0,3-16 53 0 0,0-1 1 0 0,2 1-1 0 0,0 0 1 0 0,1 1-1 0 0,1-1 1 0 0,0 1 0 0 0,1 0-1 0 0,1 1 1 0 0,1 0-1 0 0,0 0 1 0 0,1 1-1 0 0,1 1 1 0 0,13-13-94 0 0,-16 14-34 0 0,0 1 0 0 0,1 0 0 0 0,1 1 0 0 0,0 0 0 0 0,0 1 0 0 0,1 0 0 0 0,1 1 0 0 0,-1 0 1 0 0,1 1-1 0 0,1 0 0 0 0,-1 1 0 0 0,1 1 0 0 0,1 0 0 0 0,-1 1 0 0 0,1 0 0 0 0,0 2 0 0 0,0-1 0 0 0,2 2 34 0 0,-15 3-30 0 0,-1 1 0 0 0,1 0 0 0 0,0 0 0 0 0,0 0 1 0 0,-1 1-1 0 0,1-1 0 0 0,-1 0 0 0 0,0 0 0 0 0,0 1 0 0 0,0-1 0 0 0,0 1 0 0 0,0-1 0 0 0,0 1 0 0 0,-1-1 0 0 0,1 1 0 0 0,-1 0 0 0 0,0-1 1 0 0,0 1-1 0 0,0 0 0 0 0,0-1 0 0 0,0 1 0 0 0,0 0 0 0 0,-1-1 0 0 0,1 1 0 0 0,-1-1 0 0 0,0 1 0 0 0,0-1 0 0 0,0 1 0 0 0,0-1 0 0 0,0 1 1 0 0,0-1-1 0 0,-2 2 30 0 0,-7 11 12 0 0,-1 0 1 0 0,0-1-1 0 0,-1 0 1 0 0,-1-1-1 0 0,0 0 1 0 0,0-1-1 0 0,-11 7-12 0 0,-72 79 646 0 0,96-96-623 0 0,0 0 0 0 0,0 1 0 0 0,0-1 0 0 0,0 1 0 0 0,1-1 0 0 0,-1 1 0 0 0,1-1 0 0 0,0 0 0 0 0,-1 1 0 0 0,1-1-1 0 0,0 0 1 0 0,1 0 0 0 0,-1 1 0 0 0,0-1 0 0 0,0 0 0 0 0,1 0 0 0 0,0 0 0 0 0,-1-1 0 0 0,1 1 0 0 0,0 0 0 0 0,0-1 0 0 0,0 1 0 0 0,0-1 0 0 0,0 1 0 0 0,0-1 0 0 0,0 0-1 0 0,0 0 1 0 0,1 0 0 0 0,-1 0 0 0 0,0 0 0 0 0,1-1 0 0 0,-1 1 0 0 0,0-1 0 0 0,1 1 0 0 0,2-1-23 0 0,9 6 99 0 0,100 61-201 0 0,-98-63-1718 0 0,-4-4-3379 0 0,-5-1-2002 0 0,-1 1 3068 0 0</inkml:trace>
  <inkml:trace contextRef="#ctx0" brushRef="#br0" timeOffset="5827.404">3154 1278 1800 0 0,'0'0'2637'0'0,"0"0"-898"0"0,0 0-209 0 0,0 0 347 0 0,0 0 244 0 0,0 0-106 0 0,0 0-388 0 0,0 0-371 0 0,0 0-206 0 0,0 0-86 0 0,0 0-112 0 0,0 0-138 0 0,8-9-145 0 0,53-66 431 0 0,20-55-350 0 0,-3 20-782 0 0,-77 110 95 0 0,0 0 1 0 0,0 0-1 0 0,0 0 1 0 0,0 0-1 0 0,0 0 1 0 0,0 0-1 0 0,0 1 1 0 0,0-1-1 0 0,0 0 1 0 0,0 1-1 0 0,0-1 1 0 0,0 0-1 0 0,0 1 1 0 0,-1-1-1 0 0,1 1 0 0 0,0 0 1 0 0,0-1-1 0 0,-1 1 1 0 0,1 0-1 0 0,0-1 1 0 0,-1 1-1 0 0,1 0 1 0 0,0 0-1 0 0,-1-1 1 0 0,1 1-1 0 0,-1 0 1 0 0,0 0-1 0 0,1 0 1 0 0,-1 0-1 0 0,0 0 1 0 0,1 0-1 0 0,-1 0 1 0 0,0 0-1 0 0,0 0 1 0 0,0 0-1 0 0,0 0 1 0 0,0 0-1 0 0,0 0 1 0 0,0 0-1 0 0,0-1 1 0 0,0 1-1 0 0,0 0 0 0 0,-1 0 1 0 0,1 0-1 0 0,0 0 1 0 0,-1 0-1 0 0,1 0 1 0 0,-1 0-1 0 0,1 0 1 0 0,-1-1-1 0 0,1 1 1 0 0,-1 0-1 0 0,1 0 1 0 0,-1 0-1 0 0,0-1 37 0 0,1 6 60 0 0,0 92-153 0 0,1-96 106 0 0,1 0 0 0 0,-1-1 0 0 0,0 1 0 0 0,1 0 0 0 0,-1-1 0 0 0,1 1 0 0 0,0-1 0 0 0,0 0 0 0 0,-1 0 0 0 0,1 1 0 0 0,0-1 1 0 0,0 0-1 0 0,0-1 0 0 0,0 1 0 0 0,0 0 0 0 0,0-1 0 0 0,0 1 0 0 0,1-1 0 0 0,-1 1 0 0 0,0-1 0 0 0,0 0 0 0 0,0 0 0 0 0,1 0 0 0 0,-1 0 0 0 0,0 0 0 0 0,0-1 0 0 0,0 1 0 0 0,0-1 0 0 0,0 1 0 0 0,0-1 0 0 0,0 0 0 0 0,2 0-13 0 0,130-97 586 0 0,-118 88-554 0 0,-12 7-32 0 0,0 0 1 0 0,0 0-1 0 0,0 0 0 0 0,0 0 1 0 0,0 1-1 0 0,1 0 0 0 0,-1 0 0 0 0,1 0 1 0 0,-1 0-1 0 0,1 1 0 0 0,0 0 1 0 0,0 0-1 0 0,0 0 0 0 0,0 0 1 0 0,0 1-1 0 0,0 0 0 0 0,4 0 0 0 0,1 55 208 0 0,-10-28-221 0 0,13 74-399 0 0,16-89-3735 0 0,0-27-9806 0 0,-24 12 11003 0 0</inkml:trace>
  <inkml:trace contextRef="#ctx0" brushRef="#br0" timeOffset="6151.056">3830 549 5945 0 0,'0'0'1663'0'0,"0"0"-453"0"0,0 0-74 0 0,0 0 184 0 0,0 0 122 0 0,0 0-79 0 0,0 0-235 0 0,0 0-250 0 0,0 0-185 0 0,0 0-109 0 0,0 0-56 0 0,0 0-21 0 0,0 0-43 0 0,32 2-76 0 0,102 5-69 0 0,65-13 423 0 0,-17-19-1919 0 0,-106 6-7483 0 0,-59 12 237 0 0,-13 7 6373 0 0</inkml:trace>
  <inkml:trace contextRef="#ctx0" brushRef="#br0" timeOffset="6418.568">4001 770 3817 0 0,'0'0'2408'0'0,"0"0"-522"0"0,0 0-144 0 0,0 0 89 0 0,0 0-56 0 0,0 0-301 0 0,0 0-385 0 0,0 0-279 0 0,0 0-178 0 0,0 0-120 0 0,0 0-71 0 0,0 0-30 0 0,0 0-36 0 0,22 11-19 0 0,70 33-39 0 0,-26-36 45 0 0,-52-12-285 0 0,377-58-1283 0 0,-348 61-3844 0 0,-28 1-1005 0 0,-6 0-1949 0 0</inkml:trace>
  <inkml:trace contextRef="#ctx0" brushRef="#br0" timeOffset="11344.598">5008 0 0 0 0,'0'0'696'0'0,"0"0"119"0"0,0 0 297 0 0,0 0 338 0 0,0 0 164 0 0,0 0-154 0 0,0 0-424 0 0,0 0-466 0 0,0 0-344 0 0,0 0-178 0 0,0 0-4 0 0,2 16 819 0 0,13 230 1588 0 0,-20 15-1715 0 0,4-184-3960 0 0,-1 1-5214 0 0,2-78 6979 0 0</inkml:trace>
  <inkml:trace contextRef="#ctx0" brushRef="#br0" timeOffset="12653.707">4857 114 0 0 0,'0'0'903'0'0,"0"0"432"0"0,0 0 14 0 0,0 0-267 0 0,0 0-263 0 0,0 0-187 0 0,0 0-72 0 0,0 0-4 0 0,9-6 43 0 0,27-18 18 0 0,21 3 1776 0 0,1 6-1414 0 0,0 3-1 0 0,1 3 1 0 0,1 2-1 0 0,21 2-978 0 0,-10 19-45 0 0,-70-13 47 0 0,0 0-1 0 0,1-1 0 0 0,-1 1 1 0 0,1 0-1 0 0,-1 0 1 0 0,0 0-1 0 0,0 0 0 0 0,1 0 1 0 0,-1 0-1 0 0,0 0 1 0 0,0 0-1 0 0,0 0 1 0 0,0 0-1 0 0,0 1 0 0 0,-1-1 1 0 0,1 0-1 0 0,0 1 1 0 0,0-1-1 0 0,-1 1 0 0 0,1-1 1 0 0,-1 1-1 0 0,1-1 1 0 0,-1 1-1 0 0,0-1 1 0 0,0 1-1 0 0,0-1 0 0 0,0 1 1 0 0,0-1-1 0 0,0 1 1 0 0,0-1-1 0 0,0 1 0 0 0,0-1 1 0 0,-1 1-1 0 0,1 0 1 0 0,-1-1-1 0 0,1 0 0 0 0,-1 1 1 0 0,1-1-1 0 0,-1 1 1 0 0,0-1-1 0 0,0 0 1 0 0,0 1-1 0 0,0-1 0 0 0,0 0 1 0 0,0 0-2 0 0,-8 10 0 0 0,-1 0 1 0 0,0-2 0 0 0,0 1-1 0 0,-1-1 1 0 0,0-1-1 0 0,-1 0 1 0 0,0 0-1 0 0,0-1 1 0 0,-1-1-1 0 0,-6 3 0 0 0,-29 17-151 0 0,-117 69-790 0 0,164-94 930 0 0,0 0 0 0 0,0 0 0 0 0,0-1 1 0 0,0 1-1 0 0,1 0 0 0 0,-1 0 0 0 0,0 0 0 0 0,0 0 0 0 0,1 1 0 0 0,-1-1 1 0 0,1 0-1 0 0,-1 0 0 0 0,1 0 0 0 0,-1 0 0 0 0,1 1 0 0 0,0-1 1 0 0,0 0-1 0 0,-1 0 0 0 0,1 1 0 0 0,0-1 0 0 0,0 0 0 0 0,0 1 0 0 0,0-1 1 0 0,0 0-1 0 0,1 0 0 0 0,-1 1 0 0 0,0-1 0 0 0,1 0 0 0 0,-1 0 1 0 0,1 0-1 0 0,-1 1 0 0 0,1-1 0 0 0,-1 0 0 0 0,1 0 0 0 0,0 0 0 0 0,0 0 1 0 0,-1 0-1 0 0,1 0 0 0 0,0 0 0 0 0,0 0 0 0 0,1 0 11 0 0,46 41 657 0 0,-39-35-609 0 0,236 151 2367 0 0,-223-129-2404 0 0,-22-28-223 0 0,-9 2-1888 0 0,1 1-1769 0 0,1-3-2533 0 0,5-1 2608 0 0</inkml:trace>
  <inkml:trace contextRef="#ctx0" brushRef="#br0" timeOffset="12914.611">5488 361 2993 0 0,'0'0'2460'0'0,"0"0"-1362"0"0,0 0-696 0 0,0 0 16 0 0,0 0 259 0 0,0 0 258 0 0,0 0 99 0 0,0 0-166 0 0,0 0-283 0 0,0 0-219 0 0,0 0-141 0 0,0 0-75 0 0,0 0-22 0 0,-1 29-35 0 0,-3 89-25 0 0,15-44-116 0 0,7-28-1098 0 0,-9-27-6735 0 0,-9-19 7463 0 0,1 1-2589 0 0</inkml:trace>
  <inkml:trace contextRef="#ctx0" brushRef="#br0" timeOffset="13248.205">5297 401 2216 0 0,'0'0'766'0'0,"0"0"-423"0"0,0 0-31 0 0,0 0 303 0 0,0 0 309 0 0,0 0 100 0 0,0 0-81 0 0,0 0-154 0 0,0 0-158 0 0,32-2-95 0 0,100-8-49 0 0,-12 8 807 0 0,-104 2-1035 0 0,94 9 377 0 0,-107-9-607 0 0,0 1-1 0 0,0-1 1 0 0,0 1 0 0 0,-1 0 0 0 0,1 0 0 0 0,0 0-1 0 0,0 1 1 0 0,-1-1 0 0 0,1 1 0 0 0,-1-1 0 0 0,1 1-1 0 0,-1 0 1 0 0,0 0 0 0 0,0 0 0 0 0,0 0 0 0 0,0 0-1 0 0,0 0 1 0 0,0 1 0 0 0,0-1 0 0 0,-1 1 0 0 0,1-1 0 0 0,-1 1-1 0 0,0 0 1 0 0,0 0 0 0 0,0-1 0 0 0,0 1 0 0 0,0 0-1 0 0,-1 0 1 0 0,1 0 0 0 0,-1 0 0 0 0,0 0 0 0 0,0 0-1 0 0,0 2-28 0 0,-2 2 49 0 0,-1 0-1 0 0,0-1 0 0 0,-1 1 0 0 0,1-1 0 0 0,-1 0 0 0 0,-1 0 1 0 0,1 0-1 0 0,-1-1 0 0 0,0 0 0 0 0,0 0 0 0 0,0 0 1 0 0,-1 0-1 0 0,0-1 0 0 0,0 0 0 0 0,0 0 0 0 0,-1 0-48 0 0,-33 23-71 0 0,-1-2 0 0 0,-1-2-1 0 0,-1-1 1 0 0,-1-3-1 0 0,-1-1 1 0 0,-1-3 71 0 0,35-13-629 0 0,3-8-8648 0 0,10 4 6115 0 0</inkml:trace>
  <inkml:trace contextRef="#ctx0" brushRef="#br0" timeOffset="14182.581">5860 619 0 0 0,'0'0'970'0'0,"0"0"324"0"0,0 0-52 0 0,0 0-94 0 0,0 0-18 0 0,0 0 27 0 0,0 0 21 0 0,0 0-20 0 0,0 0-77 0 0,20-4-110 0 0,61-13-113 0 0,-76 16-737 0 0,-1 0 0 0 0,1 0 0 0 0,-1 0 1 0 0,0-1-1 0 0,1 0 0 0 0,-1 0 0 0 0,0 0 1 0 0,0-1-1 0 0,0 1 0 0 0,0-1 1 0 0,-1 0-1 0 0,1 0 0 0 0,-1 0 0 0 0,0-1 1 0 0,0 1-1 0 0,3-4-121 0 0,9-10 369 0 0,9-9-235 0 0,-2-1-1 0 0,0 0 1 0 0,-2-2 0 0 0,-1 0-1 0 0,-1-1 1 0 0,-2-1-1 0 0,0-1 1 0 0,1-9-134 0 0,-17 41-23 0 0,1-1 0 0 0,-1 1 0 0 0,1 0 0 0 0,-1-1 0 0 0,1 1 0 0 0,-1 0 0 0 0,0-1-1 0 0,1 1 1 0 0,-1 0 0 0 0,0-1 0 0 0,1 1 0 0 0,-1-1 0 0 0,0 1 0 0 0,1-1 0 0 0,-1 1 0 0 0,0-1 0 0 0,0 1 0 0 0,1-1 0 0 0,-1 1 0 0 0,0-1 0 0 0,0 1 0 0 0,0-1 0 0 0,0 1 0 0 0,0-1 0 0 0,0 1 0 0 0,0-1 0 0 0,0 1 0 0 0,0-1 0 0 0,0 1 0 0 0,0-1 0 0 0,0 0 0 0 0,0 1 0 0 0,0-1 0 0 0,0 1 0 0 0,-1-1 0 0 0,1 1 0 0 0,0-1 0 0 0,0 1 0 0 0,-1-1 0 0 0,1 1 0 0 0,0 0 0 0 0,-1-1 0 0 0,1 1 0 0 0,0-1 0 0 0,-1 1 0 0 0,1 0 0 0 0,-1-1 0 0 0,1 1 0 0 0,0 0 0 0 0,-1-1 0 0 0,1 1-1 0 0,-1 0 1 0 0,1 0 0 0 0,-1-1 0 0 0,1 1 0 0 0,-1 0 0 0 0,1 0 0 0 0,-1 0 0 0 0,0 0 0 0 0,1 0 0 0 0,-1 0 0 0 0,1 0 0 0 0,-1 0 0 0 0,1 0 0 0 0,-1 0 23 0 0,-31 20-1740 0 0,19-8 1699 0 0,1 2 0 0 0,0 0 0 0 0,1 0-1 0 0,0 1 1 0 0,1 0 0 0 0,1 1 0 0 0,0 0 0 0 0,1 0 0 0 0,1 1-1 0 0,0 0 1 0 0,2 1 0 0 0,0-1 0 0 0,1 1 0 0 0,-1 5 41 0 0,5-19 25 0 0,0 0 0 0 0,0 0 0 0 0,1 0 0 0 0,-1 0 0 0 0,1 0 0 0 0,0 0 0 0 0,0 0 0 0 0,0 0 0 0 0,1 0 0 0 0,-1-1 0 0 0,1 1 0 0 0,0 0 0 0 0,0-1 0 0 0,0 1 0 0 0,1-1 0 0 0,-1 0 0 0 0,1 0 0 0 0,0 0 0 0 0,-1 0 0 0 0,1 0 1 0 0,1-1-1 0 0,-1 1 0 0 0,0-1 0 0 0,1 0 0 0 0,-1 0 0 0 0,1 0 0 0 0,-1 0 0 0 0,1-1 0 0 0,0 1 0 0 0,0-1-25 0 0,8 3 218 0 0,1 0 0 0 0,-1-1 0 0 0,1 0 1 0 0,0-1-1 0 0,0 0 0 0 0,0-1 0 0 0,-1 0 0 0 0,14-2-218 0 0,-13 0 120 0 0,0-1-1 0 0,0-1 0 0 0,-1 0 0 0 0,1 0 0 0 0,-1-1 1 0 0,0-1-1 0 0,0 0 0 0 0,0-1 0 0 0,-1 0 0 0 0,0 0 1 0 0,0-2-1 0 0,-1 1 0 0 0,1-1 0 0 0,-2-1 1 0 0,1 0-1 0 0,-1 0 0 0 0,-1-1 0 0 0,7-7-119 0 0,-6-37-411 0 0,-30 60-1694 0 0,19-4 2070 0 0,-1 1 1 0 0,1-1-1 0 0,-1 0 1 0 0,1 1 0 0 0,0 0-1 0 0,0-1 1 0 0,0 1-1 0 0,0 0 1 0 0,1 0 0 0 0,-1 0-1 0 0,1 0 1 0 0,0 0-1 0 0,0 1 1 0 0,0-1 0 0 0,0 0-1 0 0,0 1 1 0 0,1-1-1 0 0,-1 0 1 0 0,1 1-1 0 0,0-1 1 0 0,0 0 0 0 0,0 1-1 0 0,1-1 1 0 0,-1 1-1 0 0,1-1 1 0 0,0 0 0 0 0,-1 0-1 0 0,2 1 1 0 0,-1-1-1 0 0,0 0 1 0 0,1 0 0 0 0,-1 0-1 0 0,1 0 1 0 0,0 0-1 0 0,0-1 1 0 0,0 1 0 0 0,0 0-1 0 0,1-1 1 0 0,-1 1-1 0 0,1-1 1 0 0,-1 0 0 0 0,1 0-1 0 0,0 0 1 0 0,0 0-1 0 0,0 0 35 0 0,8 0 177 0 0,0 0 0 0 0,0-1-1 0 0,0 0 1 0 0,1-1 0 0 0,-1 0-1 0 0,0-1 1 0 0,0 0 0 0 0,0-1-1 0 0,0 0 1 0 0,0 0-1 0 0,-1-1 1 0 0,1-1 0 0 0,-1 0-1 0 0,0 0 1 0 0,0-1 0 0 0,0 0-1 0 0,0-1 1 0 0,-1 0 0 0 0,6-5-177 0 0,3-3 114 0 0,-2 0 0 0 0,0-1 0 0 0,-1 0 0 0 0,0-2 0 0 0,-1 1 1 0 0,-1-2-1 0 0,-1 0 0 0 0,0 0 0 0 0,5-14-114 0 0,-3-50 34 0 0,-15 80-46 0 0,1 0 0 0 0,-1 0 1 0 0,1 1-1 0 0,-1-1 0 0 0,0 0 0 0 0,0 0 0 0 0,0 1 1 0 0,0-1-1 0 0,0 0 0 0 0,-1 1 0 0 0,1-1 0 0 0,0 1 1 0 0,-1-1-1 0 0,1 1 0 0 0,-1 0 0 0 0,1 0 1 0 0,-1 0-1 0 0,0 0 0 0 0,0 0 0 0 0,1 0 0 0 0,-1 0 1 0 0,0 0-1 0 0,0 0 0 0 0,0 1 0 0 0,0-1 0 0 0,0 1 1 0 0,0 0-1 0 0,0 0 0 0 0,0-1 0 0 0,0 1 1 0 0,0 0-1 0 0,0 0 0 0 0,0 1 0 0 0,0-1 0 0 0,1 0 1 0 0,-1 1-1 0 0,0-1 0 0 0,0 1 0 0 0,0 0 0 0 0,0 0 12 0 0,-6 3-34 0 0,0 0-1 0 0,1 1 0 0 0,-1 0 1 0 0,1 0-1 0 0,0 1 0 0 0,1-1 1 0 0,-1 2-1 0 0,1-1 0 0 0,0 1 1 0 0,1 0-1 0 0,-1 0 0 0 0,2 1 1 0 0,-1-1-1 0 0,1 1 0 0 0,-1 3 35 0 0,0-5 7 0 0,2 1-1 0 0,-1 0 1 0 0,1 0-1 0 0,0 0 0 0 0,0 0 1 0 0,1 0-1 0 0,0 0 1 0 0,0 1-1 0 0,1-1 0 0 0,0 1 1 0 0,0-1-1 0 0,1 1 1 0 0,-1-1-1 0 0,2 1 0 0 0,-1 0 1 0 0,1-1-1 0 0,1 1 1 0 0,-1-1-1 0 0,1 0 0 0 0,0 1 1 0 0,1-1-1 0 0,0 0 1 0 0,0 0-1 0 0,0-1 0 0 0,1 1 1 0 0,0 0-1 0 0,0-1 1 0 0,1 0-1 0 0,0 0 0 0 0,0-1 1 0 0,0 1-1 0 0,1-1 1 0 0,0 0-1 0 0,0-1 0 0 0,5 5-6 0 0,80 19-273 0 0,-53-33-3121 0 0,-30-2-4160 0 0,-7 6 2796 0 0</inkml:trace>
  <inkml:trace contextRef="#ctx0" brushRef="#br0" timeOffset="14869.632">7145 442 7106 0 0,'0'0'1009'0'0,"0"0"-509"0"0,0 0 58 0 0,0 0 382 0 0,0 0 297 0 0,0 0 18 0 0,0 0-256 0 0,0 0-269 0 0,0 0-175 0 0,0 0-71 0 0,0 0-14 0 0,0 0-40 0 0,0 0-69 0 0,13 25-94 0 0,38 78-88 0 0,-30-35 85 0 0,-19-6-936 0 0,-12-59-5868 0 0,7-3 1745 0 0,1 0-542 0 0</inkml:trace>
  <inkml:trace contextRef="#ctx0" brushRef="#br0" timeOffset="15172.606">7061 412 4689 0 0,'0'0'1014'0'0,"0"0"-390"0"0,0 0 93 0 0,0 0 261 0 0,0 0 101 0 0,0 0-141 0 0,0 0-223 0 0,0 0-155 0 0,0 0-95 0 0,34 4-55 0 0,109 9-44 0 0,-34 12 296 0 0,-106-25-636 0 0,1 1 0 0 0,-1 0-1 0 0,0 0 1 0 0,1 0-1 0 0,-1 0 1 0 0,0 1 0 0 0,0-1-1 0 0,0 1 1 0 0,0 0-1 0 0,0 0 1 0 0,-1 0 0 0 0,1 0-1 0 0,0 0 1 0 0,-1 1-1 0 0,1-1 1 0 0,-1 1 0 0 0,0 0-1 0 0,0 0 1 0 0,0 0-1 0 0,-1 0 1 0 0,1 0-1 0 0,0 0 1 0 0,-1 0 0 0 0,0 0-1 0 0,0 0 1 0 0,0 1-1 0 0,0-1 1 0 0,-1 1 0 0 0,1-1-1 0 0,-1 0 1 0 0,0 1-1 0 0,0-1 1 0 0,0 1 0 0 0,0-1-1 0 0,0 1 1 0 0,-1-1-1 0 0,0 1 1 0 0,0-1-1 0 0,0 0 1 0 0,0 0 0 0 0,0 1-1 0 0,-1-1 1 0 0,1 0-1 0 0,-1 0 1 0 0,0 0 0 0 0,0 0-1 0 0,0-1 1 0 0,-2 3-26 0 0,-19 13-273 0 0,-1-2-1 0 0,-1-1 1 0 0,0 0 0 0 0,-1-2 0 0 0,0-1-1 0 0,-1-1 1 0 0,-1-2 0 0 0,0 0 0 0 0,-27 4 273 0 0,42-13-1895 0 0,-1 2-5214 0 0,8 1 4126 0 0</inkml:trace>
  <inkml:trace contextRef="#ctx0" brushRef="#br0" timeOffset="16441.806">4697 910 0 0 0,'0'0'452'0'0,"0"0"683"0"0,0 0-31 0 0,0 0-328 0 0,0 0-223 0 0,0 0 69 0 0,0 0 229 0 0,0 0 232 0 0,0 0 93 0 0,0 0-35 0 0,21-3-79 0 0,140-9 1619 0 0,39 19-514 0 0,-109-4-1334 0 0,1-3 0 0 0,-1-4 0 0 0,43-9-833 0 0,294-24 963 0 0,14 33-711 0 0,-36 8 46 0 0,-118-15-106 0 0,-45 0-4 0 0,-2 4 13 0 0,2-1 1155 0 0,-138 8-7307 0 0,-48 0-3225 0 0,-55 0 3551 0 0</inkml:trace>
  <inkml:trace contextRef="#ctx0" brushRef="#br0" timeOffset="17599.59">5433 1270 6993 0 0,'0'0'1258'0'0,"0"0"-294"0"0,0 0-68 0 0,0 0 207 0 0,0 0 198 0 0,0 0 19 0 0,0 0-260 0 0,0 0-412 0 0,0 0-344 0 0,0 0-181 0 0,0 0-58 0 0,0 0 33 0 0,0 0 60 0 0,3 8 76 0 0,42 151 949 0 0,-42-136-1225 0 0,-1 0 1 0 0,-1 1-1 0 0,-1-1 1 0 0,-1 0-1 0 0,-1 0 1 0 0,-1 0 0 0 0,-1 0-1 0 0,-1 0 1 0 0,-1-1-1 0 0,-1 1 1 0 0,-5 10 41 0 0,-27 41-3899 0 0,23-51-613 0 0,-2-3-3614 0 0,13-15 7411 0 0</inkml:trace>
  <inkml:trace contextRef="#ctx0" brushRef="#br0" timeOffset="18093.975">5251 1399 152 0 0,'0'0'1256'0'0,"0"0"-166"0"0,0 0 113 0 0,0 0 298 0 0,0 0 193 0 0,0 0-19 0 0,0 0-241 0 0,0 0-297 0 0,0 0-224 0 0,0 0-163 0 0,35-29-95 0 0,111-91-81 0 0,-70 74 212 0 0,-62 43-585 0 0,137-18 1429 0 0,-146 20-1606 0 0,1 1-1 0 0,0 1 1 0 0,-1-1 0 0 0,1 1-1 0 0,0 0 1 0 0,-1 0-1 0 0,0 1 1 0 0,1-1 0 0 0,-1 1-1 0 0,0 0 1 0 0,1 1 0 0 0,-1-1-1 0 0,-1 1 1 0 0,1 0 0 0 0,0 0-1 0 0,-1 1 1 0 0,1 0 0 0 0,-1-1-1 0 0,0 1 1 0 0,0 0 0 0 0,-1 1-1 0 0,1-1 1 0 0,-1 1 0 0 0,0 0-1 0 0,0 1-23 0 0,-1-1 28 0 0,0 1-1 0 0,0 0 1 0 0,-1 0 0 0 0,0 0-1 0 0,0 0 1 0 0,-1 0-1 0 0,0 0 1 0 0,0 0-1 0 0,0-1 1 0 0,0 1-1 0 0,-1 0 1 0 0,0 0-1 0 0,-1 0 1 0 0,1 0 0 0 0,-1 0-1 0 0,0-1 1 0 0,0 1-1 0 0,-1-1 1 0 0,0 1-1 0 0,0-1 1 0 0,0 0-1 0 0,-1 0 1 0 0,1-1 0 0 0,-3 3-29 0 0,-6 8 89 0 0,-1-1 0 0 0,-1-1 0 0 0,0 0 0 0 0,-1-1 0 0 0,0 0 0 0 0,0-1 0 0 0,-3 0-88 0 0,-117 59 38 0 0,102-55 101 0 0,32-15-203 0 0,1 0-69 0 0,28 11-139 0 0,181 55 1779 0 0,-117-33-1047 0 0,-9 4-378 0 0,-82-36-1264 0 0,10 9 1986 0 0,-7-8-5940 0 0,-3-4-6411 0 0,-1 2 8332 0 0</inkml:trace>
  <inkml:trace contextRef="#ctx0" brushRef="#br0" timeOffset="18333.645">6085 1510 3529 0 0,'0'0'1501'0'0,"0"0"-758"0"0,0 0-145 0 0,0 0 426 0 0,0 0 436 0 0,0 0 127 0 0,0 0-205 0 0,0 0-358 0 0,0 0-308 0 0,0 0-224 0 0,0 0-129 0 0,34 0-96 0 0,105 1-80 0 0,-29-12-178 0 0,-76 7-768 0 0,11-2-2786 0 0,-17 0-3224 0 0,-17 2 2960 0 0</inkml:trace>
  <inkml:trace contextRef="#ctx0" brushRef="#br0" timeOffset="18660.595">6630 1278 0 0 0,'0'0'923'0'0,"0"0"1077"0"0,0 0 275 0 0,0 0-189 0 0,0 0-321 0 0,0 0-264 0 0,0 0-207 0 0,0 0-143 0 0,0 0-104 0 0,6 25-103 0 0,25 115 624 0 0,3 95 1137 0 0,-30-142-6225 0 0,-7-80 394 0 0,-1 0-6240 0 0,4-9 6119 0 0</inkml:trace>
  <inkml:trace contextRef="#ctx0" brushRef="#br0" timeOffset="19199.529">6567 1370 6673 0 0,'0'0'1127'0'0,"0"0"-435"0"0,0 0-121 0 0,0 0 169 0 0,0 0 169 0 0,0 0-15 0 0,0 0-183 0 0,0 0-209 0 0,0 0-140 0 0,0 0-53 0 0,0 0-43 0 0,32-14 4 0 0,99-44 31 0 0,-45 33 357 0 0,-48 19-404 0 0,0 1 1 0 0,1 2 0 0 0,0 2-1 0 0,-1 1 1 0 0,2 2-255 0 0,-37-2 11 0 0,-1 0 0 0 0,1 0 0 0 0,-1 0 0 0 0,1 1 0 0 0,-1-1 0 0 0,0 1 0 0 0,1-1 0 0 0,-1 1 0 0 0,0 0 0 0 0,1 0 0 0 0,-1 0 0 0 0,0 0 0 0 0,0 0 0 0 0,0 1-1 0 0,0-1 1 0 0,0 1 0 0 0,0-1 0 0 0,0 1 0 0 0,0 0 0 0 0,-1-1 0 0 0,1 1 0 0 0,-1 0 0 0 0,1 0 0 0 0,-1 0 0 0 0,0 1 0 0 0,0-1 0 0 0,0 0 0 0 0,0 0 0 0 0,0 1 0 0 0,0-1 0 0 0,0 0 0 0 0,-1 1 0 0 0,1-1 0 0 0,-1 1 0 0 0,0-1 0 0 0,0 1 0 0 0,0-1-1 0 0,0 1 1 0 0,0-1 0 0 0,-1 0 0 0 0,1 1 0 0 0,-1-1 0 0 0,1 1 0 0 0,-1-1 0 0 0,0 0 0 0 0,0 1 0 0 0,0-1 0 0 0,0 0 0 0 0,0 0 0 0 0,-1 0 0 0 0,0 1-11 0 0,-18 18-22 0 0,0-1 0 0 0,-2-1 1 0 0,-1-1-1 0 0,0 0 0 0 0,-1-2 0 0 0,-1-1 0 0 0,-19 9 22 0 0,-8 6-67 0 0,-11 7-81 0 0,62-36 131 0 0,1 0 0 0 0,0 1 1 0 0,-1-1-1 0 0,1 0 0 0 0,0 1 1 0 0,0-1-1 0 0,0 0 0 0 0,0 1 1 0 0,0-1-1 0 0,0 1 0 0 0,0-1 0 0 0,0 0 1 0 0,1 1-1 0 0,-1-1 0 0 0,1 0 1 0 0,-1 1-1 0 0,1-1 0 0 0,-1 0 0 0 0,1 0 1 0 0,-1 1-1 0 0,1-1 0 0 0,0 0 1 0 0,0 0-1 0 0,0 0 0 0 0,0 0 1 0 0,0 0-1 0 0,0 0 0 0 0,0 0 0 0 0,0 0 1 0 0,0 0-1 0 0,0-1 0 0 0,0 1 1 0 0,1 0-1 0 0,-1-1 0 0 0,0 1 1 0 0,1-1-1 0 0,-1 1 0 0 0,0-1 0 0 0,1 0 1 0 0,0 1 16 0 0,247 66 2391 0 0,-156-23-1191 0 0,-80-35-1205 0 0,2 1-600 0 0,-6-7-10105 0 0,-8-3 5661 0 0,-1 0 2046 0 0</inkml:trace>
  <inkml:trace contextRef="#ctx0" brushRef="#br0" timeOffset="19436.759">7390 1488 4913 0 0,'0'0'1495'0'0,"0"0"-444"0"0,0 0-11 0 0,0 0 312 0 0,0 0 206 0 0,0 0-131 0 0,0 0-369 0 0,0 0-356 0 0,0 0-229 0 0,0 0-109 0 0,0 0-68 0 0,0 0-59 0 0,0 0-41 0 0,4 25-51 0 0,13 77-47 0 0,5-46-114 0 0,3-30-2155 0 0,-22-24-814 0 0,-2 0-2657 0 0,-1-2 51 0 0</inkml:trace>
  <inkml:trace contextRef="#ctx0" brushRef="#br0" timeOffset="19753.509">7359 1484 5105 0 0,'0'0'1419'0'0,"0"0"-567"0"0,0 0-94 0 0,0 0 227 0 0,0 0 129 0 0,0 0-71 0 0,0 0-272 0 0,0 0-254 0 0,0 0-146 0 0,0 0-77 0 0,0 0-41 0 0,0 0-52 0 0,0 0-45 0 0,29-1-28 0 0,89-3-20 0 0,-114 3-93 0 0,0 1 1 0 0,0-1-1 0 0,0 1 1 0 0,-1 0-1 0 0,1 0 1 0 0,0 1-1 0 0,0-1 1 0 0,0 1-1 0 0,-1 0 1 0 0,1 0-1 0 0,0 0 1 0 0,-1 0-1 0 0,1 1 1 0 0,-1-1-1 0 0,1 1 1 0 0,-1 0-1 0 0,0 0 1 0 0,0 0-1 0 0,0 0 1 0 0,0 1-1 0 0,0-1 1 0 0,2 4-16 0 0,5 4 66 0 0,-7-7-39 0 0,0-1 0 0 0,0 1 0 0 0,0 0 0 0 0,0 1 0 0 0,-1-1 0 0 0,0 0 0 0 0,1 1 0 0 0,-1-1 0 0 0,0 1 0 0 0,-1 0 0 0 0,1 0 0 0 0,-1 0 0 0 0,1-1 1 0 0,-1 1-1 0 0,-1 1 0 0 0,1-1 0 0 0,0 0 0 0 0,-1 0 0 0 0,0 0 0 0 0,0 0 0 0 0,0 0 0 0 0,0 0 0 0 0,-1 0 0 0 0,0 0 0 0 0,0 0 0 0 0,0 0 0 0 0,0 0 0 0 0,0 0 0 0 0,-1 0 0 0 0,0 0 0 0 0,0-1 0 0 0,0 1 1 0 0,0 0-1 0 0,0-1 0 0 0,-1 0 0 0 0,1 0 0 0 0,-1 0 0 0 0,0 0 0 0 0,0 0 0 0 0,0 0 0 0 0,-1-1 0 0 0,-2 3-27 0 0,-107 41-776 0 0,33-30-4077 0 0,60-16-1767 0 0,16 0 3251 0 0</inkml:trace>
  <inkml:trace contextRef="#ctx0" brushRef="#br0" timeOffset="20149.666">7756 1086 4185 0 0,'0'0'2051'0'0,"0"0"-667"0"0,0 0-261 0 0,0 0 160 0 0,0 0 95 0 0,0 0-107 0 0,0 0-316 0 0,0 0-262 0 0,0 0-121 0 0,0 0-65 0 0,0 0-20 0 0,0 0-14 0 0,20 19-14 0 0,62 59-35 0 0,-40-5 315 0 0,-33-45-627 0 0,-2 1 1 0 0,0 0-1 0 0,-2 0 1 0 0,-2 0-1 0 0,0 0 1 0 0,-2 1 0 0 0,-1-1-1 0 0,-2 18-112 0 0,1-32-150 0 0,0 0-1 0 0,-1 0 1 0 0,-1 0 0 0 0,0 0 0 0 0,-1 0-1 0 0,0 0 1 0 0,-1-1 0 0 0,-1 0 0 0 0,0 0-1 0 0,-1-1 1 0 0,-1 1 0 0 0,0-1-1 0 0,-1-1 1 0 0,0 0 0 0 0,-1 0 0 0 0,0-1-1 0 0,-1 0 1 0 0,0 0 0 0 0,-6 3 150 0 0,-22 12-3186 0 0,11-9-2892 0 0,13-9-687 0 0</inkml:trace>
  <inkml:trace contextRef="#ctx0" brushRef="#br0" timeOffset="20851.608">5137 1101 1280 0 0,'0'0'1126'0'0,"0"0"-254"0"0,0 0 194 0 0,0 0 457 0 0,0 0 353 0 0,0 0 16 0 0,0 0-353 0 0,0 0-424 0 0,0 0-300 0 0,0 0-153 0 0,0 0-14 0 0,0 0 8 0 0,-26 34-23 0 0,-76 107-39 0 0,98-137-554 0 0,1-1 0 0 0,0 1 0 0 0,0 0 0 0 0,0 1 0 0 0,1-1 0 0 0,-1 0-1 0 0,1 1 1 0 0,0 0 0 0 0,0-1 0 0 0,1 1 0 0 0,-1 0 0 0 0,1 0 0 0 0,0 0 0 0 0,1 0 0 0 0,-1 0 0 0 0,1 0 0 0 0,0 0 0 0 0,0 1-40 0 0,1 11 132 0 0,-1 12-102 0 0,2-1 1 0 0,0 1 0 0 0,2 0 0 0 0,1-1-1 0 0,2 0 1 0 0,0 0 0 0 0,2 0 0 0 0,1-1 0 0 0,2-1-1 0 0,0 0 1 0 0,1 0 0 0 0,2-1 0 0 0,1-1-1 0 0,0-1 1 0 0,4 2-31 0 0,52 42-2711 0 0,-17-34-6054 0 0,-38-25 2632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8:42.7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702 13 5953 0 0,'0'0'267'0'0,"0"0"-94"0"0,0 0-63 0 0,0 0-46 0 0,0 0 32 0 0,0 0 116 0 0,0 0 163 0 0,0 0 231 0 0,0 0 261 0 0,0 0 180 0 0,0 0 15 0 0,-16-2-125 0 0,-50-7-254 0 0,65 9-663 0 0,1 0 1 0 0,-1-1-1 0 0,0 1 0 0 0,0 0 1 0 0,1 0-1 0 0,-1 0 0 0 0,0 0 1 0 0,0 0-1 0 0,0 0 0 0 0,1 0 1 0 0,-1 0-1 0 0,0 0 0 0 0,0 0 1 0 0,1 1-1 0 0,-1-1 0 0 0,0 0 1 0 0,0 1-1 0 0,1-1 0 0 0,-1 0 1 0 0,0 1-1 0 0,1-1 0 0 0,-1 1 1 0 0,0-1-1 0 0,1 1 0 0 0,-1-1 1 0 0,1 1-1 0 0,-1-1 0 0 0,0 1 1 0 0,1-1-1 0 0,0 1 0 0 0,-1 0 1 0 0,1 0-1 0 0,-1-1 0 0 0,1 1 1 0 0,0 0-1 0 0,-1-1 1 0 0,1 1-1 0 0,0 0 0 0 0,0 0 1 0 0,0 0-1 0 0,0-1 0 0 0,0 1 1 0 0,0 0-1 0 0,0 0-20 0 0,-1 3 103 0 0,-5 15 209 0 0,2-1 1 0 0,0 1-1 0 0,1 0 1 0 0,1 1-1 0 0,1-1 1 0 0,0 0-1 0 0,2 7-312 0 0,-1 7 272 0 0,-27 473 2447 0 0,-27-175-1185 0 0,-84 267-1534 0 0,124-543 108 0 0,-40 126 506 0 0,-8-2 1 0 0,-16 17-615 0 0,63-158 142 0 0,-78 190 672 0 0,56-122-551 0 0,34-24-163 0 0,6-79-101 0 0,-1 1 0 0 0,1-1 0 0 0,0 0 0 0 0,0-1-1 0 0,0 1 1 0 0,0 0 0 0 0,0-1 0 0 0,1 0 0 0 0,-1 0 0 0 0,1 0 0 0 0,0 0 0 0 0,-1 0-1 0 0,1-1 1 0 0,0 0 0 0 0,0 0 0 0 0,0 0 0 0 0,0 0 0 0 0,0 0 0 0 0,0-1-1 0 0,0 0 1 0 0,2 0 1 0 0,372 30 243 0 0,365-37-231 0 0,-504 5 0 0 0,52 0-12 0 0,8 13 0 0 0,523 71-113 0 0,-187-34-73 0 0,109-48 308 0 0,-300-12-42 0 0,298 5-42 0 0,-108 17-34 0 0,-300-2 16 0 0,664 0-132 0 0,-689-15 90 0 0,-273 0 218 0 0,-36 6-134 0 0,0 1 26 0 0,0 0-17 0 0,0 0-7 0 0,0 0-5 0 0,0 0-14 0 0,0 0 19 0 0,0 0-16 0 0,0 0 17 0 0,0 0-18 0 0,0 0 1 0 0,0 0 28 0 0,0 0 0 0 0,0 0 25 0 0,0 0-3 0 0,0 0-11 0 0,0 0-13 0 0,0 0 0 0 0,0 0 0 0 0,0 0-12 0 0,-3-26 144 0 0,-18-37-91 0 0,-10-154 62 0 0,28 103-99 0 0,6-1 0 0 0,17-112-78 0 0,58-163 29 0 0,-41 233 25 0 0,-8-1-1 0 0,2-80-53 0 0,-14 84 59 0 0,8 1 0 0 0,9-13-59 0 0,-5 25 16 0 0,-17 60 4 0 0,-3 0 0 0 0,-3-1 1 0 0,-5 0-1 0 0,-4-31-20 0 0,0-15-653 0 0,-27 131 134 0 0,-114 22 528 0 0,-170 1-21 0 0,-109-11-64 0 0,-884-4-126 0 0,404-10 191 0 0,162 6-51 0 0,-316 27 25 0 0,-321 6 188 0 0,643-33 20 0 0,266 36 153 0 0,402-42 58 0 0,67-1-332 0 0,11 42-4734 0 0,24-3-1540 0 0,-6-17-2570 0 0,-16-14 3505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7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4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4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8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6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6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2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2">1091 505 0 0 0,'-6'-16'0'0'0,"5"10"0"0"0,-14-20 1880 0 0,15 26-1649 0 0,-5-6 6468 0 0,3 5-6554 0 0,-74-22 6077 0 0,69 21-6218 0 0,-43-2 43 0 0,34 26-3613 0 0,20-1-6281 0 0,1-17 8032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7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7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4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4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8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6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6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2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2">1091 505 0 0 0,'-6'-16'0'0'0,"5"10"0"0"0,-14-20 1880 0 0,15 26-1649 0 0,-5-6 6468 0 0,3 5-6554 0 0,-74-22 6077 0 0,69 21-6218 0 0,-43-2 43 0 0,34 26-3613 0 0,20-1-6281 0 0,1-17 8032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7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2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1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1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9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3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7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4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4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8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6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6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2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2">1091 505 0 0 0,'-6'-16'0'0'0,"5"10"0"0"0,-14-20 1880 0 0,15 26-1649 0 0,-5-6 6468 0 0,3 5-6554 0 0,-74-22 6077 0 0,69 21-6218 0 0,-43-2 43 0 0,34 26-3613 0 0,20-1-6281 0 0,1-17 8032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3:59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1333 324 3129 0 0,'0'0'2003'0'0,"0"0"-351"0"0,0 0-101 0 0,0 0 113 0 0,0 0 190 0 0,0 0 83 0 0,0 0-160 0 0,0 0-330 0 0,0 0-357 0 0,0 0-305 0 0,0 0-206 0 0,4-7 1304 0 0,-47 140-300 0 0,-13-12-1135 0 0,-5-2-1 0 0,-45 61-447 0 0,-57 108 384 0 0,162-287-376 0 0,0 0 0 0 0,-1 1 1 0 0,1-1-1 0 0,0 0 0 0 0,0 1 0 0 0,0-1 0 0 0,0 0 0 0 0,0 1 0 0 0,0-1 0 0 0,1 1 1 0 0,-1 0-1 0 0,0-1 0 0 0,1 1 0 0 0,-1 0 0 0 0,1-1 0 0 0,0 1 0 0 0,-1 0 0 0 0,1 0 1 0 0,0-1-1 0 0,0 1 0 0 0,0 0 0 0 0,0-1 0 0 0,1 1 0 0 0,-1 0 0 0 0,0 0 1 0 0,1-1-1 0 0,-1 1 0 0 0,1 0 0 0 0,-1-1 0 0 0,1 1 0 0 0,0-1 0 0 0,0 1 0 0 0,0-1 1 0 0,0 1-1 0 0,0-1 0 0 0,0 1 0 0 0,0-1 0 0 0,0 0 0 0 0,1 0 0 0 0,-1 0 0 0 0,0 0 1 0 0,1 1-1 0 0,-1-2 0 0 0,1 1 0 0 0,-1 0 0 0 0,1 0 0 0 0,-1 0 0 0 0,1-1 0 0 0,0 1 1 0 0,-1-1-1 0 0,1 1 0 0 0,0-1 0 0 0,0 0-8 0 0,33 1 319 0 0,-1-2-1 0 0,0-1 1 0 0,1-1 0 0 0,-2-2 0 0 0,1-2-1 0 0,0-1 1 0 0,13-6-319 0 0,-8 10 243 0 0,-39 4-258 0 0,0 0-12 0 0,0 0-45 0 0,0 0-50 0 0,0 5-450 0 0,4 13-5896 0 0,13-16-5350 0 0,-10-2 3794 0 0</inkml:trace>
  <inkml:trace contextRef="#ctx0" brushRef="#br0" timeOffset="632.486">1806 538 2369 0 0,'0'0'748'0'0,"0"0"187"0"0,0 0 249 0 0,0 0 257 0 0,0 0 214 0 0,0 0-13 0 0,0 0-194 0 0,0 0-247 0 0,0 0-213 0 0,0 0-145 0 0,0 0-71 0 0,0 0 0 0 0,2-6-56 0 0,-2 4-644 0 0,1 0 1 0 0,0 0-1 0 0,-1-1 0 0 0,1 1 0 0 0,0 0 0 0 0,0 0 1 0 0,0 0-1 0 0,0 0 0 0 0,1 1 0 0 0,-1-1 0 0 0,0 0 1 0 0,1 0-1 0 0,-1 1 0 0 0,1-1 0 0 0,0 1 0 0 0,-1-1 1 0 0,1 1-1 0 0,0 0 0 0 0,0-1 0 0 0,0 1 0 0 0,0 0 1 0 0,0 0-1 0 0,0 1 0 0 0,0-1 0 0 0,1 0 0 0 0,-1 1 1 0 0,0-1-1 0 0,0 1 0 0 0,1 0-72 0 0,-3 0 2 0 0,17-5 270 0 0,1 1 1 0 0,0 0-1 0 0,-1 1 0 0 0,1 1 0 0 0,0 1 1 0 0,0 1-1 0 0,0 0 0 0 0,0 2 0 0 0,0 0 1 0 0,4 1-273 0 0,-19-2 11 0 0,-1 0 0 0 0,1 0 1 0 0,-1 0-1 0 0,1 0 0 0 0,-1 0 0 0 0,0 1 1 0 0,0-1-1 0 0,0 1 0 0 0,0-1 1 0 0,0 1-1 0 0,0 0 0 0 0,0 0 1 0 0,0 0-1 0 0,-1 0 0 0 0,1 0 1 0 0,-1 0-1 0 0,1 0 0 0 0,-1 0 0 0 0,0 1 1 0 0,0-1-1 0 0,0 1 0 0 0,0-1 1 0 0,0 1-1 0 0,-1-1 0 0 0,1 1 1 0 0,-1-1-1 0 0,0 1 0 0 0,1-1 0 0 0,-1 1 1 0 0,0 0-1 0 0,-1-1 0 0 0,1 1 1 0 0,0-1-1 0 0,-1 3-11 0 0,-39 81 280 0 0,-66 47-244 0 0,105-132-50 0 0,0 0 1 0 0,0 1 0 0 0,0-1-1 0 0,-1 0 1 0 0,1 1-1 0 0,1 0 1 0 0,-1-1 0 0 0,0 1-1 0 0,0-1 1 0 0,1 1-1 0 0,-1 0 1 0 0,0 0 0 0 0,1-1-1 0 0,0 1 1 0 0,-1 0-1 0 0,1 0 1 0 0,0 0 0 0 0,0-1-1 0 0,0 1 1 0 0,0 0 0 0 0,1 0-1 0 0,-1 0 1 0 0,0-1-1 0 0,1 1 1 0 0,-1 0 0 0 0,1 0-1 0 0,-1-1 1 0 0,1 1-1 0 0,0 0 1 0 0,0-1 0 0 0,0 1-1 0 0,0-1 1 0 0,0 1-1 0 0,0-1 1 0 0,0 0 0 0 0,1 1-1 0 0,-1-1 1 0 0,0 0-1 0 0,1 0 1 0 0,-1 0 0 0 0,1 0-1 0 0,-1 0 1 0 0,1 0-1 0 0,-1 0 1 0 0,1 0 0 0 0,0-1-1 0 0,1 1 14 0 0,77 31-56 0 0,76 42-46 0 0,-151-70 126 0 0,-1-1 1 0 0,1 1-1 0 0,-1 0 0 0 0,0 0 1 0 0,-1 0-1 0 0,1 0 1 0 0,-1 1-1 0 0,0 0 1 0 0,0-1-1 0 0,0 1 1 0 0,0 0-1 0 0,-1 0 1 0 0,0 1-1 0 0,0-1 1 0 0,-1 0-1 0 0,1 1 0 0 0,-1-1 1 0 0,0 1-1 0 0,-1-1 1 0 0,1 1-1 0 0,-1 0 1 0 0,0-1-1 0 0,0 1 1 0 0,-1 0-1 0 0,0-1 1 0 0,0 1-1 0 0,0-1 1 0 0,-1 1-1 0 0,1-1 0 0 0,-2 0 1 0 0,1 0-1 0 0,0 0 1 0 0,-1 0-1 0 0,0 0 1 0 0,-1 1-25 0 0,-10 12 60 0 0,-1-2 0 0 0,0 0 0 0 0,-1 0-1 0 0,-1-2 1 0 0,0 0 0 0 0,-1-1 0 0 0,-1 0 0 0 0,0-2 0 0 0,0 0 0 0 0,-1-1 0 0 0,-1-1 0 0 0,0-1 0 0 0,0-1 0 0 0,0-1 0 0 0,-1-1 0 0 0,-16 2-60 0 0,8-12-1581 0 0,30-23-3740 0 0,24-7-3338 0 0,-15 23 960 0 0</inkml:trace>
  <inkml:trace contextRef="#ctx0" brushRef="#br0" timeOffset="969.239">2859 505 6505 0 0,'0'0'766'0'0,"0"0"31"0"0,0 0 222 0 0,0 0 295 0 0,0 0 190 0 0,0 0-85 0 0,0 0-284 0 0,0 0-288 0 0,-31 25-239 0 0,-99 85-164 0 0,54-23 46 0 0,66-70-412 0 0,-1 0-65 0 0,1-1-1 0 0,1 1 1 0 0,1 0-1 0 0,0 1 0 0 0,1 0 1 0 0,1 0-1 0 0,1 1 1 0 0,1-1-1 0 0,0 1 0 0 0,1 0 1 0 0,1 0-1 0 0,1 1 1 0 0,1 6-13 0 0,1-20 12 0 0,0 0 1 0 0,0 1 0 0 0,0-1 0 0 0,1 0-1 0 0,0 1 1 0 0,0-1 0 0 0,1 0-1 0 0,0-1 1 0 0,0 1 0 0 0,0 0 0 0 0,0-1-1 0 0,1 0 1 0 0,0 0 0 0 0,0 0-1 0 0,1 0 1 0 0,-1 0 0 0 0,1-1 0 0 0,0 0-1 0 0,0 0 1 0 0,1 0 0 0 0,-1-1 0 0 0,1 0-1 0 0,0 0 1 0 0,0 0 0 0 0,0-1-1 0 0,0 0 1 0 0,0 0 0 0 0,6 1-13 0 0,5 2 319 0 0,1-2 0 0 0,-1 0 0 0 0,1-1 0 0 0,0-1 0 0 0,0 0 0 0 0,-1-2 0 0 0,1 0 0 0 0,0-1 0 0 0,-1 0 0 0 0,3-2-319 0 0,-2 0 170 0 0,0-1 1 0 0,-1 0 0 0 0,0-2-1 0 0,0 0 1 0 0,0-1-1 0 0,-1 0 1 0 0,0-1 0 0 0,-1-1-1 0 0,0-1 1 0 0,0 0-1 0 0,-1-1 1 0 0,-1 0 0 0 0,0-1-1 0 0,0-1 1 0 0,-2 0 0 0 0,0 0-1 0 0,0-2 1 0 0,-1 1-1 0 0,-1-1 1 0 0,-1 0 0 0 0,0-1-1 0 0,-1 0 1 0 0,-1 0-1 0 0,0-1 1 0 0,-2 1 0 0 0,0-1-1 0 0,-1 0 1 0 0,0 0-1 0 0,-1-12-170 0 0,-2 19-142 0 0,0 1 0 0 0,-1-1-1 0 0,0 0 1 0 0,0 1 0 0 0,-1-1-1 0 0,0 1 1 0 0,-1 0 0 0 0,0 0-1 0 0,-1 0 1 0 0,0 0 0 0 0,-1 0-1 0 0,0 1 1 0 0,0 0 0 0 0,-1 0-1 0 0,0 0 1 0 0,-1 1 0 0 0,0 0-1 0 0,0 0 1 0 0,0 0 0 0 0,-1 1-1 0 0,-1 0 1 0 0,1 1 0 0 0,-1 0-1 0 0,0 0 1 0 0,0 1 0 0 0,-7-3 142 0 0,-106-16-4321 0 0,41 25-3274 0 0,49 2-2370 0 0</inkml:trace>
  <inkml:trace contextRef="#ctx0" brushRef="#br0" timeOffset="2168.34">3294 33 6369 0 0,'0'0'1454'0'0,"0"0"-19"0"0,0 0 125 0 0,0 0 202 0 0,0 0 78 0 0,0 0-175 0 0,0 0-384 0 0,0 0-396 0 0,0 0-297 0 0,0 0-192 0 0,0 0-140 0 0,0 0-67 0 0,0 0-22 0 0,4 2 8 0 0,-2 0-145 0 0,0 0 0 0 0,0 0 0 0 0,1 0 0 0 0,-2 0 1 0 0,1 1-1 0 0,0-1 0 0 0,0 1 0 0 0,-1-1 1 0 0,1 1-1 0 0,-1-1 0 0 0,0 1 0 0 0,0 0 0 0 0,0 0 1 0 0,0 0-1 0 0,0-1 0 0 0,-1 1 0 0 0,1 0 0 0 0,-1 0 1 0 0,0 0-1 0 0,0 0 0 0 0,0 2-30 0 0,3 12 102 0 0,67 414 1017 0 0,12 32-862 0 0,-66-390-97 0 0,-3 1 1 0 0,-3 1-1 0 0,-4 0 1 0 0,-2 0-161 0 0,-55-64 2061 0 0,-229 0-2703 0 0,-751 55-943 0 0,-385 64 1824 0 0,851-68-174 0 0,381-55 546 0 0,183-7-555 0 0,1 0-51 0 0,87-25 355 0 0,-43 10 105 0 0,-31 4 236 0 0,28-145 66 0 0,38-281-776 0 0,-35 161-154 0 0,-28 185 144 0 0,4 0-1 0 0,3 2 1 0 0,5 0 0 0 0,3 2 0 0 0,15-21 19 0 0,-43 100-31 0 0,0-1 0 0 0,0 1 0 0 0,1 0 0 0 0,0 0 1 0 0,1 1-1 0 0,0-1 0 0 0,0 1 0 0 0,1 0 0 0 0,0 1 0 0 0,0-1 1 0 0,0 1-1 0 0,1 0 0 0 0,0 1 0 0 0,0-1 0 0 0,0 1 0 0 0,1 1 1 0 0,0 0-1 0 0,-1 0 0 0 0,2 0 0 0 0,-1 1 0 0 0,0 0 0 0 0,1 0 1 0 0,-1 1-1 0 0,1 0 0 0 0,1 1 31 0 0,196 30-287 0 0,-102-18 287 0 0,1-5 1 0 0,88-7-1 0 0,-72 0 13 0 0,872-29 47 0 0,-532 8-32 0 0,-111 4-201 0 0,-10 1-2669 0 0,-115 12-4424 0 0,-167 5 1610 0 0,-19 0-3062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7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2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1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1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9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3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6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4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2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8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2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7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4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4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8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6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6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2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2">1091 505 0 0 0,'-6'-16'0'0'0,"5"10"0"0"0,-14-20 1880 0 0,15 26-1649 0 0,-5-6 6468 0 0,3 5-6554 0 0,-74-22 6077 0 0,69 21-6218 0 0,-43-2 43 0 0,34 26-3613 0 0,20-1-6281 0 0,1-17 8032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7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2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1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1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9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3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6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4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2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8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2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61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3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8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7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4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4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8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6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6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2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2">1091 505 0 0 0,'-6'-16'0'0'0,"5"10"0"0"0,-14-20 1880 0 0,15 26-1649 0 0,-5-6 6468 0 0,3 5-6554 0 0,-74-22 6077 0 0,69 21-6218 0 0,-43-2 43 0 0,34 26-3613 0 0,20-1-6281 0 0,1-17 8032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7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2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1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1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9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3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6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4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2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8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2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61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3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8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7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4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4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8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6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6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2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2">1091 505 0 0 0,'-6'-16'0'0'0,"5"10"0"0"0,-14-20 1880 0 0,15 26-1649 0 0,-5-6 6468 0 0,3 5-6554 0 0,-74-22 6077 0 0,69 21-6218 0 0,-43-2 43 0 0,34 26-3613 0 0,20-1-6281 0 0,1-17 8032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7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2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1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1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9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3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6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4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2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8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2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61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3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8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54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1 618 0 0 0,'0'0'1224'0'0,"0"0"14"0"0,0 0 107 0 0,0 0 280 0 0,0 0 266 0 0,31-11 119 0 0,100-34-142 0 0,-37-10 1047 0 0,41-57-131 0 0,-4-6-1 0 0,35-49-2783 0 0,-163 163 24 0 0,9-9 34 0 0,1 0-1 0 0,1 0 0 0 0,-1 1 0 0 0,2 1 0 0 0,0 0 0 0 0,0 1 0 0 0,10-5-57 0 0,-23 14 2 0 0,0 0 1 0 0,0 0-1 0 0,0 0 1 0 0,0 0 0 0 0,0 1-1 0 0,0-1 1 0 0,0 0-1 0 0,0 1 1 0 0,0 0-1 0 0,0 0 1 0 0,0-1-1 0 0,0 1 1 0 0,0 0-1 0 0,1 0 1 0 0,-1 1-1 0 0,0-1 1 0 0,0 0-1 0 0,0 1 1 0 0,0 0-1 0 0,0-1 1 0 0,0 1-1 0 0,0 0 1 0 0,0 0-1 0 0,-1 0 1 0 0,1 0-1 0 0,0 0 1 0 0,0 0-1 0 0,-1 0 1 0 0,1 1-1 0 0,-1-1 1 0 0,1 1-1 0 0,-1-1 1 0 0,1 1-1 0 0,-1 0 1 0 0,0-1-1 0 0,0 1 1 0 0,0 0-1 0 0,0 0 1 0 0,0 0-1 0 0,0 0 1 0 0,-1 0-1 0 0,1 0 1 0 0,-1 0-3 0 0,10 95 304 0 0,-10-88-264 0 0,-2 21 30 0 0,-1 0 1 0 0,-2 0-1 0 0,-1 0 0 0 0,-1-1 1 0 0,-1 0-1 0 0,-2 0 1 0 0,-1-1-1 0 0,-1 0 0 0 0,-2-1 1 0 0,0-1-1 0 0,-2 0 0 0 0,-1-1 1 0 0,-1 0-1 0 0,-1-1 0 0 0,-1-2 1 0 0,-2 2-71 0 0,15-17 0 0 0,0 0 1 0 0,0 0 0 0 0,0-1 0 0 0,-1 0-1 0 0,0 0 1 0 0,0 0 0 0 0,0-1 0 0 0,-1-1-1 0 0,0 1 1 0 0,0-1 0 0 0,0-1 0 0 0,0 0-1 0 0,0 0 1 0 0,-1-1 0 0 0,0 0 0 0 0,-3 0-1 0 0,10-1-37 0 0,1-1 0 0 0,0 0 0 0 0,-1 1 1 0 0,1-1-1 0 0,-1 0 0 0 0,1 0 0 0 0,-1 0 1 0 0,1-1-1 0 0,-1 1 0 0 0,1-1 0 0 0,0 1 0 0 0,-1-1 1 0 0,1 0-1 0 0,0 0 0 0 0,0 0 0 0 0,-1 0 1 0 0,1 0-1 0 0,0 0 0 0 0,0-1 0 0 0,0 1 1 0 0,0-1-1 0 0,1 1 0 0 0,-1-1 0 0 0,0 0 1 0 0,1 0-1 0 0,-1 0 0 0 0,1 0 0 0 0,-1 0 0 0 0,1 0 1 0 0,0 0-1 0 0,0 0 0 0 0,0-1 0 0 0,0 1 1 0 0,0 0-1 0 0,1 0 0 0 0,-1-1 0 0 0,1 1 37 0 0,-2-7-468 0 0,0 0 0 0 0,1 1 0 0 0,0-1 0 0 0,1 0 0 0 0,0 0 0 0 0,0 0 0 0 0,1 1 0 0 0,0-1 0 0 0,0 0 0 0 0,1 1 0 0 0,0-1 0 0 0,1 1 0 0 0,0-1 468 0 0,29-67-9945 0 0,-30 70 8835 0 0,5-14-2087 0 0</inkml:trace>
  <inkml:trace contextRef="#ctx0" brushRef="#br0" timeOffset="345.783">1354 73 0 0 0,'0'0'616'0'0,"0"0"1351"0"0,0 0 479 0 0,0 0-20 0 0,0 0-247 0 0,0 0-385 0 0,0 0-331 0 0,0 0-254 0 0,-19 31-226 0 0,-62 101-197 0 0,70-116-546 0 0,1 0 1 0 0,1 1-1 0 0,0 1 1 0 0,1-1-1 0 0,1 1 1 0 0,0 1 0 0 0,1 0-1 0 0,0 6-240 0 0,3-18 62 0 0,1 1 0 0 0,0-1 0 0 0,0 0 0 0 0,1 1-1 0 0,0-1 1 0 0,0 1 0 0 0,1 0 0 0 0,0-1 0 0 0,0 1 0 0 0,0 0 0 0 0,1-1-1 0 0,1 1 1 0 0,-1-1 0 0 0,1 1 0 0 0,0-1 0 0 0,1 0 0 0 0,0 0-1 0 0,0 0 1 0 0,0 0 0 0 0,1-1 0 0 0,0 1 0 0 0,0-1 0 0 0,1 0 0 0 0,0 0-1 0 0,0 0 1 0 0,0-1 0 0 0,1 1 0 0 0,-1-1 0 0 0,1-1 0 0 0,1 1 0 0 0,-1-1-1 0 0,1 0 1 0 0,-1-1 0 0 0,1 1 0 0 0,0-1 0 0 0,0-1 0 0 0,3 1-62 0 0,1-1 114 0 0,0-2 1 0 0,0 1 0 0 0,0-2 0 0 0,0 1 0 0 0,-1-2 0 0 0,1 1 0 0 0,0-1-1 0 0,0-1 1 0 0,-1 0 0 0 0,1 0 0 0 0,-1-1 0 0 0,0-1 0 0 0,0 0 0 0 0,-1 0-1 0 0,1-1 1 0 0,-1 0 0 0 0,-1 0 0 0 0,1-1 0 0 0,-1 0 0 0 0,0-1 0 0 0,0 0-1 0 0,-1 0 1 0 0,0 0 0 0 0,-1-1 0 0 0,0 0 0 0 0,0-1 0 0 0,-1 1 0 0 0,0-1 0 0 0,0 0-1 0 0,-1 0 1 0 0,-1-1 0 0 0,0 1 0 0 0,0-1 0 0 0,-1 1 0 0 0,0-1 0 0 0,-1 0-1 0 0,0 0 1 0 0,-1 0 0 0 0,0 0 0 0 0,-1 0 0 0 0,0 0 0 0 0,-1 0 0 0 0,0 1-1 0 0,-1-1 1 0 0,0 0 0 0 0,0 1 0 0 0,-1 0 0 0 0,-3-5-115 0 0,0 2-193 0 0,0-1 0 0 0,-2 1 1 0 0,0 0-1 0 0,0 1 0 0 0,-1 0 0 0 0,0 0 1 0 0,-1 1-1 0 0,-1 0 0 0 0,1 1 0 0 0,-11-6 193 0 0,15 11-691 0 0,-1 1 0 0 0,0-1 0 0 0,0 2 0 0 0,0-1 0 0 0,0 1 0 0 0,-1 0 0 0 0,1 1 0 0 0,-1 0 0 0 0,0 0 0 0 0,0 1 0 0 0,0 0 0 0 0,-3 0 691 0 0,-12 1-6433 0 0,8 0-2509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03.9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0 907 0 0 0,'0'0'1207'0'0,"0"0"-415"0"0,0 0-348 0 0,0 0-170 0 0,0 0 24 0 0,0 0 220 0 0,0 0 323 0 0,0 0 265 0 0,0 0 138 0 0,0 0 16 0 0,0 0-91 0 0,14 0-132 0 0,140-11 3025 0 0,-111-6-3416 0 0,-1-2-1 0 0,-1-1 1 0 0,-1-3-1 0 0,-1-1 1 0 0,-1-2-1 0 0,-1-1 1 0 0,-2-2-1 0 0,7-9-645 0 0,6-5 143 0 0,-3-3 0 0 0,-1-1 0 0 0,-3-2 0 0 0,-2-2 0 0 0,-2-2 0 0 0,9-20-143 0 0,-38 62-3 0 0,-1-1-1 0 0,0 0 1 0 0,-1-1 0 0 0,0 1 0 0 0,-1-1 0 0 0,-1 0 0 0 0,0-1 0 0 0,0 1 0 0 0,-2-1 0 0 0,1 0 0 0 0,-2 1 0 0 0,0-1 0 0 0,0 0-1 0 0,-2 0 1 0 0,0 0 0 0 0,-2-11 3 0 0,2 23-52 0 0,-1 0 0 0 0,0 0 0 0 0,0 0 0 0 0,0 0 0 0 0,0 0 0 0 0,0 0 0 0 0,-1 0 0 0 0,1 1 0 0 0,0-1 0 0 0,-1 1 0 0 0,1 0 0 0 0,-1 0 0 0 0,0 0 0 0 0,1 0 0 0 0,-1 0 0 0 0,0 0 0 0 0,0 1 0 0 0,1-1 0 0 0,-1 1 0 0 0,0 0 0 0 0,0 0 0 0 0,0 0 0 0 0,0 0 0 0 0,1 0 0 0 0,-1 1 0 0 0,0-1 0 0 0,0 1 0 0 0,1 0 0 0 0,-1 0 0 0 0,0 0 0 0 0,1 0 0 0 0,-1 0 0 0 0,1 1 0 0 0,-1-1 0 0 0,1 1 0 0 0,0-1 0 0 0,-1 1 0 0 0,1 0 0 0 0,0 0 0 0 0,0 0 0 0 0,0 0 0 0 0,1 0 0 0 0,-1 1 52 0 0,-16 18-61 0 0,0 1 1 0 0,2 0 0 0 0,0 1-1 0 0,2 1 1 0 0,0 0 0 0 0,2 1-1 0 0,1 1 1 0 0,1 0 0 0 0,1 0-1 0 0,1 1 1 0 0,1 0 0 0 0,0 9 60 0 0,4-17 9 0 0,0 1 1 0 0,1 0-1 0 0,1 0 0 0 0,0 0 1 0 0,2 0-1 0 0,0 0 1 0 0,2-1-1 0 0,0 3-9 0 0,-1-14 16 0 0,0-1 1 0 0,0 1-1 0 0,1-1 0 0 0,0 1 0 0 0,1-1 0 0 0,-1 0 0 0 0,1 0 0 0 0,1-1 1 0 0,-1 1-1 0 0,1-1 0 0 0,0 0 0 0 0,0 0 0 0 0,1 0 0 0 0,0-1 1 0 0,0 0-1 0 0,0 0 0 0 0,1 0 0 0 0,0-1 0 0 0,0 0 0 0 0,0 0 0 0 0,4 1-16 0 0,10 2 66 0 0,1-1-1 0 0,-1-1 0 0 0,1-1 0 0 0,0-1 0 0 0,1 0 1 0 0,-1-2-1 0 0,0-1 0 0 0,0-1 0 0 0,17-2-65 0 0,-15-2 68 0 0,0-2 0 0 0,-1 0-1 0 0,0-1 1 0 0,-1-1 0 0 0,0-1 0 0 0,0-2-1 0 0,-1 0 1 0 0,-1-1 0 0 0,0-1 0 0 0,0 0-1 0 0,-2-2 1 0 0,0 0 0 0 0,-1-1 0 0 0,0-1-1 0 0,-2-1 1 0 0,0 0 0 0 0,-1-1 0 0 0,-1 0-1 0 0,0-1 1 0 0,2-10-68 0 0,-4 11-6 0 0,-1 0-1 0 0,-1 0 1 0 0,-2-1-1 0 0,0 0 0 0 0,0 0 1 0 0,-2-1-1 0 0,-1 1 1 0 0,-1-1-1 0 0,0-1 1 0 0,-2 1-1 0 0,-1 0 1 0 0,-1-9 6 0 0,1 31-16 0 0,0 1 1 0 0,0-1-1 0 0,0 1 1 0 0,0-1-1 0 0,0 0 1 0 0,0 1-1 0 0,0-1 1 0 0,0 1 0 0 0,0-1-1 0 0,0 0 1 0 0,0 1-1 0 0,0-1 1 0 0,-1 1-1 0 0,1-1 1 0 0,0 0-1 0 0,0 1 1 0 0,0-1 0 0 0,-1 0-1 0 0,1 1 1 0 0,0-1-1 0 0,-1 0 1 0 0,1 1-1 0 0,0-1 1 0 0,-1 0-1 0 0,1 1 1 0 0,0-1-1 0 0,-1 0 1 0 0,1 0 0 0 0,0 0-1 0 0,-1 1 1 0 0,1-1-1 0 0,0 0 1 0 0,-1 0-1 0 0,1 0 1 0 0,-1 0-1 0 0,1 0 1 0 0,-1 0 0 0 0,1 0-1 0 0,0 0 1 0 0,-1 0-1 0 0,1 0 1 0 0,-1 0-1 0 0,1 0 1 0 0,0 0-1 0 0,-1 0 1 0 0,1 0 0 0 0,-1 0-1 0 0,1 0 1 0 0,0-1-1 0 0,-1 1 1 0 0,1 0-1 0 0,-1 0 1 0 0,1 0-1 0 0,0-1 1 0 0,-1 1 0 0 0,1 0-1 0 0,0-1 1 0 0,-1 1-1 0 0,1 0 1 0 0,0 0-1 0 0,0-1 1 0 0,-1 1 15 0 0,-1 16-128 0 0,-3 0 132 0 0,1 0-1 0 0,1 0 0 0 0,1 1 1 0 0,0-1-1 0 0,2 0 1 0 0,-1 1-1 0 0,2-1 1 0 0,0 1-1 0 0,1-1 1 0 0,1 0-1 0 0,0 0 1 0 0,1 0-1 0 0,1 0 0 0 0,1 0 1 0 0,5 11-4 0 0,-4-17 30 0 0,0 1 0 0 0,1-1-1 0 0,0 0 1 0 0,1-1 0 0 0,0 0 0 0 0,0 0-1 0 0,1-1 1 0 0,0 0 0 0 0,0-1 0 0 0,1 0 0 0 0,0-1-1 0 0,0 0 1 0 0,0 0 0 0 0,1-1 0 0 0,0-1-1 0 0,0 0 1 0 0,1-1 0 0 0,-1 0 0 0 0,0-1 0 0 0,1 0-1 0 0,0-1 1 0 0,-1 0 0 0 0,1-1 0 0 0,6-1-30 0 0,-5 2 59 0 0,1 0 0 0 0,-1-2 0 0 0,1 1 0 0 0,-1-2 0 0 0,0 0 1 0 0,1-1-1 0 0,-1 0 0 0 0,0-1 0 0 0,-1-1 0 0 0,1 0 0 0 0,-1-1 0 0 0,13-7-59 0 0,-7 0 29 0 0,0-1-1 0 0,0-1 1 0 0,-2 0-1 0 0,0-2 0 0 0,-1 0 1 0 0,0 0-1 0 0,-1-2 1 0 0,-2 0-1 0 0,0-1 1 0 0,0 0-1 0 0,-2 0 0 0 0,-1-2 1 0 0,0 1-1 0 0,-2-1 1 0 0,0-1-1 0 0,-2 1 1 0 0,0-1-1 0 0,-2 0 0 0 0,0-1 1 0 0,-2 1-1 0 0,0-1 1 0 0,-2-8-29 0 0,0 28-24 0 0,0 1 0 0 0,-1 0 0 0 0,1 0 0 0 0,-1 0 0 0 0,1-1 0 0 0,-1 1 0 0 0,0 0 0 0 0,0 0 0 0 0,0 0 0 0 0,-1 0 0 0 0,1 1 0 0 0,-1-1 0 0 0,0 0 0 0 0,0 0 0 0 0,0 1 0 0 0,0-1 0 0 0,0 1 0 0 0,0 0 0 0 0,0 0 0 0 0,-1-1 0 0 0,0 2 0 0 0,1-1 0 0 0,-1 0 0 0 0,0 0 0 0 0,0 1 0 0 0,1 0 0 0 0,-1-1 0 0 0,0 1 0 0 0,-1 0 0 0 0,1 0 0 0 0,0 1 0 0 0,0-1 0 0 0,0 1 0 0 0,0 0 0 0 0,-1-1 0 0 0,1 1 0 0 0,0 1 0 0 0,0-1 0 0 0,-1 0 0 0 0,1 1 0 0 0,0 0 0 0 0,0-1 0 0 0,0 1 0 0 0,0 0-1 0 0,0 1 1 0 0,0-1 0 0 0,0 1 0 0 0,0-1 0 0 0,1 1 0 0 0,-1 0 0 0 0,-1 1 24 0 0,-7 7-1 0 0,1 1 0 0 0,0 0-1 0 0,1 1 1 0 0,0 0-1 0 0,1 0 1 0 0,1 1 0 0 0,-1 0-1 0 0,2 0 1 0 0,0 1-1 0 0,1 0 1 0 0,0 0 0 0 0,1 0-1 0 0,0 0 1 0 0,2 1-1 0 0,-1 0 1 0 0,2-1 0 0 0,0 1-1 0 0,1 1 2 0 0,-1 2-9 0 0,1 0-1 0 0,1 0 1 0 0,1 0-1 0 0,0 0 1 0 0,2 0-1 0 0,0-1 0 0 0,1 1 1 0 0,0-1-1 0 0,2 0 1 0 0,0 0-1 0 0,0-1 1 0 0,2 0-1 0 0,0-1 1 0 0,4 5 9 0 0,1-3-189 0 0,0-1-1 0 0,2 0 1 0 0,-1-1 0 0 0,2 0 0 0 0,0-2 0 0 0,1 0-1 0 0,0-1 1 0 0,14 7 189 0 0,32 10-4497 0 0,1-9-5406 0 0,-52-17 6642 0 0</inkml:trace>
  <inkml:trace contextRef="#ctx0" brushRef="#br0" timeOffset="670.857">2506 403 5329 0 0,'0'0'1351'0'0,"0"0"-563"0"0,0 0-284 0 0,0 0 115 0 0,0 0 268 0 0,0 0 143 0 0,0 0-101 0 0,0 0-215 0 0,0 0-244 0 0,-12 34-186 0 0,-38 110-140 0 0,1-42-24 0 0,-62 74 534 0 0,102-143-55 0 0,25-42 796 0 0,184-221 856 0 0,-123 142-2043 0 0,-52 56-172 0 0,2 1 0 0 0,1 2 0 0 0,1 0 0 0 0,2 2 0 0 0,15-9-36 0 0,-46 35-5 0 0,1 0 0 0 0,-1 1 0 0 0,1-1 0 0 0,0 1 0 0 0,-1-1 0 0 0,1 1 0 0 0,-1-1 0 0 0,1 1 0 0 0,0-1 0 0 0,-1 1 0 0 0,1-1 0 0 0,0 1 0 0 0,-1 0 0 0 0,1 0 0 0 0,0-1 0 0 0,0 1 0 0 0,-1 0 0 0 0,1 0 0 0 0,0 0 0 0 0,0 0 0 0 0,0 0 0 0 0,-1 0 0 0 0,1 0 0 0 0,0 0 0 0 0,0 0 0 0 0,0 0 0 0 0,-1 0 0 0 0,1 0 0 0 0,0 1 0 0 0,0-1 0 0 0,-1 0 0 0 0,1 0 0 0 0,0 1 0 0 0,-1-1 0 0 0,1 1 0 0 0,0-1 0 0 0,-1 1 0 0 0,1-1 0 0 0,-1 1 0 0 0,1-1 0 0 0,0 1 0 0 0,-1-1 0 0 0,1 1 0 0 0,-1 0 0 0 0,0-1 0 0 0,1 1 0 0 0,-1 0 0 0 0,0-1 0 0 0,1 1 0 0 0,-1 0 0 0 0,0 0 0 0 0,1 0 5 0 0,1 47-61 0 0,-2-36 107 0 0,-15 330 689 0 0,17-305 288 0 0,-28-37 740 0 0,-38-33-1311 0 0,-183-114-1722 0 0,188 118-1699 0 0,32 25-7518 0 0,21 4 3059 0 0</inkml:trace>
  <inkml:trace contextRef="#ctx0" brushRef="#br0" timeOffset="1267.385">3043 513 9850 0 0,'0'0'487'0'0,"0"0"-255"0"0,0 0 152 0 0,0 0 348 0 0,0 0 178 0 0,0 0-11 0 0,0 0-199 0 0,0 0-263 0 0,0 0-179 0 0,-3 35-116 0 0,-10 106-66 0 0,-12-30 86 0 0,-33 10 824 0 0,58-120-956 0 0,-1-1-1 0 0,1 0 1 0 0,-1 1-1 0 0,1-1 1 0 0,-1 0-1 0 0,1 0 0 0 0,-1 1 1 0 0,1-1-1 0 0,-1 0 1 0 0,0 0-1 0 0,1 0 1 0 0,-1 0-1 0 0,1 0 0 0 0,-1 0 1 0 0,1 0-1 0 0,-1 0 1 0 0,0 0-1 0 0,1 0 0 0 0,-1 0 1 0 0,1 0-1 0 0,-1 0 1 0 0,0 0-1 0 0,1-1 1 0 0,-1 1-1 0 0,1 0 0 0 0,-1 0 1 0 0,1-1-1 0 0,-1 1 1 0 0,1 0-1 0 0,-1-1 1 0 0,1 1-1 0 0,-1 0 0 0 0,1-1 1 0 0,0 1-1 0 0,-1-1 1 0 0,1 1-1 0 0,0-1 0 0 0,-1 1 1 0 0,1-1-1 0 0,0 1 1 0 0,-1-1-1 0 0,1 1 1 0 0,0-1-1 0 0,0 1 0 0 0,0-1 1 0 0,-1 1-1 0 0,1-1 1 0 0,0 0-1 0 0,0 1 1 0 0,0-1-1 0 0,0 1 0 0 0,0-1 1 0 0,0 1-1 0 0,0-1 1 0 0,0 0-1 0 0,0 1 0 0 0,1-1 1 0 0,-1 1-1 0 0,0-1 1 0 0,0 1-1 0 0,0-1 1 0 0,1 0-1 0 0,-1 1 0 0 0,0-1 1 0 0,1 1-1 0 0,-1-1-29 0 0,4-30 43 0 0,2 0-1 0 0,1 0 1 0 0,1 0-1 0 0,1 1 0 0 0,2 0 1 0 0,1 1-1 0 0,2 0 1 0 0,0 1-1 0 0,2 0 1 0 0,1 2-1 0 0,1 0 1 0 0,15-15-43 0 0,-22 24 0 0 0,2 0 0 0 0,0 1 0 0 0,1 1 0 0 0,0 0 0 0 0,2 1 0 0 0,-1 1 1 0 0,2 0-1 0 0,-1 1 0 0 0,2 1 0 0 0,15-8 0 0 0,-31 18 6 0 0,0-1 0 0 0,0 1 0 0 0,0 0 0 0 0,0 0-1 0 0,1 0 1 0 0,-1 0 0 0 0,0 0 0 0 0,1 0 0 0 0,-1 0 0 0 0,1 1 0 0 0,-1-1 0 0 0,0 1 0 0 0,1 0-1 0 0,-1 0 1 0 0,1 0 0 0 0,-1 0 0 0 0,1 0 0 0 0,-1 0 0 0 0,1 1 0 0 0,-1-1 0 0 0,1 1 0 0 0,-1 0-1 0 0,0 0 1 0 0,1 0 0 0 0,-1 0 0 0 0,0 0 0 0 0,0 0 0 0 0,1 0 0 0 0,-1 1 0 0 0,0-1-1 0 0,-1 1 1 0 0,1 0 0 0 0,0-1 0 0 0,0 1 0 0 0,-1 0 0 0 0,1 0 0 0 0,-1 0 0 0 0,1 0 0 0 0,-1 1-1 0 0,0-1 1 0 0,1 2-6 0 0,-2 7 67 0 0,-1 0 0 0 0,0 0 0 0 0,-1 0 0 0 0,0-1-1 0 0,0 1 1 0 0,-1-1 0 0 0,-1 1 0 0 0,0-1 0 0 0,0 0-1 0 0,-1-1 1 0 0,0 1 0 0 0,0-1 0 0 0,-1 0 0 0 0,-5 6-67 0 0,6-8 31 0 0,-10 14 67 0 0,-1-1-1 0 0,-1 0 0 0 0,-1-2 1 0 0,-1 0-1 0 0,0-1 1 0 0,-1-1-1 0 0,-2 0-97 0 0,-4 5 61 0 0,26-19-62 0 0,-1 0 0 0 0,1 0 0 0 0,-1 0 1 0 0,1 1-1 0 0,0-1 0 0 0,0 0 0 0 0,0 0 0 0 0,0 0 0 0 0,0 1 0 0 0,1-1 0 0 0,-1 0 0 0 0,1 0 0 0 0,-1 0 1 0 0,1 0-1 0 0,0 0 0 0 0,0 1 0 0 0,0-1 0 0 0,0-1 0 0 0,0 1 0 0 0,0 0 0 0 0,1 0 0 0 0,-1 0 1 0 0,0-1-1 0 0,1 1 0 0 0,0 0 0 0 0,-1-1 0 0 0,1 0 0 0 0,0 1 0 0 0,0-1 0 0 0,0 0 0 0 0,0 0 0 0 0,0 0 1 0 0,0 0 0 0 0,5 6 0 0 0,6 4-17 0 0,1 0 0 0 0,0-1 1 0 0,1 0-1 0 0,0-1 1 0 0,0-1-1 0 0,1 0 0 0 0,15 4 17 0 0,-9-2-339 0 0,-4-7-1772 0 0,-5-2-6118 0 0,-9-1 3191 0 0,0 0 242 0 0</inkml:trace>
  <inkml:trace contextRef="#ctx0" brushRef="#br0" timeOffset="1745.13">3433 848 2112 0 0,'0'0'1694'0'0,"0"0"-171"0"0,0 0 250 0 0,0 0 287 0 0,0 0 95 0 0,0 0-134 0 0,0 0-348 0 0,0 0-354 0 0,0 0-225 0 0,0 0-178 0 0,0 0-168 0 0,0 0-96 0 0,11-11-92 0 0,78-93 685 0 0,54-72-255 0 0,-38 74-1006 0 0,-105 101 4 0 0,1 1 0 0 0,-1 0 0 0 0,0-1-1 0 0,1 1 1 0 0,-1-1 0 0 0,1 1-1 0 0,-1 0 1 0 0,1-1 0 0 0,-1 1-1 0 0,1 0 1 0 0,-1-1 0 0 0,1 1 0 0 0,-1 0-1 0 0,1 0 1 0 0,-1 0 0 0 0,1-1-1 0 0,-1 1 1 0 0,1 0 0 0 0,0 0-1 0 0,-1 0 1 0 0,1 0 0 0 0,-1 0 0 0 0,1 0-1 0 0,-1 0 1 0 0,1 0 0 0 0,0 0-1 0 0,-1 0 1 0 0,1 1 0 0 0,-1-1-1 0 0,1 0 1 0 0,-1 0 0 0 0,1 0 0 0 0,-1 1-1 0 0,1-1 1 0 0,-1 0 0 0 0,1 1-1 0 0,-1-1 1 0 0,1 0 0 0 0,-1 1-1 0 0,1-1 1 0 0,-1 1 0 0 0,0-1 0 0 0,1 1-1 0 0,-1-1 1 0 0,0 0 0 0 0,1 1-1 0 0,-1 0 1 0 0,0-1 0 0 0,0 1-1 0 0,1-1 1 0 0,-1 1 0 0 0,0-1 0 0 0,0 1-1 0 0,0-1 1 0 0,0 1 12 0 0,1 40-217 0 0,-2-29 220 0 0,-15 106 58 0 0,15-117-58 0 0,1 1-1 0 0,0-1 1 0 0,0 1-1 0 0,0-1 1 0 0,0 1-1 0 0,0 0 1 0 0,0-1 0 0 0,0 1-1 0 0,1-1 1 0 0,-1 1-1 0 0,0-1 1 0 0,1 1-1 0 0,-1-1 1 0 0,1 1 0 0 0,0-1-1 0 0,-1 1 1 0 0,1-1-1 0 0,0 0 1 0 0,0 0-1 0 0,0 1 1 0 0,0-1 0 0 0,0 0-1 0 0,0 0 1 0 0,0 0-1 0 0,1 0 1 0 0,-1 0 0 0 0,0 0-1 0 0,1 0 1 0 0,-1 0-1 0 0,0-1 1 0 0,1 1-1 0 0,-1 0 1 0 0,1-1 0 0 0,-1 1-1 0 0,1-1 1 0 0,-1 0-1 0 0,1 0 1 0 0,-1 1-1 0 0,1-1 1 0 0,0 0 0 0 0,-1 0-1 0 0,1 0 1 0 0,-1 0-1 0 0,2-1-2 0 0,65-10 216 0 0,139-88-2 0 0,-139 88-210 0 0,-51 52 152 0 0,-18 109-203 0 0,1-148-26 0 0,1 0 0 0 0,-1 0 0 0 0,0 0 0 0 0,1 1 0 0 0,0-1 0 0 0,-1 0 0 0 0,1 0 0 0 0,0 0 1 0 0,0 0-1 0 0,0 0 0 0 0,0 0 0 0 0,0 0 0 0 0,1 0 0 0 0,-1 0 0 0 0,1-1 0 0 0,-1 1 0 0 0,1-1 0 0 0,0 1 0 0 0,-1-1 0 0 0,1 1 0 0 0,0-1 0 0 0,2 1 73 0 0,12 5-3268 0 0,2-2-3917 0 0,-8-5-3103 0 0</inkml:trace>
  <inkml:trace contextRef="#ctx0" brushRef="#br0" timeOffset="2387.767">4600 248 0 0 0,'0'0'523'0'0,"0"0"1020"0"0,0 0 591 0 0,0 0 185 0 0,0 0-80 0 0,0 0-217 0 0,0 0-305 0 0,0 0-294 0 0,0 0-246 0 0,0 0-164 0 0,0 0-90 0 0,35 0-70 0 0,107-1-78 0 0,-3-9 1036 0 0,11-4 206 0 0,132-31-2017 0 0,-191 27-983 0 0,-113 14-14535 0 0,15 4 9530 0 0</inkml:trace>
  <inkml:trace contextRef="#ctx0" brushRef="#br0" timeOffset="2639.026">4748 579 7714 0 0,'0'0'1475'0'0,"0"0"-690"0"0,0 0 66 0 0,0 0 517 0 0,0 0 403 0 0,0 0 91 0 0,0 0-244 0 0,0 0-357 0 0,37 0-295 0 0,121-1-194 0 0,31-23 748 0 0,-103 7-2067 0 0,140-22 2398 0 0,-149 31-5686 0 0,0 5-4908 0 0,-69 3-1946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213 129 12491 0 0,'0'0'597'0'0,"0"0"-406"0"0,0 0-79 0 0,0 0 363 0 0,0 0 521 0 0,0 0 269 0 0,0 0-15 0 0,0 0-226 0 0,2 36-292 0 0,8 117-267 0 0,-20-21 5 0 0,-7 175 130 0 0,17-174-4084 0 0,0-87 798 0 0,-7-28-8387 0 0,5-14 7648 0 0</inkml:trace>
  <inkml:trace contextRef="#ctx0" brushRef="#br0" timeOffset="483.082">1 299 8834 0 0,'0'0'1153'0'0,"0"0"-498"0"0,0 0-47 0 0,0 0 251 0 0,0 0 284 0 0,0 0 167 0 0,0 0-71 0 0,32-22-180 0 0,106-66-153 0 0,-45 53 271 0 0,-73 32-912 0 0,280-11 2044 0 0,-287 14-2266 0 0,-1 1 0 0 0,1 0 0 0 0,0 1 0 0 0,-1 0 0 0 0,0 1 0 0 0,1 1 0 0 0,-1 0 0 0 0,0 1 0 0 0,-1 0 0 0 0,9 5-43 0 0,-16-8 13 0 0,-1 0 0 0 0,0 0 1 0 0,1 0-1 0 0,-1 0 0 0 0,0 1 0 0 0,0 0 0 0 0,-1-1 1 0 0,1 1-1 0 0,0 0 0 0 0,-1 0 0 0 0,0 0 0 0 0,0 1 1 0 0,0-1-1 0 0,0 1 0 0 0,0-1 0 0 0,-1 1 0 0 0,1-1 1 0 0,-1 1-1 0 0,0 0 0 0 0,0 0 0 0 0,-1 0 0 0 0,1-1 1 0 0,-1 1-1 0 0,0 0 0 0 0,0 0 0 0 0,0 0 0 0 0,0 0 1 0 0,-1 0-1 0 0,1 0 0 0 0,-1-1 0 0 0,0 1 0 0 0,0 0 1 0 0,-1 0-1 0 0,1-1 0 0 0,-1 1 0 0 0,0 1-13 0 0,-11 13 14 0 0,0-1-1 0 0,-1 0 1 0 0,-1 0-1 0 0,0-1 1 0 0,-1-1-1 0 0,-1-1 1 0 0,0 0-1 0 0,-1-1 1 0 0,-1-1-1 0 0,0-1 1 0 0,0-1-1 0 0,-1 0 1 0 0,-14 3-14 0 0,9 0-7 0 0,-241 101 161 0 0,266-115-156 0 0,0 1 1 0 0,-1 0-1 0 0,1 0 1 0 0,-1 0-1 0 0,1 0 1 0 0,-1 0-1 0 0,1 0 1 0 0,-1 0-1 0 0,1 0 1 0 0,0 1-1 0 0,-1-1 1 0 0,1 0-1 0 0,-1 0 1 0 0,1 0-1 0 0,0 0 1 0 0,-1 1-1 0 0,1-1 1 0 0,-1 0-1 0 0,1 0 1 0 0,0 1-1 0 0,-1-1 1 0 0,1 0-1 0 0,0 0 1 0 0,-1 1-1 0 0,1-1 1 0 0,0 0-1 0 0,0 1 1 0 0,-1-1-1 0 0,1 1 1 0 0,0-1-1 0 0,0 0 1 0 0,0 1-1 0 0,-1-1 1 0 0,1 1-1 0 0,0-1 1 0 0,0 0-1 0 0,0 1 1 0 0,0-1-1 0 0,0 1 1 0 0,0-1-1 0 0,0 1 1 0 0,0-1-1 0 0,0 0 1 0 0,0 1-1 0 0,0-1 1 0 0,0 1-1 0 0,0-1 1 0 0,0 1-1 0 0,1-1 1 0 0,-1 0-1 0 0,0 1 1 0 0,0-1-1 0 0,0 1 1 0 0,1-1-1 0 0,-1 0 1 0 0,0 1-1 0 0,0-1 1 0 0,1 0-1 0 0,-1 1 2 0 0,27 17-72 0 0,-17-12 112 0 0,26 14 116 0 0,1-1 1 0 0,1-3 0 0 0,1 0 0 0 0,0-3 0 0 0,1-1 0 0 0,1-2-157 0 0,196 44 954 0 0,-198-54-2179 0 0,-10-20-5445 0 0,-24 12 1312 0 0,1 4-2651 0 0</inkml:trace>
  <inkml:trace contextRef="#ctx0" brushRef="#br0" timeOffset="734.976">1052 461 8386 0 0,'0'0'4327'0'0,"0"0"-3013"0"0,0 0-982 0 0,0 0 57 0 0,0 0 377 0 0,0 0 360 0 0,0 0 56 0 0,0 0-157 0 0,0 0-252 0 0,0 0-233 0 0,31 1-172 0 0,100 3-121 0 0,121-17-575 0 0,-172 3-3328 0 0,-28 2-6700 0 0,-38 8 3921 0 0</inkml:trace>
  <inkml:trace contextRef="#ctx0" brushRef="#br0" timeOffset="1247.968">2079 0 13859 0 0,'0'0'519'0'0,"0"0"-551"0"0,0 0-215 0 0,0 0 271 0 0,0 0 541 0 0,0 0 308 0 0,0 0 82 0 0,0 0-85 0 0,3 33-181 0 0,7 107-197 0 0,-10 19 201 0 0,-11 157-600 0 0,9-132-2034 0 0,4-171 13 0 0,0-11-2079 0 0,-1-2-3521 0 0,0 0 3579 0 0</inkml:trace>
  <inkml:trace contextRef="#ctx0" brushRef="#br0" timeOffset="1669.974">2042 26 6505 0 0,'0'0'1706'0'0,"0"0"-900"0"0,0 0-488 0 0,0 0 10 0 0,0 0 162 0 0,0 0 166 0 0,0 0 85 0 0,0 0-23 0 0,0 0-119 0 0,0 0-139 0 0,35-3-125 0 0,110-8-107 0 0,-58 22 176 0 0,-74-7-262 0 0,0 1 0 0 0,0 1 1 0 0,-1 0-1 0 0,0 1 0 0 0,0 0 1 0 0,-1 0-1 0 0,0 2 0 0 0,8 6-142 0 0,-16-13 34 0 0,-1 0 0 0 0,1 0 0 0 0,-1 1 0 0 0,1-1 0 0 0,-1 1 0 0 0,0 0 0 0 0,0 0 0 0 0,0 0-1 0 0,0 0 1 0 0,0 0 0 0 0,-1 0 0 0 0,1 0 0 0 0,-1 0 0 0 0,0 1 0 0 0,0-1 0 0 0,0 1 0 0 0,-1-1 0 0 0,1 1-1 0 0,-1-1 1 0 0,0 1 0 0 0,0-1 0 0 0,0 1 0 0 0,0-1 0 0 0,0 1 0 0 0,-1-1 0 0 0,0 0 0 0 0,1 1 0 0 0,-1-1 0 0 0,-1 1-1 0 0,1-1 1 0 0,0 0 0 0 0,-1 0 0 0 0,0 0 0 0 0,0 0 0 0 0,1 0 0 0 0,-2 0-34 0 0,-17 20 75 0 0,-1-1 1 0 0,-2-1-1 0 0,0-1 1 0 0,-1-2-1 0 0,-1 0 0 0 0,0-1 1 0 0,-20 9-76 0 0,-66 47 437 0 0,109-73-433 0 0,0 1 0 0 0,0 1 0 0 0,-1-1-1 0 0,1 0 1 0 0,0 0 0 0 0,1 1 0 0 0,-1-1-1 0 0,0 1 1 0 0,0 0 0 0 0,1-1 0 0 0,-1 1-1 0 0,1 0 1 0 0,-1 0 0 0 0,1 0 0 0 0,0 0-1 0 0,0 0 1 0 0,-1 0 0 0 0,2 1 0 0 0,-1-1-1 0 0,0 0 1 0 0,0 1 0 0 0,1-1 0 0 0,-1 0-1 0 0,1 1 1 0 0,0-1 0 0 0,0 0 0 0 0,0 1-1 0 0,0-1 1 0 0,0 1 0 0 0,0-1 0 0 0,1 0-1 0 0,-1 1 1 0 0,1-1 0 0 0,-1 0 0 0 0,1 1-1 0 0,0-1 1 0 0,0 0 0 0 0,0 0 0 0 0,0 0-1 0 0,1 0 1 0 0,-1 0 0 0 0,1 0 0 0 0,-1 0-1 0 0,1 0 1 0 0,-1-1 0 0 0,1 1 0 0 0,0 0-1 0 0,0-1-3 0 0,135 66 350 0 0,-49-31-170 0 0,0 17-81 0 0,-80-47-409 0 0,42 32 617 0 0,-15-20-5528 0 0,-31-18 570 0 0,-2 0-2653 0 0</inkml:trace>
  <inkml:trace contextRef="#ctx0" brushRef="#br0" timeOffset="1917.527">2764 468 14731 0 0,'0'0'883'0'0,"0"0"-530"0"0,0 0-63 0 0,0 0 255 0 0,0 0 221 0 0,0 0 71 0 0,0 0-86 0 0,0 0-212 0 0,0 0-214 0 0,2 32-147 0 0,5 102-92 0 0,18-3-1303 0 0,-19-117-473 0 0,-1-5-2246 0 0,-4-2-4025 0 0,-1-6 2481 0 0</inkml:trace>
  <inkml:trace contextRef="#ctx0" brushRef="#br0" timeOffset="2165.549">2705 424 9674 0 0,'0'0'663'0'0,"0"0"-443"0"0,0 0-40 0 0,0 0 177 0 0,0 0 254 0 0,0 0 268 0 0,0 0 209 0 0,32 11 86 0 0,98 39-29 0 0,-123-49-980 0 0,-1 1-1 0 0,0 0 0 0 0,1 1 0 0 0,-1-1 0 0 0,0 1 0 0 0,-1 1 0 0 0,1-1 1 0 0,-1 1-1 0 0,1 0 0 0 0,-1 0 0 0 0,0 0 0 0 0,0 1 0 0 0,3 5-164 0 0,7 7 512 0 0,-8-10-386 0 0,0 1 0 0 0,0 1-1 0 0,-1-1 1 0 0,0 1 0 0 0,-1 0-1 0 0,0 0 1 0 0,0 1 0 0 0,-1-1 0 0 0,0 1-1 0 0,-1 0 1 0 0,0 0 0 0 0,-1 0-1 0 0,0 1 1 0 0,0-1 0 0 0,-1 1-1 0 0,0 8-125 0 0,-2-14-46 0 0,0 0-1 0 0,0-1 1 0 0,-1 1-1 0 0,1 0 0 0 0,-1-1 1 0 0,0 1-1 0 0,0-1 1 0 0,-1 1-1 0 0,1-1 0 0 0,-1 0 1 0 0,0 0-1 0 0,0 0 1 0 0,0-1-1 0 0,-1 1 0 0 0,1-1 1 0 0,-1 1-1 0 0,0-1 1 0 0,0 0-1 0 0,0-1 0 0 0,0 1 1 0 0,-1-1-1 0 0,1 0 1 0 0,-1 0-1 0 0,-1 1 47 0 0,-72 28-8673 0 0,72-29 7306 0 0,-13 6-8123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1.0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144 120 0 0 0,'0'0'1631'0'0,"0"0"-249"0"0,0 0-151 0 0,0 0-51 0 0,0 0 101 0 0,0 0 137 0 0,0 0 110 0 0,0 0 89 0 0,0 0 3 0 0,0 0-109 0 0,0 0-219 0 0,14 17-310 0 0,42 60-286 0 0,-54-72-651 0 0,0 1 1 0 0,0-1-1 0 0,-1 0 0 0 0,0 0 0 0 0,1 1 0 0 0,-2-1 1 0 0,1 0-1 0 0,-1 1 0 0 0,0-1 0 0 0,0 1 1 0 0,0-1-1 0 0,-1 1 0 0 0,1-1 0 0 0,-1 0 1 0 0,-1 1-1 0 0,-1 4-45 0 0,-2 14 126 0 0,-15 98-96 0 0,7 1 1 0 0,4 1 0 0 0,7 83-31 0 0,12-140-273 0 0,-2-30-1700 0 0,-5 0-5664 0 0,-3-30 3353 0 0,-2-6 140 0 0</inkml:trace>
  <inkml:trace contextRef="#ctx0" brushRef="#br0" timeOffset="363.403">142 105 136 0 0,'0'0'1951'0'0,"0"0"-617"0"0,0 0-183 0 0,0 0-27 0 0,35-16 151 0 0,112-51 194 0 0,-142 64-1297 0 0,1 0 0 0 0,0 0 0 0 0,0 1-1 0 0,0-1 1 0 0,0 1 0 0 0,0 1 0 0 0,0-1-1 0 0,0 1 1 0 0,1 0 0 0 0,-1 1 0 0 0,1 0-1 0 0,-1 0 1 0 0,0 0 0 0 0,3 1-172 0 0,3 0 380 0 0,-6 0-285 0 0,-1 0-1 0 0,1 0 0 0 0,-1 0 1 0 0,0 0-1 0 0,1 1 1 0 0,-1 0-1 0 0,0 0 1 0 0,0 0-1 0 0,0 1 1 0 0,0-1-1 0 0,-1 1 1 0 0,1 0-1 0 0,-1 1 1 0 0,1-1-1 0 0,-1 1 1 0 0,0 0-1 0 0,-1 0 0 0 0,1 0 1 0 0,-1 1-1 0 0,0-1 1 0 0,0 1-1 0 0,0-1 1 0 0,0 1-1 0 0,-1 0 1 0 0,0 0-1 0 0,0 1 1 0 0,0-1-1 0 0,-1 0 1 0 0,1 1-1 0 0,-1 2-94 0 0,1 4 69 0 0,-1 1-1 0 0,0-1 1 0 0,-1 1 0 0 0,0 0 0 0 0,-1-1-1 0 0,-1 1 1 0 0,0-1 0 0 0,0 1 0 0 0,-1-1-1 0 0,-1 0 1 0 0,0 0 0 0 0,-1 0 0 0 0,0 0-69 0 0,-15 23 123 0 0,-2-2 0 0 0,-1-1 0 0 0,-2-1 0 0 0,-1 0 0 0 0,-1-2 0 0 0,-1-1 0 0 0,-2-2 0 0 0,-17 12-123 0 0,-16 24 161 0 0,63-60-145 0 0,0 0-1 0 0,0 1 1 0 0,1-1-1 0 0,-1 0 1 0 0,1 0-1 0 0,-1 0 1 0 0,1 0-1 0 0,0 0 1 0 0,-1 0-1 0 0,1 0 0 0 0,0 0 1 0 0,0 0-1 0 0,1 0 1 0 0,-1 0-1 0 0,0-1 1 0 0,0 1-1 0 0,1 0 1 0 0,-1-1-1 0 0,1 1 1 0 0,0-1-1 0 0,-1 0 1 0 0,1 0-1 0 0,0 1 1 0 0,0-1-1 0 0,0 0 1 0 0,0 0-1 0 0,0-1 1 0 0,0 1-1 0 0,0 0 1 0 0,0-1-1 0 0,0 1 1 0 0,0-1-1 0 0,0 0 1 0 0,1 1-1 0 0,0-1-15 0 0,0 1 29 0 0,289 136 2393 0 0,-286-135-2368 0 0,0 1-1 0 0,0 0 1 0 0,0 1 0 0 0,0-1 0 0 0,-1 1-1 0 0,1 0 1 0 0,-1 1 0 0 0,0-1 0 0 0,0 1-1 0 0,-1 0 1 0 0,1 0 0 0 0,-1 1 0 0 0,0-1-1 0 0,-1 1 1 0 0,1 0 0 0 0,-1 0 0 0 0,0 0 0 0 0,-1 0-1 0 0,2 6-53 0 0,-4 0-197 0 0,2 25-81 0 0,7-21-5292 0 0,-1-16-3533 0 0,-3 0 4139 0 0</inkml:trace>
  <inkml:trace contextRef="#ctx0" brushRef="#br0" timeOffset="628.319">982 613 10794 0 0,'0'0'1518'0'0,"0"0"-494"0"0,0 0-217 0 0,0 0 149 0 0,0 0 204 0 0,0 0 30 0 0,0 0-210 0 0,0 0-265 0 0,0 0-219 0 0,0 0-166 0 0,2 35-116 0 0,6 106-71 0 0,6-56 17 0 0,46 67-1407 0 0,-58-149 536 0 0,4 11-1069 0 0,-5-10-2614 0 0,0 0-4023 0 0,-1-4 4479 0 0</inkml:trace>
  <inkml:trace contextRef="#ctx0" brushRef="#br0" timeOffset="867.42">903 588 5313 0 0,'0'0'1371'0'0,"0"0"-283"0"0,0 0-54 0 0,0 0 170 0 0,0 0 163 0 0,0 0-19 0 0,0 0-217 0 0,0 0-203 0 0,33-3-135 0 0,105-7-149 0 0,-135 9-607 0 0,1 0 1 0 0,-1 1 0 0 0,1 0-1 0 0,-1 0 1 0 0,1 0-1 0 0,0 0 1 0 0,-1 0 0 0 0,0 1-1 0 0,1 0 1 0 0,-1-1-1 0 0,1 1 1 0 0,-1 1 0 0 0,0-1-1 0 0,1 0 1 0 0,-1 1-1 0 0,0 0 1 0 0,0-1-1 0 0,0 1 1 0 0,0 0 0 0 0,0 1-38 0 0,6 5 133 0 0,1-1-68 0 0,-1 1-1 0 0,0 0 1 0 0,0 1-1 0 0,-1-1 1 0 0,0 2-1 0 0,-1-1 1 0 0,0 1-1 0 0,-1 0 1 0 0,0 1-1 0 0,0-1 1 0 0,-1 1-1 0 0,0 0 1 0 0,-1 1-1 0 0,0-1 1 0 0,-1 1-1 0 0,0 0 0 0 0,-1 0 1 0 0,-1 0-1 0 0,0 0 1 0 0,0 6-65 0 0,-1-9 32 0 0,-1-1 0 0 0,0 1 0 0 0,-1-1 0 0 0,0 1 0 0 0,0-1 0 0 0,0 0 1 0 0,-1 1-1 0 0,-1-1 0 0 0,1-1 0 0 0,-1 1 0 0 0,-1-1 0 0 0,1 1 0 0 0,-1-1 0 0 0,0 0 0 0 0,-1-1 0 0 0,-3 4-32 0 0,-6 7-138 0 0,0-1-1 0 0,-2 0 1 0 0,0-2 0 0 0,0 1-1 0 0,-2-2 1 0 0,1-1-1 0 0,-2 0 1 0 0,1-1-1 0 0,-2-1 1 0 0,1-1-1 0 0,-6 0 139 0 0,-4-4-1554 0 0,10-5-2755 0 0,15 0 1997 0 0,1-1-2330 0 0,3-2 73 0 0</inkml:trace>
  <inkml:trace contextRef="#ctx0" brushRef="#br0" timeOffset="1791.982">1471 860 2112 0 0,'0'0'757'0'0,"0"0"-701"0"0,0 0-126 0 0,0 0 502 0 0,0 0 686 0 0,0 0 365 0 0,0 0 135 0 0,0 0-35 0 0,0 0-130 0 0,0 0-118 0 0,0 0-80 0 0,0 0-44 0 0,33 3-31 0 0,104 8-58 0 0,-45-26 696 0 0,-58 2-1500 0 0,-1-1 0 0 0,0-1 1 0 0,-1-2-1 0 0,0-1 0 0 0,-2-1 1 0 0,0-2-1 0 0,-2-1 1 0 0,0-1-1 0 0,-1-2 0 0 0,-2-1 1 0 0,6-7-319 0 0,-30 31-1 0 0,9-8-38 0 0,0-1 0 0 0,0 0-1 0 0,-2-1 1 0 0,1 1-1 0 0,-2-2 1 0 0,1 1 0 0 0,-2-1-1 0 0,0 0 1 0 0,0 0 0 0 0,-1-1-1 0 0,-1 0 1 0 0,0 0 0 0 0,1-10 39 0 0,-6 23-105 0 0,-1-1 0 0 0,1 1 1 0 0,-1-1-1 0 0,1 1 0 0 0,-1 0 1 0 0,1 0-1 0 0,-1 0 0 0 0,0 0 1 0 0,0 0-1 0 0,1 0 0 0 0,-1 0 1 0 0,0 0-1 0 0,0 1 0 0 0,0-1 1 0 0,0 1-1 0 0,0-1 1 0 0,0 1-1 0 0,0 0 0 0 0,0 0 1 0 0,0 0-1 0 0,0 0 0 0 0,0 0 1 0 0,0 0-1 0 0,0 1 0 0 0,0-1 1 0 0,0 1-1 0 0,0-1 0 0 0,0 1 1 0 0,0 0-1 0 0,1-1 0 0 0,-1 1 1 0 0,0 0-1 0 0,0 0 0 0 0,1 1 1 0 0,-1-1-1 0 0,1 0 105 0 0,-14 9-291 0 0,1 0-1 0 0,0 2 1 0 0,1-1-1 0 0,0 1 1 0 0,1 1-1 0 0,0 1 1 0 0,1-1-1 0 0,1 2 1 0 0,-8 13 291 0 0,10-17-61 0 0,0 0 0 0 0,1 0 0 0 0,1 0 1 0 0,0 1-1 0 0,0 0 0 0 0,1 0 0 0 0,1 1 0 0 0,0-1 0 0 0,0 1 1 0 0,2 0-1 0 0,-1 0 0 0 0,2 0 0 0 0,0 0 0 0 0,0 0 0 0 0,1 1 1 0 0,1-1-1 0 0,0 0 0 0 0,1 3 61 0 0,3-9 41 0 0,0 0-1 0 0,1 0 1 0 0,0 0 0 0 0,0-1-1 0 0,1 0 1 0 0,-1 0 0 0 0,1 0-1 0 0,0-1 1 0 0,1 0 0 0 0,-1-1-1 0 0,1 0 1 0 0,0 0 0 0 0,0 0-1 0 0,1-1 1 0 0,-1 0 0 0 0,0-1-1 0 0,1 0 1 0 0,0 0 0 0 0,0-1-1 0 0,-1 0 1 0 0,1 0 0 0 0,0-1 0 0 0,0 0-1 0 0,2-1-40 0 0,9 1 373 0 0,-1-1 1 0 0,1-1-1 0 0,0-1 0 0 0,0-1 0 0 0,-1 0 0 0 0,0-1 1 0 0,0-2-1 0 0,0 0 0 0 0,-1 0 0 0 0,0-2 0 0 0,0 0 0 0 0,12-10-373 0 0,-9 7 150 0 0,0-1-1 0 0,-1-1 1 0 0,-1-1-1 0 0,0-1 1 0 0,-1 0-1 0 0,-1-2 1 0 0,0 0-1 0 0,-2 0 1 0 0,0-2-1 0 0,-1 0 1 0 0,5-10-150 0 0,27-65-115 0 0,-46 95 75 0 0,0 1-1 0 0,0-1 1 0 0,-1 0 0 0 0,1 0-1 0 0,0 0 1 0 0,0 0-1 0 0,0 1 1 0 0,-1-1 0 0 0,1 0-1 0 0,0 0 1 0 0,0 0-1 0 0,-1 0 1 0 0,1 0 0 0 0,0 0-1 0 0,0 0 1 0 0,-1 0-1 0 0,1 0 1 0 0,0 0 0 0 0,0 0-1 0 0,-1 0 1 0 0,1 0-1 0 0,0 0 1 0 0,0 0 0 0 0,-1 0-1 0 0,1 0 1 0 0,0 0-1 0 0,-1 0 1 0 0,1 0 0 0 0,0 0-1 0 0,0 0 1 0 0,0 0-1 0 0,-1 0 1 0 0,1-1 0 0 0,0 1-1 0 0,0 0 1 0 0,-1 0-1 0 0,1 0 1 0 0,0 0 0 0 0,0-1-1 0 0,0 1 1 0 0,0 0-1 0 0,-1 0 1 0 0,1 0 0 0 0,0-1-1 0 0,0 1 1 0 0,0 0-1 0 0,0 0 41 0 0,-18 24-595 0 0,14-19 559 0 0,1 0-1 0 0,0 0 0 0 0,0 1 0 0 0,0-1 0 0 0,0 1 1 0 0,1-1-1 0 0,0 1 0 0 0,0 0 0 0 0,1 0 1 0 0,-1 0-1 0 0,1 0 0 0 0,1 0 0 0 0,-1 0 0 0 0,1 1 1 0 0,0-1-1 0 0,0 0 0 0 0,1 0 0 0 0,0 0 1 0 0,0 0-1 0 0,0 0 0 0 0,1 0 0 0 0,0 0 0 0 0,0 0 1 0 0,1-1-1 0 0,-1 1 0 0 0,1-1 0 0 0,0 1 1 0 0,1-1-1 0 0,-1 0 0 0 0,1 0 0 0 0,0-1 1 0 0,0 1-1 0 0,1-1 0 0 0,-1 0 0 0 0,1 0 0 0 0,0 0 1 0 0,0 0-1 0 0,0-1 0 0 0,1 0 0 0 0,2 1 37 0 0,9 0 127 0 0,0-1 0 0 0,0 0 0 0 0,0-1 0 0 0,1-1-1 0 0,-1-1 1 0 0,0-1 0 0 0,1 0 0 0 0,-1-1 0 0 0,0-1 0 0 0,0 0 0 0 0,0-1-1 0 0,0-1 1 0 0,-1-1 0 0 0,0 0 0 0 0,0-1 0 0 0,0-1 0 0 0,3-3-127 0 0,9-6 214 0 0,-2 0 1 0 0,0-1-1 0 0,-1-2 1 0 0,-1-1 0 0 0,-1-1-1 0 0,-1 0 1 0 0,-1-2-1 0 0,-1-1 1 0 0,1-2-215 0 0,-21 26 4 0 0,14-15 29 0 0,-2 0 1 0 0,0-1 0 0 0,-1-1 0 0 0,0 0 0 0 0,-2 0 0 0 0,0-1 0 0 0,-1 0 0 0 0,-1 0 0 0 0,0-1 0 0 0,-2 0 0 0 0,-1 0 0 0 0,2-13-34 0 0,-7 32-5 0 0,1 1 0 0 0,-1-1 0 0 0,0 0 0 0 0,1 0 0 0 0,-1 0 0 0 0,0 0 0 0 0,0 1 0 0 0,0-1 0 0 0,0 0 0 0 0,0 1 0 0 0,0-1 0 0 0,0 1 0 0 0,0-1 0 0 0,0 1 0 0 0,0-1 0 0 0,0 1 0 0 0,0 0 0 0 0,0 0 0 0 0,0-1 0 0 0,0 1 0 0 0,0 0 0 0 0,0 0 0 0 0,0 0 0 0 0,0 0 0 0 0,0 0 0 0 0,0 0 0 0 0,-1 1 0 0 0,1-1 0 0 0,0 0 0 0 0,0 0 0 0 0,0 1 0 0 0,0-1 0 0 0,0 1 0 0 0,0-1 0 0 0,0 1 0 0 0,0-1 0 0 0,0 1 0 0 0,1 0 0 0 0,-1-1 0 0 0,0 1 0 0 0,0 0 0 0 0,0 0 0 0 0,1-1 0 0 0,-1 1 0 0 0,0 0 0 0 0,1 0 1 0 0,-1 0-1 0 0,1 0 0 0 0,-1 0 5 0 0,-10 13-6 0 0,0 1 1 0 0,1-1 0 0 0,1 2 0 0 0,0-1-1 0 0,1 1 1 0 0,1 1 0 0 0,0-1-1 0 0,1 1 1 0 0,1 0 0 0 0,1 1 0 0 0,0-1-1 0 0,1 1 1 0 0,1 0 0 0 0,1 0 0 0 0,0-1-1 0 0,2 1 1 0 0,1 10 5 0 0,0-17-40 0 0,0-1-1 0 0,1 0 1 0 0,1 1-1 0 0,0-1 1 0 0,0 0-1 0 0,1-1 1 0 0,0 1-1 0 0,1-1 1 0 0,0 0-1 0 0,0-1 1 0 0,1 1-1 0 0,0-1 1 0 0,0 0-1 0 0,1-1 1 0 0,0 0-1 0 0,0 0 1 0 0,1-1-1 0 0,0 0 1 0 0,0 0-1 0 0,1-1 1 0 0,-1 0-1 0 0,1-1 1 0 0,0 0-1 0 0,1 0 1 0 0,-1-1-1 0 0,0-1 1 0 0,1 0-1 0 0,4 0 41 0 0,51-5-4554 0 0,-2-22-4202 0 0,-52 17 2049 0 0</inkml:trace>
  <inkml:trace contextRef="#ctx0" brushRef="#br0" timeOffset="2047.865">3920 370 12091 0 0,'0'0'1955'0'0,"0"0"-644"0"0,0 0-214 0 0,0 0-14 0 0,0 0-71 0 0,-12 36-190 0 0,-38 112-297 0 0,15-18 27 0 0,33-125-618 0 0,1 1 0 0 0,-1-1 0 0 0,1 0 0 0 0,0 1 0 0 0,1-1 0 0 0,-1 1 0 0 0,1 0 0 0 0,0-1 0 0 0,1 1 0 0 0,-1-1 0 0 0,1 1 0 0 0,0-1 0 0 0,1 1 1 0 0,-1-1-1 0 0,1 0 0 0 0,0 1 0 0 0,0-1 0 0 0,1 0 0 0 0,-1 0 0 0 0,1-1 0 0 0,0 1 0 0 0,1-1 0 0 0,-1 1 0 0 0,1-1 0 0 0,0 0 0 0 0,0 0 0 0 0,1 0 66 0 0,10-2-3835 0 0,-3-7-6892 0 0,-11 2 6622 0 0</inkml:trace>
  <inkml:trace contextRef="#ctx0" brushRef="#br0" timeOffset="2296.964">3769 400 6585 0 0,'0'0'1405'0'0,"0"0"-514"0"0,0 0-45 0 0,0 0 140 0 0,0 0 36 0 0,0 0-110 0 0,0 0-187 0 0,35-7-137 0 0,111-19-78 0 0,-67 28 193 0 0,-67 3-535 0 0,-3-3-41 0 0,0 0 0 0 0,-1 1 0 0 0,1 0 0 0 0,-1 1 0 0 0,0-1 0 0 0,0 2 0 0 0,0-1 0 0 0,0 1 0 0 0,-1 0 0 0 0,0 0 0 0 0,0 1 0 0 0,0 0 0 0 0,-1 1 0 0 0,0-1 0 0 0,0 1 0 0 0,-1 0 0 0 0,0 1 0 0 0,0-1 0 0 0,0 1 0 0 0,-1 0 0 0 0,0 0 0 0 0,-1 1 0 0 0,0-1 0 0 0,0 1 0 0 0,-1-1 0 0 0,0 1 0 0 0,0 0 0 0 0,-1 0 0 0 0,0 2-127 0 0,-4-1 43 0 0,0-1 0 0 0,0 0 0 0 0,-1 0 0 0 0,0 0-1 0 0,-1-1 1 0 0,1 1 0 0 0,-2-1 0 0 0,1 0 0 0 0,-1-1 0 0 0,-1 0 0 0 0,1 1-1 0 0,-1-2 1 0 0,0 1 0 0 0,-1-1 0 0 0,1 0 0 0 0,-1-1 0 0 0,-1 0 0 0 0,1 0 0 0 0,-1 0-1 0 0,1-1 1 0 0,-7 1-43 0 0,-155 61-1363 0 0,94-51-5912 0 0,62-14 1938 0 0,7 2-612 0 0</inkml:trace>
  <inkml:trace contextRef="#ctx0" brushRef="#br0" timeOffset="3036.006">0 1320 0 0 0,'0'0'496'0'0,"0"0"1064"0"0,0 0 434 0 0,0 0 63 0 0,0 0-238 0 0,0 0-382 0 0,0 0-368 0 0,0 0-267 0 0,0 0-33 0 0,0 0 75 0 0,0 0 60 0 0,14 1-8 0 0,464 1 4793 0 0,225-56-3182 0 0,-626 46-2320 0 0,926-123 1118 0 0,-387 45-973 0 0,-81 18-176 0 0,502 4-156 0 0,-387 78-3634 0 0,-569-10 1459 0 0,-11 0-1893 0 0,-22-1-2019 0 0,-14 1-2772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89 21581 0 0,'0'0'544'0'0,"0"0"-200"0"0,0 0-352 0 0,0 0-176 0 0,0 0 8 0 0,0 0-56 0 0,0 0 40 0 0,0 0 128 0 0,0 0 0 0 0,0 0 56 0 0,0 0-80 0 0,0 0-200 0 0,57-48-345 0 0,-30 37-631 0 0,14 0-1280 0 0,-12 0-2898 0 0,-5 4-5840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7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4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4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8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6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6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2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2">1091 505 0 0 0,'-6'-16'0'0'0,"5"10"0"0"0,-14-20 1880 0 0,15 26-1649 0 0,-5-6 6468 0 0,3 5-6554 0 0,-74-22 6077 0 0,69 21-6218 0 0,-43-2 43 0 0,34 26-3613 0 0,20-1-6281 0 0,1-17 8032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7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2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1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1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9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3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6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4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2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8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2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61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3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8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54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1 618 0 0 0,'0'0'1224'0'0,"0"0"14"0"0,0 0 107 0 0,0 0 280 0 0,0 0 266 0 0,31-11 119 0 0,100-34-142 0 0,-37-10 1047 0 0,41-57-131 0 0,-4-6-1 0 0,35-49-2783 0 0,-163 163 24 0 0,9-9 34 0 0,1 0-1 0 0,1 0 0 0 0,-1 1 0 0 0,2 1 0 0 0,0 0 0 0 0,0 1 0 0 0,10-5-57 0 0,-23 14 2 0 0,0 0 1 0 0,0 0-1 0 0,0 0 1 0 0,0 0 0 0 0,0 1-1 0 0,0-1 1 0 0,0 0-1 0 0,0 1 1 0 0,0 0-1 0 0,0 0 1 0 0,0-1-1 0 0,0 1 1 0 0,0 0-1 0 0,1 0 1 0 0,-1 1-1 0 0,0-1 1 0 0,0 0-1 0 0,0 1 1 0 0,0 0-1 0 0,0-1 1 0 0,0 1-1 0 0,0 0 1 0 0,0 0-1 0 0,-1 0 1 0 0,1 0-1 0 0,0 0 1 0 0,0 0-1 0 0,-1 0 1 0 0,1 1-1 0 0,-1-1 1 0 0,1 1-1 0 0,-1-1 1 0 0,1 1-1 0 0,-1 0 1 0 0,0-1-1 0 0,0 1 1 0 0,0 0-1 0 0,0 0 1 0 0,0 0-1 0 0,0 0 1 0 0,-1 0-1 0 0,1 0 1 0 0,-1 0-3 0 0,10 95 304 0 0,-10-88-264 0 0,-2 21 30 0 0,-1 0 1 0 0,-2 0-1 0 0,-1 0 0 0 0,-1-1 1 0 0,-1 0-1 0 0,-2 0 1 0 0,-1-1-1 0 0,-1 0 0 0 0,-2-1 1 0 0,0-1-1 0 0,-2 0 0 0 0,-1-1 1 0 0,-1 0-1 0 0,-1-1 0 0 0,-1-2 1 0 0,-2 2-71 0 0,15-17 0 0 0,0 0 1 0 0,0 0 0 0 0,0-1 0 0 0,-1 0-1 0 0,0 0 1 0 0,0 0 0 0 0,0-1 0 0 0,-1-1-1 0 0,0 1 1 0 0,0-1 0 0 0,0-1 0 0 0,0 0-1 0 0,0 0 1 0 0,-1-1 0 0 0,0 0 0 0 0,-3 0-1 0 0,10-1-37 0 0,1-1 0 0 0,0 0 0 0 0,-1 1 1 0 0,1-1-1 0 0,-1 0 0 0 0,1 0 0 0 0,-1 0 1 0 0,1-1-1 0 0,-1 1 0 0 0,1-1 0 0 0,0 1 0 0 0,-1-1 1 0 0,1 0-1 0 0,0 0 0 0 0,0 0 0 0 0,-1 0 1 0 0,1 0-1 0 0,0 0 0 0 0,0-1 0 0 0,0 1 1 0 0,0-1-1 0 0,1 1 0 0 0,-1-1 0 0 0,0 0 1 0 0,1 0-1 0 0,-1 0 0 0 0,1 0 0 0 0,-1 0 0 0 0,1 0 1 0 0,0 0-1 0 0,0 0 0 0 0,0-1 0 0 0,0 1 1 0 0,0 0-1 0 0,1 0 0 0 0,-1-1 0 0 0,1 1 37 0 0,-2-7-468 0 0,0 0 0 0 0,1 1 0 0 0,0-1 0 0 0,1 0 0 0 0,0 0 0 0 0,0 0 0 0 0,1 1 0 0 0,0-1 0 0 0,0 0 0 0 0,1 1 0 0 0,0-1 0 0 0,1 1 0 0 0,0-1 468 0 0,29-67-9945 0 0,-30 70 8835 0 0,5-14-2087 0 0</inkml:trace>
  <inkml:trace contextRef="#ctx0" brushRef="#br0" timeOffset="345.783">1354 73 0 0 0,'0'0'616'0'0,"0"0"1351"0"0,0 0 479 0 0,0 0-20 0 0,0 0-247 0 0,0 0-385 0 0,0 0-331 0 0,0 0-254 0 0,-19 31-226 0 0,-62 101-197 0 0,70-116-546 0 0,1 0 1 0 0,1 1-1 0 0,0 1 1 0 0,1-1-1 0 0,1 1 1 0 0,0 1 0 0 0,1 0-1 0 0,0 6-240 0 0,3-18 62 0 0,1 1 0 0 0,0-1 0 0 0,0 0 0 0 0,1 1-1 0 0,0-1 1 0 0,0 1 0 0 0,1 0 0 0 0,0-1 0 0 0,0 1 0 0 0,0 0 0 0 0,1-1-1 0 0,1 1 1 0 0,-1-1 0 0 0,1 1 0 0 0,0-1 0 0 0,1 0 0 0 0,0 0-1 0 0,0 0 1 0 0,0 0 0 0 0,1-1 0 0 0,0 1 0 0 0,0-1 0 0 0,1 0 0 0 0,0 0-1 0 0,0 0 1 0 0,0-1 0 0 0,1 1 0 0 0,-1-1 0 0 0,1-1 0 0 0,1 1 0 0 0,-1-1-1 0 0,1 0 1 0 0,-1-1 0 0 0,1 1 0 0 0,0-1 0 0 0,0-1 0 0 0,3 1-62 0 0,1-1 114 0 0,0-2 1 0 0,0 1 0 0 0,0-2 0 0 0,0 1 0 0 0,-1-2 0 0 0,1 1 0 0 0,0-1-1 0 0,0-1 1 0 0,-1 0 0 0 0,1 0 0 0 0,-1-1 0 0 0,0-1 0 0 0,0 0 0 0 0,-1 0-1 0 0,1-1 1 0 0,-1 0 0 0 0,-1 0 0 0 0,1-1 0 0 0,-1 0 0 0 0,0-1 0 0 0,0 0-1 0 0,-1 0 1 0 0,0 0 0 0 0,-1-1 0 0 0,0 0 0 0 0,0-1 0 0 0,-1 1 0 0 0,0-1 0 0 0,0 0-1 0 0,-1 0 1 0 0,-1-1 0 0 0,0 1 0 0 0,0-1 0 0 0,-1 1 0 0 0,0-1 0 0 0,-1 0-1 0 0,0 0 1 0 0,-1 0 0 0 0,0 0 0 0 0,-1 0 0 0 0,0 0 0 0 0,-1 0 0 0 0,0 1-1 0 0,-1-1 1 0 0,0 0 0 0 0,0 1 0 0 0,-1 0 0 0 0,-3-5-115 0 0,0 2-193 0 0,0-1 0 0 0,-2 1 1 0 0,0 0-1 0 0,0 1 0 0 0,-1 0 0 0 0,0 0 1 0 0,-1 1-1 0 0,-1 0 0 0 0,1 1 0 0 0,-11-6 193 0 0,15 11-691 0 0,-1 1 0 0 0,0-1 0 0 0,0 2 0 0 0,0-1 0 0 0,0 1 0 0 0,-1 0 0 0 0,1 1 0 0 0,-1 0 0 0 0,0 0 0 0 0,0 1 0 0 0,0 0 0 0 0,-3 0 691 0 0,-12 1-6433 0 0,8 0-2509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03.9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0 907 0 0 0,'0'0'1207'0'0,"0"0"-415"0"0,0 0-348 0 0,0 0-170 0 0,0 0 24 0 0,0 0 220 0 0,0 0 323 0 0,0 0 265 0 0,0 0 138 0 0,0 0 16 0 0,0 0-91 0 0,14 0-132 0 0,140-11 3025 0 0,-111-6-3416 0 0,-1-2-1 0 0,-1-1 1 0 0,-1-3-1 0 0,-1-1 1 0 0,-1-2-1 0 0,-1-1 1 0 0,-2-2-1 0 0,7-9-645 0 0,6-5 143 0 0,-3-3 0 0 0,-1-1 0 0 0,-3-2 0 0 0,-2-2 0 0 0,-2-2 0 0 0,9-20-143 0 0,-38 62-3 0 0,-1-1-1 0 0,0 0 1 0 0,-1-1 0 0 0,0 1 0 0 0,-1-1 0 0 0,-1 0 0 0 0,0-1 0 0 0,0 1 0 0 0,-2-1 0 0 0,1 0 0 0 0,-2 1 0 0 0,0-1 0 0 0,0 0-1 0 0,-2 0 1 0 0,0 0 0 0 0,-2-11 3 0 0,2 23-52 0 0,-1 0 0 0 0,0 0 0 0 0,0 0 0 0 0,0 0 0 0 0,0 0 0 0 0,0 0 0 0 0,-1 0 0 0 0,1 1 0 0 0,0-1 0 0 0,-1 1 0 0 0,1 0 0 0 0,-1 0 0 0 0,0 0 0 0 0,1 0 0 0 0,-1 0 0 0 0,0 0 0 0 0,0 1 0 0 0,1-1 0 0 0,-1 1 0 0 0,0 0 0 0 0,0 0 0 0 0,0 0 0 0 0,0 0 0 0 0,1 0 0 0 0,-1 1 0 0 0,0-1 0 0 0,0 1 0 0 0,1 0 0 0 0,-1 0 0 0 0,0 0 0 0 0,1 0 0 0 0,-1 0 0 0 0,1 1 0 0 0,-1-1 0 0 0,1 1 0 0 0,0-1 0 0 0,-1 1 0 0 0,1 0 0 0 0,0 0 0 0 0,0 0 0 0 0,0 0 0 0 0,1 0 0 0 0,-1 1 52 0 0,-16 18-61 0 0,0 1 1 0 0,2 0 0 0 0,0 1-1 0 0,2 1 1 0 0,0 0 0 0 0,2 1-1 0 0,1 1 1 0 0,1 0 0 0 0,1 0-1 0 0,1 1 1 0 0,1 0 0 0 0,0 9 60 0 0,4-17 9 0 0,0 1 1 0 0,1 0-1 0 0,1 0 0 0 0,0 0 1 0 0,2 0-1 0 0,0 0 1 0 0,2-1-1 0 0,0 3-9 0 0,-1-14 16 0 0,0-1 1 0 0,0 1-1 0 0,1-1 0 0 0,0 1 0 0 0,1-1 0 0 0,-1 0 0 0 0,1 0 0 0 0,1-1 1 0 0,-1 1-1 0 0,1-1 0 0 0,0 0 0 0 0,0 0 0 0 0,1 0 0 0 0,0-1 1 0 0,0 0-1 0 0,0 0 0 0 0,1 0 0 0 0,0-1 0 0 0,0 0 0 0 0,0 0 0 0 0,4 1-16 0 0,10 2 66 0 0,1-1-1 0 0,-1-1 0 0 0,1-1 0 0 0,0-1 0 0 0,1 0 1 0 0,-1-2-1 0 0,0-1 0 0 0,0-1 0 0 0,17-2-65 0 0,-15-2 68 0 0,0-2 0 0 0,-1 0-1 0 0,0-1 1 0 0,-1-1 0 0 0,0-1 0 0 0,0-2-1 0 0,-1 0 1 0 0,-1-1 0 0 0,0-1 0 0 0,0 0-1 0 0,-2-2 1 0 0,0 0 0 0 0,-1-1 0 0 0,0-1-1 0 0,-2-1 1 0 0,0 0 0 0 0,-1-1 0 0 0,-1 0-1 0 0,0-1 1 0 0,2-10-68 0 0,-4 11-6 0 0,-1 0-1 0 0,-1 0 1 0 0,-2-1-1 0 0,0 0 0 0 0,0 0 1 0 0,-2-1-1 0 0,-1 1 1 0 0,-1-1-1 0 0,0-1 1 0 0,-2 1-1 0 0,-1 0 1 0 0,-1-9 6 0 0,1 31-16 0 0,0 1 1 0 0,0-1-1 0 0,0 1 1 0 0,0-1-1 0 0,0 0 1 0 0,0 1-1 0 0,0-1 1 0 0,0 1 0 0 0,0-1-1 0 0,0 0 1 0 0,0 1-1 0 0,0-1 1 0 0,-1 1-1 0 0,1-1 1 0 0,0 0-1 0 0,0 1 1 0 0,0-1 0 0 0,-1 0-1 0 0,1 1 1 0 0,0-1-1 0 0,-1 0 1 0 0,1 1-1 0 0,0-1 1 0 0,-1 0-1 0 0,1 1 1 0 0,0-1-1 0 0,-1 0 1 0 0,1 0 0 0 0,0 0-1 0 0,-1 1 1 0 0,1-1-1 0 0,0 0 1 0 0,-1 0-1 0 0,1 0 1 0 0,-1 0-1 0 0,1 0 1 0 0,-1 0 0 0 0,1 0-1 0 0,0 0 1 0 0,-1 0-1 0 0,1 0 1 0 0,-1 0-1 0 0,1 0 1 0 0,0 0-1 0 0,-1 0 1 0 0,1 0 0 0 0,-1 0-1 0 0,1 0 1 0 0,0-1-1 0 0,-1 1 1 0 0,1 0-1 0 0,-1 0 1 0 0,1 0-1 0 0,0-1 1 0 0,-1 1 0 0 0,1 0-1 0 0,0-1 1 0 0,-1 1-1 0 0,1 0 1 0 0,0 0-1 0 0,0-1 1 0 0,-1 1 15 0 0,-1 16-128 0 0,-3 0 132 0 0,1 0-1 0 0,1 0 0 0 0,1 1 1 0 0,0-1-1 0 0,2 0 1 0 0,-1 1-1 0 0,2-1 1 0 0,0 1-1 0 0,1-1 1 0 0,1 0-1 0 0,0 0 1 0 0,1 0-1 0 0,1 0 0 0 0,1 0 1 0 0,5 11-4 0 0,-4-17 30 0 0,0 1 0 0 0,1-1-1 0 0,0 0 1 0 0,1-1 0 0 0,0 0 0 0 0,0 0-1 0 0,1-1 1 0 0,0 0 0 0 0,0-1 0 0 0,1 0 0 0 0,0-1-1 0 0,0 0 1 0 0,0 0 0 0 0,1-1 0 0 0,0-1-1 0 0,0 0 1 0 0,1-1 0 0 0,-1 0 0 0 0,0-1 0 0 0,1 0-1 0 0,0-1 1 0 0,-1 0 0 0 0,1-1 0 0 0,6-1-30 0 0,-5 2 59 0 0,1 0 0 0 0,-1-2 0 0 0,1 1 0 0 0,-1-2 0 0 0,0 0 1 0 0,1-1-1 0 0,-1 0 0 0 0,0-1 0 0 0,-1-1 0 0 0,1 0 0 0 0,-1-1 0 0 0,13-7-59 0 0,-7 0 29 0 0,0-1-1 0 0,0-1 1 0 0,-2 0-1 0 0,0-2 0 0 0,-1 0 1 0 0,0 0-1 0 0,-1-2 1 0 0,-2 0-1 0 0,0-1 1 0 0,0 0-1 0 0,-2 0 0 0 0,-1-2 1 0 0,0 1-1 0 0,-2-1 1 0 0,0-1-1 0 0,-2 1 1 0 0,0-1-1 0 0,-2 0 0 0 0,0-1 1 0 0,-2 1-1 0 0,0-1 1 0 0,-2-8-29 0 0,0 28-24 0 0,0 1 0 0 0,-1 0 0 0 0,1 0 0 0 0,-1 0 0 0 0,1-1 0 0 0,-1 1 0 0 0,0 0 0 0 0,0 0 0 0 0,0 0 0 0 0,-1 0 0 0 0,1 1 0 0 0,-1-1 0 0 0,0 0 0 0 0,0 0 0 0 0,0 1 0 0 0,0-1 0 0 0,0 1 0 0 0,0 0 0 0 0,0 0 0 0 0,-1-1 0 0 0,0 2 0 0 0,1-1 0 0 0,-1 0 0 0 0,0 0 0 0 0,0 1 0 0 0,1 0 0 0 0,-1-1 0 0 0,0 1 0 0 0,-1 0 0 0 0,1 0 0 0 0,0 1 0 0 0,0-1 0 0 0,0 1 0 0 0,0 0 0 0 0,-1-1 0 0 0,1 1 0 0 0,0 1 0 0 0,0-1 0 0 0,-1 0 0 0 0,1 1 0 0 0,0 0 0 0 0,0-1 0 0 0,0 1 0 0 0,0 0-1 0 0,0 1 1 0 0,0-1 0 0 0,0 1 0 0 0,0-1 0 0 0,1 1 0 0 0,-1 0 0 0 0,-1 1 24 0 0,-7 7-1 0 0,1 1 0 0 0,0 0-1 0 0,1 1 1 0 0,0 0-1 0 0,1 0 1 0 0,1 1 0 0 0,-1 0-1 0 0,2 0 1 0 0,0 1-1 0 0,1 0 1 0 0,0 0 0 0 0,1 0-1 0 0,0 0 1 0 0,2 1-1 0 0,-1 0 1 0 0,2-1 0 0 0,0 1-1 0 0,1 1 2 0 0,-1 2-9 0 0,1 0-1 0 0,1 0 1 0 0,1 0-1 0 0,0 0 1 0 0,2 0-1 0 0,0-1 0 0 0,1 1 1 0 0,0-1-1 0 0,2 0 1 0 0,0 0-1 0 0,0-1 1 0 0,2 0-1 0 0,0-1 1 0 0,4 5 9 0 0,1-3-189 0 0,0-1-1 0 0,2 0 1 0 0,-1-1 0 0 0,2 0 0 0 0,0-2 0 0 0,1 0-1 0 0,0-1 1 0 0,14 7 189 0 0,32 10-4497 0 0,1-9-5406 0 0,-52-17 6642 0 0</inkml:trace>
  <inkml:trace contextRef="#ctx0" brushRef="#br0" timeOffset="670.857">2506 403 5329 0 0,'0'0'1351'0'0,"0"0"-563"0"0,0 0-284 0 0,0 0 115 0 0,0 0 268 0 0,0 0 143 0 0,0 0-101 0 0,0 0-215 0 0,0 0-244 0 0,-12 34-186 0 0,-38 110-140 0 0,1-42-24 0 0,-62 74 534 0 0,102-143-55 0 0,25-42 796 0 0,184-221 856 0 0,-123 142-2043 0 0,-52 56-172 0 0,2 1 0 0 0,1 2 0 0 0,1 0 0 0 0,2 2 0 0 0,15-9-36 0 0,-46 35-5 0 0,1 0 0 0 0,-1 1 0 0 0,1-1 0 0 0,0 1 0 0 0,-1-1 0 0 0,1 1 0 0 0,-1-1 0 0 0,1 1 0 0 0,0-1 0 0 0,-1 1 0 0 0,1-1 0 0 0,0 1 0 0 0,-1 0 0 0 0,1 0 0 0 0,0-1 0 0 0,0 1 0 0 0,-1 0 0 0 0,1 0 0 0 0,0 0 0 0 0,0 0 0 0 0,0 0 0 0 0,-1 0 0 0 0,1 0 0 0 0,0 0 0 0 0,0 0 0 0 0,0 0 0 0 0,-1 0 0 0 0,1 0 0 0 0,0 1 0 0 0,0-1 0 0 0,-1 0 0 0 0,1 0 0 0 0,0 1 0 0 0,-1-1 0 0 0,1 1 0 0 0,0-1 0 0 0,-1 1 0 0 0,1-1 0 0 0,-1 1 0 0 0,1-1 0 0 0,0 1 0 0 0,-1-1 0 0 0,1 1 0 0 0,-1 0 0 0 0,0-1 0 0 0,1 1 0 0 0,-1 0 0 0 0,0-1 0 0 0,1 1 0 0 0,-1 0 0 0 0,0 0 0 0 0,1 0 5 0 0,1 47-61 0 0,-2-36 107 0 0,-15 330 689 0 0,17-305 288 0 0,-28-37 740 0 0,-38-33-1311 0 0,-183-114-1722 0 0,188 118-1699 0 0,32 25-7518 0 0,21 4 3059 0 0</inkml:trace>
  <inkml:trace contextRef="#ctx0" brushRef="#br0" timeOffset="1267.385">3043 513 9850 0 0,'0'0'487'0'0,"0"0"-255"0"0,0 0 152 0 0,0 0 348 0 0,0 0 178 0 0,0 0-11 0 0,0 0-199 0 0,0 0-263 0 0,0 0-179 0 0,-3 35-116 0 0,-10 106-66 0 0,-12-30 86 0 0,-33 10 824 0 0,58-120-956 0 0,-1-1-1 0 0,1 0 1 0 0,-1 1-1 0 0,1-1 1 0 0,-1 0-1 0 0,1 0 0 0 0,-1 1 1 0 0,1-1-1 0 0,-1 0 1 0 0,0 0-1 0 0,1 0 1 0 0,-1 0-1 0 0,1 0 0 0 0,-1 0 1 0 0,1 0-1 0 0,-1 0 1 0 0,0 0-1 0 0,1 0 0 0 0,-1 0 1 0 0,1 0-1 0 0,-1 0 1 0 0,0 0-1 0 0,1-1 1 0 0,-1 1-1 0 0,1 0 0 0 0,-1 0 1 0 0,1-1-1 0 0,-1 1 1 0 0,1 0-1 0 0,-1-1 1 0 0,1 1-1 0 0,-1 0 0 0 0,1-1 1 0 0,0 1-1 0 0,-1-1 1 0 0,1 1-1 0 0,0-1 0 0 0,-1 1 1 0 0,1-1-1 0 0,0 1 1 0 0,-1-1-1 0 0,1 1 1 0 0,0-1-1 0 0,0 1 0 0 0,0-1 1 0 0,-1 1-1 0 0,1-1 1 0 0,0 0-1 0 0,0 1 1 0 0,0-1-1 0 0,0 1 0 0 0,0-1 1 0 0,0 1-1 0 0,0-1 1 0 0,0 0-1 0 0,0 1 0 0 0,1-1 1 0 0,-1 1-1 0 0,0-1 1 0 0,0 1-1 0 0,0-1 1 0 0,1 0-1 0 0,-1 1 0 0 0,0-1 1 0 0,1 1-1 0 0,-1-1-29 0 0,4-30 43 0 0,2 0-1 0 0,1 0 1 0 0,1 0-1 0 0,1 1 0 0 0,2 0 1 0 0,1 1-1 0 0,2 0 1 0 0,0 1-1 0 0,2 0 1 0 0,1 2-1 0 0,1 0 1 0 0,15-15-43 0 0,-22 24 0 0 0,2 0 0 0 0,0 1 0 0 0,1 1 0 0 0,0 0 0 0 0,2 1 0 0 0,-1 1 1 0 0,2 0-1 0 0,-1 1 0 0 0,2 1 0 0 0,15-8 0 0 0,-31 18 6 0 0,0-1 0 0 0,0 1 0 0 0,0 0 0 0 0,0 0-1 0 0,1 0 1 0 0,-1 0 0 0 0,0 0 0 0 0,1 0 0 0 0,-1 0 0 0 0,1 1 0 0 0,-1-1 0 0 0,0 1 0 0 0,1 0-1 0 0,-1 0 1 0 0,1 0 0 0 0,-1 0 0 0 0,1 0 0 0 0,-1 0 0 0 0,1 1 0 0 0,-1-1 0 0 0,1 1 0 0 0,-1 0-1 0 0,0 0 1 0 0,1 0 0 0 0,-1 0 0 0 0,0 0 0 0 0,0 0 0 0 0,1 0 0 0 0,-1 1 0 0 0,0-1-1 0 0,-1 1 1 0 0,1 0 0 0 0,0-1 0 0 0,0 1 0 0 0,-1 0 0 0 0,1 0 0 0 0,-1 0 0 0 0,1 0 0 0 0,-1 1-1 0 0,0-1 1 0 0,1 2-6 0 0,-2 7 67 0 0,-1 0 0 0 0,0 0 0 0 0,-1 0 0 0 0,0-1-1 0 0,0 1 1 0 0,-1-1 0 0 0,-1 1 0 0 0,0-1 0 0 0,0 0-1 0 0,-1-1 1 0 0,0 1 0 0 0,0-1 0 0 0,-1 0 0 0 0,-5 6-67 0 0,6-8 31 0 0,-10 14 67 0 0,-1-1-1 0 0,-1 0 0 0 0,-1-2 1 0 0,-1 0-1 0 0,0-1 1 0 0,-1-1-1 0 0,-2 0-97 0 0,-4 5 61 0 0,26-19-62 0 0,-1 0 0 0 0,1 0 0 0 0,-1 0 1 0 0,1 1-1 0 0,0-1 0 0 0,0 0 0 0 0,0 0 0 0 0,0 0 0 0 0,0 1 0 0 0,1-1 0 0 0,-1 0 0 0 0,1 0 0 0 0,-1 0 1 0 0,1 0-1 0 0,0 0 0 0 0,0 1 0 0 0,0-1 0 0 0,0-1 0 0 0,0 1 0 0 0,0 0 0 0 0,1 0 0 0 0,-1 0 1 0 0,0-1-1 0 0,1 1 0 0 0,0 0 0 0 0,-1-1 0 0 0,1 0 0 0 0,0 1 0 0 0,0-1 0 0 0,0 0 0 0 0,0 0 0 0 0,0 0 1 0 0,0 0 0 0 0,5 6 0 0 0,6 4-17 0 0,1 0 0 0 0,0-1 1 0 0,1 0-1 0 0,0-1 1 0 0,0-1-1 0 0,1 0 0 0 0,15 4 17 0 0,-9-2-339 0 0,-4-7-1772 0 0,-5-2-6118 0 0,-9-1 3191 0 0,0 0 242 0 0</inkml:trace>
  <inkml:trace contextRef="#ctx0" brushRef="#br0" timeOffset="1745.13">3433 848 2112 0 0,'0'0'1694'0'0,"0"0"-171"0"0,0 0 250 0 0,0 0 287 0 0,0 0 95 0 0,0 0-134 0 0,0 0-348 0 0,0 0-354 0 0,0 0-225 0 0,0 0-178 0 0,0 0-168 0 0,0 0-96 0 0,11-11-92 0 0,78-93 685 0 0,54-72-255 0 0,-38 74-1006 0 0,-105 101 4 0 0,1 1 0 0 0,-1 0 0 0 0,0-1-1 0 0,1 1 1 0 0,-1-1 0 0 0,1 1-1 0 0,-1 0 1 0 0,1-1 0 0 0,-1 1-1 0 0,1 0 1 0 0,-1-1 0 0 0,1 1 0 0 0,-1 0-1 0 0,1 0 1 0 0,-1 0 0 0 0,1-1-1 0 0,-1 1 1 0 0,1 0 0 0 0,0 0-1 0 0,-1 0 1 0 0,1 0 0 0 0,-1 0 0 0 0,1 0-1 0 0,-1 0 1 0 0,1 0 0 0 0,0 0-1 0 0,-1 0 1 0 0,1 1 0 0 0,-1-1-1 0 0,1 0 1 0 0,-1 0 0 0 0,1 0 0 0 0,-1 1-1 0 0,1-1 1 0 0,-1 0 0 0 0,1 1-1 0 0,-1-1 1 0 0,1 0 0 0 0,-1 1-1 0 0,1-1 1 0 0,-1 1 0 0 0,0-1 0 0 0,1 1-1 0 0,-1-1 1 0 0,0 0 0 0 0,1 1-1 0 0,-1 0 1 0 0,0-1 0 0 0,0 1-1 0 0,1-1 1 0 0,-1 1 0 0 0,0-1 0 0 0,0 1-1 0 0,0-1 1 0 0,0 1 12 0 0,1 40-217 0 0,-2-29 220 0 0,-15 106 58 0 0,15-117-58 0 0,1 1-1 0 0,0-1 1 0 0,0 1-1 0 0,0-1 1 0 0,0 1-1 0 0,0 0 1 0 0,0-1 0 0 0,0 1-1 0 0,1-1 1 0 0,-1 1-1 0 0,0-1 1 0 0,1 1-1 0 0,-1-1 1 0 0,1 1 0 0 0,0-1-1 0 0,-1 1 1 0 0,1-1-1 0 0,0 0 1 0 0,0 0-1 0 0,0 1 1 0 0,0-1 0 0 0,0 0-1 0 0,0 0 1 0 0,0 0-1 0 0,1 0 1 0 0,-1 0 0 0 0,0 0-1 0 0,1 0 1 0 0,-1 0-1 0 0,0-1 1 0 0,1 1-1 0 0,-1 0 1 0 0,1-1 0 0 0,-1 1-1 0 0,1-1 1 0 0,-1 0-1 0 0,1 0 1 0 0,-1 1-1 0 0,1-1 1 0 0,0 0 0 0 0,-1 0-1 0 0,1 0 1 0 0,-1 0-1 0 0,2-1-2 0 0,65-10 216 0 0,139-88-2 0 0,-139 88-210 0 0,-51 52 152 0 0,-18 109-203 0 0,1-148-26 0 0,1 0 0 0 0,-1 0 0 0 0,0 0 0 0 0,1 1 0 0 0,0-1 0 0 0,-1 0 0 0 0,1 0 0 0 0,0 0 1 0 0,0 0-1 0 0,0 0 0 0 0,0 0 0 0 0,0 0 0 0 0,1 0 0 0 0,-1 0 0 0 0,1-1 0 0 0,-1 1 0 0 0,1-1 0 0 0,0 1 0 0 0,-1-1 0 0 0,1 1 0 0 0,0-1 0 0 0,2 1 73 0 0,12 5-3268 0 0,2-2-3917 0 0,-8-5-3103 0 0</inkml:trace>
  <inkml:trace contextRef="#ctx0" brushRef="#br0" timeOffset="2387.767">4600 248 0 0 0,'0'0'523'0'0,"0"0"1020"0"0,0 0 591 0 0,0 0 185 0 0,0 0-80 0 0,0 0-217 0 0,0 0-305 0 0,0 0-294 0 0,0 0-246 0 0,0 0-164 0 0,0 0-90 0 0,35 0-70 0 0,107-1-78 0 0,-3-9 1036 0 0,11-4 206 0 0,132-31-2017 0 0,-191 27-983 0 0,-113 14-14535 0 0,15 4 9530 0 0</inkml:trace>
  <inkml:trace contextRef="#ctx0" brushRef="#br0" timeOffset="2639.026">4748 579 7714 0 0,'0'0'1475'0'0,"0"0"-690"0"0,0 0 66 0 0,0 0 517 0 0,0 0 403 0 0,0 0 91 0 0,0 0-244 0 0,0 0-357 0 0,37 0-295 0 0,121-1-194 0 0,31-23 748 0 0,-103 7-2067 0 0,140-22 2398 0 0,-149 31-5686 0 0,0 5-4908 0 0,-69 3-1946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213 129 12491 0 0,'0'0'597'0'0,"0"0"-406"0"0,0 0-79 0 0,0 0 363 0 0,0 0 521 0 0,0 0 269 0 0,0 0-15 0 0,0 0-226 0 0,2 36-292 0 0,8 117-267 0 0,-20-21 5 0 0,-7 175 130 0 0,17-174-4084 0 0,0-87 798 0 0,-7-28-8387 0 0,5-14 7648 0 0</inkml:trace>
  <inkml:trace contextRef="#ctx0" brushRef="#br0" timeOffset="483.082">1 299 8834 0 0,'0'0'1153'0'0,"0"0"-498"0"0,0 0-47 0 0,0 0 251 0 0,0 0 284 0 0,0 0 167 0 0,0 0-71 0 0,32-22-180 0 0,106-66-153 0 0,-45 53 271 0 0,-73 32-912 0 0,280-11 2044 0 0,-287 14-2266 0 0,-1 1 0 0 0,1 0 0 0 0,0 1 0 0 0,-1 0 0 0 0,0 1 0 0 0,1 1 0 0 0,-1 0 0 0 0,0 1 0 0 0,-1 0 0 0 0,9 5-43 0 0,-16-8 13 0 0,-1 0 0 0 0,0 0 1 0 0,1 0-1 0 0,-1 0 0 0 0,0 1 0 0 0,0 0 0 0 0,-1-1 1 0 0,1 1-1 0 0,0 0 0 0 0,-1 0 0 0 0,0 0 0 0 0,0 1 1 0 0,0-1-1 0 0,0 1 0 0 0,0-1 0 0 0,-1 1 0 0 0,1-1 1 0 0,-1 1-1 0 0,0 0 0 0 0,0 0 0 0 0,-1 0 0 0 0,1-1 1 0 0,-1 1-1 0 0,0 0 0 0 0,0 0 0 0 0,0 0 0 0 0,0 0 1 0 0,-1 0-1 0 0,1 0 0 0 0,-1-1 0 0 0,0 1 0 0 0,0 0 1 0 0,-1 0-1 0 0,1-1 0 0 0,-1 1 0 0 0,0 1-13 0 0,-11 13 14 0 0,0-1-1 0 0,-1 0 1 0 0,-1 0-1 0 0,0-1 1 0 0,-1-1-1 0 0,-1-1 1 0 0,0 0-1 0 0,-1-1 1 0 0,-1-1-1 0 0,0-1 1 0 0,0-1-1 0 0,-1 0 1 0 0,-14 3-14 0 0,9 0-7 0 0,-241 101 161 0 0,266-115-156 0 0,0 1 1 0 0,-1 0-1 0 0,1 0 1 0 0,-1 0-1 0 0,1 0 1 0 0,-1 0-1 0 0,1 0 1 0 0,-1 0-1 0 0,1 0 1 0 0,0 1-1 0 0,-1-1 1 0 0,1 0-1 0 0,-1 0 1 0 0,1 0-1 0 0,0 0 1 0 0,-1 1-1 0 0,1-1 1 0 0,-1 0-1 0 0,1 0 1 0 0,0 1-1 0 0,-1-1 1 0 0,1 0-1 0 0,0 0 1 0 0,-1 1-1 0 0,1-1 1 0 0,0 0-1 0 0,0 1 1 0 0,-1-1-1 0 0,1 1 1 0 0,0-1-1 0 0,0 0 1 0 0,0 1-1 0 0,-1-1 1 0 0,1 1-1 0 0,0-1 1 0 0,0 0-1 0 0,0 1 1 0 0,0-1-1 0 0,0 1 1 0 0,0-1-1 0 0,0 1 1 0 0,0-1-1 0 0,0 0 1 0 0,0 1-1 0 0,0-1 1 0 0,0 1-1 0 0,0-1 1 0 0,0 1-1 0 0,1-1 1 0 0,-1 0-1 0 0,0 1 1 0 0,0-1-1 0 0,0 1 1 0 0,1-1-1 0 0,-1 0 1 0 0,0 1-1 0 0,0-1 1 0 0,1 0-1 0 0,-1 1 2 0 0,27 17-72 0 0,-17-12 112 0 0,26 14 116 0 0,1-1 1 0 0,1-3 0 0 0,1 0 0 0 0,0-3 0 0 0,1-1 0 0 0,1-2-157 0 0,196 44 954 0 0,-198-54-2179 0 0,-10-20-5445 0 0,-24 12 1312 0 0,1 4-2651 0 0</inkml:trace>
  <inkml:trace contextRef="#ctx0" brushRef="#br0" timeOffset="734.976">1052 461 8386 0 0,'0'0'4327'0'0,"0"0"-3013"0"0,0 0-982 0 0,0 0 57 0 0,0 0 377 0 0,0 0 360 0 0,0 0 56 0 0,0 0-157 0 0,0 0-252 0 0,0 0-233 0 0,31 1-172 0 0,100 3-121 0 0,121-17-575 0 0,-172 3-3328 0 0,-28 2-6700 0 0,-38 8 3921 0 0</inkml:trace>
  <inkml:trace contextRef="#ctx0" brushRef="#br0" timeOffset="1247.968">2079 0 13859 0 0,'0'0'519'0'0,"0"0"-551"0"0,0 0-215 0 0,0 0 271 0 0,0 0 541 0 0,0 0 308 0 0,0 0 82 0 0,0 0-85 0 0,3 33-181 0 0,7 107-197 0 0,-10 19 201 0 0,-11 157-600 0 0,9-132-2034 0 0,4-171 13 0 0,0-11-2079 0 0,-1-2-3521 0 0,0 0 3579 0 0</inkml:trace>
  <inkml:trace contextRef="#ctx0" brushRef="#br0" timeOffset="1669.974">2042 26 6505 0 0,'0'0'1706'0'0,"0"0"-900"0"0,0 0-488 0 0,0 0 10 0 0,0 0 162 0 0,0 0 166 0 0,0 0 85 0 0,0 0-23 0 0,0 0-119 0 0,0 0-139 0 0,35-3-125 0 0,110-8-107 0 0,-58 22 176 0 0,-74-7-262 0 0,0 1 0 0 0,0 1 1 0 0,-1 0-1 0 0,0 1 0 0 0,0 0 1 0 0,-1 0-1 0 0,0 2 0 0 0,8 6-142 0 0,-16-13 34 0 0,-1 0 0 0 0,1 0 0 0 0,-1 1 0 0 0,1-1 0 0 0,-1 1 0 0 0,0 0 0 0 0,0 0 0 0 0,0 0-1 0 0,0 0 1 0 0,0 0 0 0 0,-1 0 0 0 0,1 0 0 0 0,-1 0 0 0 0,0 1 0 0 0,0-1 0 0 0,0 1 0 0 0,-1-1 0 0 0,1 1-1 0 0,-1-1 1 0 0,0 1 0 0 0,0-1 0 0 0,0 1 0 0 0,0-1 0 0 0,0 1 0 0 0,-1-1 0 0 0,0 0 0 0 0,1 1 0 0 0,-1-1 0 0 0,-1 1-1 0 0,1-1 1 0 0,0 0 0 0 0,-1 0 0 0 0,0 0 0 0 0,0 0 0 0 0,1 0 0 0 0,-2 0-34 0 0,-17 20 75 0 0,-1-1 1 0 0,-2-1-1 0 0,0-1 1 0 0,-1-2-1 0 0,-1 0 0 0 0,0-1 1 0 0,-20 9-76 0 0,-66 47 437 0 0,109-73-433 0 0,0 1 0 0 0,0 1 0 0 0,-1-1-1 0 0,1 0 1 0 0,0 0 0 0 0,1 1 0 0 0,-1-1-1 0 0,0 1 1 0 0,0 0 0 0 0,1-1 0 0 0,-1 1-1 0 0,1 0 1 0 0,-1 0 0 0 0,1 0 0 0 0,0 0-1 0 0,0 0 1 0 0,-1 0 0 0 0,2 1 0 0 0,-1-1-1 0 0,0 0 1 0 0,0 1 0 0 0,1-1 0 0 0,-1 0-1 0 0,1 1 1 0 0,0-1 0 0 0,0 0 0 0 0,0 1-1 0 0,0-1 1 0 0,0 1 0 0 0,0-1 0 0 0,1 0-1 0 0,-1 1 1 0 0,1-1 0 0 0,-1 0 0 0 0,1 1-1 0 0,0-1 1 0 0,0 0 0 0 0,0 0 0 0 0,0 0-1 0 0,1 0 1 0 0,-1 0 0 0 0,1 0 0 0 0,-1 0-1 0 0,1 0 1 0 0,-1-1 0 0 0,1 1 0 0 0,0 0-1 0 0,0-1-3 0 0,135 66 350 0 0,-49-31-170 0 0,0 17-81 0 0,-80-47-409 0 0,42 32 617 0 0,-15-20-5528 0 0,-31-18 570 0 0,-2 0-2653 0 0</inkml:trace>
  <inkml:trace contextRef="#ctx0" brushRef="#br0" timeOffset="1917.527">2764 468 14731 0 0,'0'0'883'0'0,"0"0"-530"0"0,0 0-63 0 0,0 0 255 0 0,0 0 221 0 0,0 0 71 0 0,0 0-86 0 0,0 0-212 0 0,0 0-214 0 0,2 32-147 0 0,5 102-92 0 0,18-3-1303 0 0,-19-117-473 0 0,-1-5-2246 0 0,-4-2-4025 0 0,-1-6 2481 0 0</inkml:trace>
  <inkml:trace contextRef="#ctx0" brushRef="#br0" timeOffset="2165.549">2705 424 9674 0 0,'0'0'663'0'0,"0"0"-443"0"0,0 0-40 0 0,0 0 177 0 0,0 0 254 0 0,0 0 268 0 0,0 0 209 0 0,32 11 86 0 0,98 39-29 0 0,-123-49-980 0 0,-1 1-1 0 0,0 0 0 0 0,1 1 0 0 0,-1-1 0 0 0,0 1 0 0 0,-1 1 0 0 0,1-1 1 0 0,-1 1-1 0 0,1 0 0 0 0,-1 0 0 0 0,0 0 0 0 0,0 1 0 0 0,3 5-164 0 0,7 7 512 0 0,-8-10-386 0 0,0 1 0 0 0,0 1-1 0 0,-1-1 1 0 0,0 1 0 0 0,-1 0-1 0 0,0 0 1 0 0,0 1 0 0 0,-1-1 0 0 0,0 1-1 0 0,-1 0 1 0 0,0 0 0 0 0,-1 0-1 0 0,0 1 1 0 0,0-1 0 0 0,-1 1-1 0 0,0 8-125 0 0,-2-14-46 0 0,0 0-1 0 0,0-1 1 0 0,-1 1-1 0 0,1 0 0 0 0,-1-1 1 0 0,0 1-1 0 0,0-1 1 0 0,-1 1-1 0 0,1-1 0 0 0,-1 0 1 0 0,0 0-1 0 0,0 0 1 0 0,0-1-1 0 0,-1 1 0 0 0,1-1 1 0 0,-1 1-1 0 0,0-1 1 0 0,0 0-1 0 0,0-1 0 0 0,0 1 1 0 0,-1-1-1 0 0,1 0 1 0 0,-1 0-1 0 0,-1 1 47 0 0,-72 28-8673 0 0,72-29 7306 0 0,-13 6-8123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1.0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144 120 0 0 0,'0'0'1631'0'0,"0"0"-249"0"0,0 0-151 0 0,0 0-51 0 0,0 0 101 0 0,0 0 137 0 0,0 0 110 0 0,0 0 89 0 0,0 0 3 0 0,0 0-109 0 0,0 0-219 0 0,14 17-310 0 0,42 60-286 0 0,-54-72-651 0 0,0 1 1 0 0,0-1-1 0 0,-1 0 0 0 0,0 0 0 0 0,1 1 0 0 0,-2-1 1 0 0,1 0-1 0 0,-1 1 0 0 0,0-1 0 0 0,0 1 1 0 0,0-1-1 0 0,-1 1 0 0 0,1-1 0 0 0,-1 0 1 0 0,-1 1-1 0 0,-1 4-45 0 0,-2 14 126 0 0,-15 98-96 0 0,7 1 1 0 0,4 1 0 0 0,7 83-31 0 0,12-140-273 0 0,-2-30-1700 0 0,-5 0-5664 0 0,-3-30 3353 0 0,-2-6 140 0 0</inkml:trace>
  <inkml:trace contextRef="#ctx0" brushRef="#br0" timeOffset="363.403">142 105 136 0 0,'0'0'1951'0'0,"0"0"-617"0"0,0 0-183 0 0,0 0-27 0 0,35-16 151 0 0,112-51 194 0 0,-142 64-1297 0 0,1 0 0 0 0,0 0 0 0 0,0 1-1 0 0,0-1 1 0 0,0 1 0 0 0,0 1 0 0 0,0-1-1 0 0,0 1 1 0 0,1 0 0 0 0,-1 1 0 0 0,1 0-1 0 0,-1 0 1 0 0,0 0 0 0 0,3 1-172 0 0,3 0 380 0 0,-6 0-285 0 0,-1 0-1 0 0,1 0 0 0 0,-1 0 1 0 0,0 0-1 0 0,1 1 1 0 0,-1 0-1 0 0,0 0 1 0 0,0 0-1 0 0,0 1 1 0 0,0-1-1 0 0,-1 1 1 0 0,1 0-1 0 0,-1 1 1 0 0,1-1-1 0 0,-1 1 1 0 0,0 0-1 0 0,-1 0 0 0 0,1 0 1 0 0,-1 1-1 0 0,0-1 1 0 0,0 1-1 0 0,0-1 1 0 0,0 1-1 0 0,-1 0 1 0 0,0 0-1 0 0,0 1 1 0 0,0-1-1 0 0,-1 0 1 0 0,1 1-1 0 0,-1 2-94 0 0,1 4 69 0 0,-1 1-1 0 0,0-1 1 0 0,-1 1 0 0 0,0 0 0 0 0,-1-1-1 0 0,-1 1 1 0 0,0-1 0 0 0,0 1 0 0 0,-1-1-1 0 0,-1 0 1 0 0,0 0 0 0 0,-1 0 0 0 0,0 0-69 0 0,-15 23 123 0 0,-2-2 0 0 0,-1-1 0 0 0,-2-1 0 0 0,-1 0 0 0 0,-1-2 0 0 0,-1-1 0 0 0,-2-2 0 0 0,-17 12-123 0 0,-16 24 161 0 0,63-60-145 0 0,0 0-1 0 0,0 1 1 0 0,1-1-1 0 0,-1 0 1 0 0,1 0-1 0 0,-1 0 1 0 0,1 0-1 0 0,0 0 1 0 0,-1 0-1 0 0,1 0 0 0 0,0 0 1 0 0,0 0-1 0 0,1 0 1 0 0,-1 0-1 0 0,0-1 1 0 0,0 1-1 0 0,1 0 1 0 0,-1-1-1 0 0,1 1 1 0 0,0-1-1 0 0,-1 0 1 0 0,1 0-1 0 0,0 1 1 0 0,0-1-1 0 0,0 0 1 0 0,0 0-1 0 0,0-1 1 0 0,0 1-1 0 0,0 0 1 0 0,0-1-1 0 0,0 1 1 0 0,0-1-1 0 0,0 0 1 0 0,1 1-1 0 0,0-1-15 0 0,0 1 29 0 0,289 136 2393 0 0,-286-135-2368 0 0,0 1-1 0 0,0 0 1 0 0,0 1 0 0 0,0-1 0 0 0,-1 1-1 0 0,1 0 1 0 0,-1 1 0 0 0,0-1 0 0 0,0 1-1 0 0,-1 0 1 0 0,1 0 0 0 0,-1 1 0 0 0,0-1-1 0 0,-1 1 1 0 0,1 0 0 0 0,-1 0 0 0 0,0 0 0 0 0,-1 0-1 0 0,2 6-53 0 0,-4 0-197 0 0,2 25-81 0 0,7-21-5292 0 0,-1-16-3533 0 0,-3 0 4139 0 0</inkml:trace>
  <inkml:trace contextRef="#ctx0" brushRef="#br0" timeOffset="628.319">982 613 10794 0 0,'0'0'1518'0'0,"0"0"-494"0"0,0 0-217 0 0,0 0 149 0 0,0 0 204 0 0,0 0 30 0 0,0 0-210 0 0,0 0-265 0 0,0 0-219 0 0,0 0-166 0 0,2 35-116 0 0,6 106-71 0 0,6-56 17 0 0,46 67-1407 0 0,-58-149 536 0 0,4 11-1069 0 0,-5-10-2614 0 0,0 0-4023 0 0,-1-4 4479 0 0</inkml:trace>
  <inkml:trace contextRef="#ctx0" brushRef="#br0" timeOffset="867.42">903 588 5313 0 0,'0'0'1371'0'0,"0"0"-283"0"0,0 0-54 0 0,0 0 170 0 0,0 0 163 0 0,0 0-19 0 0,0 0-217 0 0,0 0-203 0 0,33-3-135 0 0,105-7-149 0 0,-135 9-607 0 0,1 0 1 0 0,-1 1 0 0 0,1 0-1 0 0,-1 0 1 0 0,1 0-1 0 0,0 0 1 0 0,-1 0 0 0 0,0 1-1 0 0,1 0 1 0 0,-1-1-1 0 0,1 1 1 0 0,-1 1 0 0 0,0-1-1 0 0,1 0 1 0 0,-1 1-1 0 0,0 0 1 0 0,0-1-1 0 0,0 1 1 0 0,0 0 0 0 0,0 1-38 0 0,6 5 133 0 0,1-1-68 0 0,-1 1-1 0 0,0 0 1 0 0,0 1-1 0 0,-1-1 1 0 0,0 2-1 0 0,-1-1 1 0 0,0 1-1 0 0,-1 0 1 0 0,0 1-1 0 0,0-1 1 0 0,-1 1-1 0 0,0 0 1 0 0,-1 1-1 0 0,0-1 1 0 0,-1 1-1 0 0,0 0 0 0 0,-1 0 1 0 0,-1 0-1 0 0,0 0 1 0 0,0 6-65 0 0,-1-9 32 0 0,-1-1 0 0 0,0 1 0 0 0,-1-1 0 0 0,0 1 0 0 0,0-1 0 0 0,0 0 1 0 0,-1 1-1 0 0,-1-1 0 0 0,1-1 0 0 0,-1 1 0 0 0,-1-1 0 0 0,1 1 0 0 0,-1-1 0 0 0,0 0 0 0 0,-1-1 0 0 0,-3 4-32 0 0,-6 7-138 0 0,0-1-1 0 0,-2 0 1 0 0,0-2 0 0 0,0 1-1 0 0,-2-2 1 0 0,1-1-1 0 0,-2 0 1 0 0,1-1-1 0 0,-2-1 1 0 0,1-1-1 0 0,-6 0 139 0 0,-4-4-1554 0 0,10-5-2755 0 0,15 0 1997 0 0,1-1-2330 0 0,3-2 73 0 0</inkml:trace>
  <inkml:trace contextRef="#ctx0" brushRef="#br0" timeOffset="1791.982">1471 860 2112 0 0,'0'0'757'0'0,"0"0"-701"0"0,0 0-126 0 0,0 0 502 0 0,0 0 686 0 0,0 0 365 0 0,0 0 135 0 0,0 0-35 0 0,0 0-130 0 0,0 0-118 0 0,0 0-80 0 0,0 0-44 0 0,33 3-31 0 0,104 8-58 0 0,-45-26 696 0 0,-58 2-1500 0 0,-1-1 0 0 0,0-1 1 0 0,-1-2-1 0 0,0-1 0 0 0,-2-1 1 0 0,0-2-1 0 0,-2-1 1 0 0,0-1-1 0 0,-1-2 0 0 0,-2-1 1 0 0,6-7-319 0 0,-30 31-1 0 0,9-8-38 0 0,0-1 0 0 0,0 0-1 0 0,-2-1 1 0 0,1 1-1 0 0,-2-2 1 0 0,1 1 0 0 0,-2-1-1 0 0,0 0 1 0 0,0 0 0 0 0,-1-1-1 0 0,-1 0 1 0 0,0 0 0 0 0,1-10 39 0 0,-6 23-105 0 0,-1-1 0 0 0,1 1 1 0 0,-1-1-1 0 0,1 1 0 0 0,-1 0 1 0 0,1 0-1 0 0,-1 0 0 0 0,0 0 1 0 0,0 0-1 0 0,1 0 0 0 0,-1 0 1 0 0,0 0-1 0 0,0 1 0 0 0,0-1 1 0 0,0 1-1 0 0,0-1 1 0 0,0 1-1 0 0,0 0 0 0 0,0 0 1 0 0,0 0-1 0 0,0 0 0 0 0,0 0 1 0 0,0 0-1 0 0,0 1 0 0 0,0-1 1 0 0,0 1-1 0 0,0-1 0 0 0,0 1 1 0 0,0 0-1 0 0,1-1 0 0 0,-1 1 1 0 0,0 0-1 0 0,0 0 0 0 0,1 1 1 0 0,-1-1-1 0 0,1 0 105 0 0,-14 9-291 0 0,1 0-1 0 0,0 2 1 0 0,1-1-1 0 0,0 1 1 0 0,1 1-1 0 0,0 1 1 0 0,1-1-1 0 0,1 2 1 0 0,-8 13 291 0 0,10-17-61 0 0,0 0 0 0 0,1 0 0 0 0,1 0 1 0 0,0 1-1 0 0,0 0 0 0 0,1 0 0 0 0,1 1 0 0 0,0-1 0 0 0,0 1 1 0 0,2 0-1 0 0,-1 0 0 0 0,2 0 0 0 0,0 0 0 0 0,0 0 0 0 0,1 1 1 0 0,1-1-1 0 0,0 0 0 0 0,1 3 61 0 0,3-9 41 0 0,0 0-1 0 0,1 0 1 0 0,0 0 0 0 0,0-1-1 0 0,1 0 1 0 0,-1 0 0 0 0,1 0-1 0 0,0-1 1 0 0,1 0 0 0 0,-1-1-1 0 0,1 0 1 0 0,0 0 0 0 0,0 0-1 0 0,1-1 1 0 0,-1 0 0 0 0,0-1-1 0 0,1 0 1 0 0,0 0 0 0 0,0-1-1 0 0,-1 0 1 0 0,1 0 0 0 0,0-1 0 0 0,0 0-1 0 0,2-1-40 0 0,9 1 373 0 0,-1-1 1 0 0,1-1-1 0 0,0-1 0 0 0,0-1 0 0 0,-1 0 0 0 0,0-1 1 0 0,0-2-1 0 0,0 0 0 0 0,-1 0 0 0 0,0-2 0 0 0,0 0 0 0 0,12-10-373 0 0,-9 7 150 0 0,0-1-1 0 0,-1-1 1 0 0,-1-1-1 0 0,0-1 1 0 0,-1 0-1 0 0,-1-2 1 0 0,0 0-1 0 0,-2 0 1 0 0,0-2-1 0 0,-1 0 1 0 0,5-10-150 0 0,27-65-115 0 0,-46 95 75 0 0,0 1-1 0 0,0-1 1 0 0,-1 0 0 0 0,1 0-1 0 0,0 0 1 0 0,0 0-1 0 0,0 1 1 0 0,-1-1 0 0 0,1 0-1 0 0,0 0 1 0 0,0 0-1 0 0,-1 0 1 0 0,1 0 0 0 0,0 0-1 0 0,0 0 1 0 0,-1 0-1 0 0,1 0 1 0 0,0 0 0 0 0,0 0-1 0 0,-1 0 1 0 0,1 0-1 0 0,0 0 1 0 0,0 0 0 0 0,-1 0-1 0 0,1 0 1 0 0,0 0-1 0 0,-1 0 1 0 0,1 0 0 0 0,0 0-1 0 0,0 0 1 0 0,0 0-1 0 0,-1 0 1 0 0,1-1 0 0 0,0 1-1 0 0,0 0 1 0 0,-1 0-1 0 0,1 0 1 0 0,0 0 0 0 0,0-1-1 0 0,0 1 1 0 0,0 0-1 0 0,-1 0 1 0 0,1 0 0 0 0,0-1-1 0 0,0 1 1 0 0,0 0-1 0 0,0 0 41 0 0,-18 24-595 0 0,14-19 559 0 0,1 0-1 0 0,0 0 0 0 0,0 1 0 0 0,0-1 0 0 0,0 1 1 0 0,1-1-1 0 0,0 1 0 0 0,0 0 0 0 0,1 0 1 0 0,-1 0-1 0 0,1 0 0 0 0,1 0 0 0 0,-1 0 0 0 0,1 1 1 0 0,0-1-1 0 0,0 0 0 0 0,1 0 0 0 0,0 0 1 0 0,0 0-1 0 0,0 0 0 0 0,1 0 0 0 0,0 0 0 0 0,0 0 1 0 0,1-1-1 0 0,-1 1 0 0 0,1-1 0 0 0,0 1 1 0 0,1-1-1 0 0,-1 0 0 0 0,1 0 0 0 0,0-1 1 0 0,0 1-1 0 0,1-1 0 0 0,-1 0 0 0 0,1 0 0 0 0,0 0 1 0 0,0 0-1 0 0,0-1 0 0 0,1 0 0 0 0,2 1 37 0 0,9 0 127 0 0,0-1 0 0 0,0 0 0 0 0,0-1 0 0 0,1-1-1 0 0,-1-1 1 0 0,0-1 0 0 0,1 0 0 0 0,-1-1 0 0 0,0-1 0 0 0,0 0 0 0 0,0-1-1 0 0,0-1 1 0 0,-1-1 0 0 0,0 0 0 0 0,0-1 0 0 0,0-1 0 0 0,3-3-127 0 0,9-6 214 0 0,-2 0 1 0 0,0-1-1 0 0,-1-2 1 0 0,-1-1 0 0 0,-1-1-1 0 0,-1 0 1 0 0,-1-2-1 0 0,-1-1 1 0 0,1-2-215 0 0,-21 26 4 0 0,14-15 29 0 0,-2 0 1 0 0,0-1 0 0 0,-1-1 0 0 0,0 0 0 0 0,-2 0 0 0 0,0-1 0 0 0,-1 0 0 0 0,-1 0 0 0 0,0-1 0 0 0,-2 0 0 0 0,-1 0 0 0 0,2-13-34 0 0,-7 32-5 0 0,1 1 0 0 0,-1-1 0 0 0,0 0 0 0 0,1 0 0 0 0,-1 0 0 0 0,0 0 0 0 0,0 1 0 0 0,0-1 0 0 0,0 0 0 0 0,0 1 0 0 0,0-1 0 0 0,0 1 0 0 0,0-1 0 0 0,0 1 0 0 0,0-1 0 0 0,0 1 0 0 0,0 0 0 0 0,0 0 0 0 0,0-1 0 0 0,0 1 0 0 0,0 0 0 0 0,0 0 0 0 0,0 0 0 0 0,0 0 0 0 0,0 0 0 0 0,0 0 0 0 0,-1 1 0 0 0,1-1 0 0 0,0 0 0 0 0,0 0 0 0 0,0 1 0 0 0,0-1 0 0 0,0 1 0 0 0,0-1 0 0 0,0 1 0 0 0,0-1 0 0 0,0 1 0 0 0,1 0 0 0 0,-1-1 0 0 0,0 1 0 0 0,0 0 0 0 0,0 0 0 0 0,1-1 0 0 0,-1 1 0 0 0,0 0 0 0 0,1 0 1 0 0,-1 0-1 0 0,1 0 0 0 0,-1 0 5 0 0,-10 13-6 0 0,0 1 1 0 0,1-1 0 0 0,1 2 0 0 0,0-1-1 0 0,1 1 1 0 0,1 1 0 0 0,0-1-1 0 0,1 1 1 0 0,1 0 0 0 0,1 1 0 0 0,0-1-1 0 0,1 1 1 0 0,1 0 0 0 0,1 0 0 0 0,0-1-1 0 0,2 1 1 0 0,1 10 5 0 0,0-17-40 0 0,0-1-1 0 0,1 0 1 0 0,1 1-1 0 0,0-1 1 0 0,0 0-1 0 0,1-1 1 0 0,0 1-1 0 0,1-1 1 0 0,0 0-1 0 0,0-1 1 0 0,1 1-1 0 0,0-1 1 0 0,0 0-1 0 0,1-1 1 0 0,0 0-1 0 0,0 0 1 0 0,1-1-1 0 0,0 0 1 0 0,0 0-1 0 0,1-1 1 0 0,-1 0-1 0 0,1-1 1 0 0,0 0-1 0 0,1 0 1 0 0,-1-1-1 0 0,0-1 1 0 0,1 0-1 0 0,4 0 41 0 0,51-5-4554 0 0,-2-22-4202 0 0,-52 17 2049 0 0</inkml:trace>
  <inkml:trace contextRef="#ctx0" brushRef="#br0" timeOffset="2047.865">3920 370 12091 0 0,'0'0'1955'0'0,"0"0"-644"0"0,0 0-214 0 0,0 0-14 0 0,0 0-71 0 0,-12 36-190 0 0,-38 112-297 0 0,15-18 27 0 0,33-125-618 0 0,1 1 0 0 0,-1-1 0 0 0,1 0 0 0 0,0 1 0 0 0,1-1 0 0 0,-1 1 0 0 0,1 0 0 0 0,0-1 0 0 0,1 1 0 0 0,-1-1 0 0 0,1 1 0 0 0,0-1 0 0 0,1 1 1 0 0,-1-1-1 0 0,1 0 0 0 0,0 1 0 0 0,0-1 0 0 0,1 0 0 0 0,-1 0 0 0 0,1-1 0 0 0,0 1 0 0 0,1-1 0 0 0,-1 1 0 0 0,1-1 0 0 0,0 0 0 0 0,0 0 0 0 0,1 0 66 0 0,10-2-3835 0 0,-3-7-6892 0 0,-11 2 6622 0 0</inkml:trace>
  <inkml:trace contextRef="#ctx0" brushRef="#br0" timeOffset="2296.964">3769 400 6585 0 0,'0'0'1405'0'0,"0"0"-514"0"0,0 0-45 0 0,0 0 140 0 0,0 0 36 0 0,0 0-110 0 0,0 0-187 0 0,35-7-137 0 0,111-19-78 0 0,-67 28 193 0 0,-67 3-535 0 0,-3-3-41 0 0,0 0 0 0 0,-1 1 0 0 0,1 0 0 0 0,-1 1 0 0 0,0-1 0 0 0,0 2 0 0 0,0-1 0 0 0,0 1 0 0 0,-1 0 0 0 0,0 0 0 0 0,0 1 0 0 0,0 0 0 0 0,-1 1 0 0 0,0-1 0 0 0,0 1 0 0 0,-1 0 0 0 0,0 1 0 0 0,0-1 0 0 0,0 1 0 0 0,-1 0 0 0 0,0 0 0 0 0,-1 1 0 0 0,0-1 0 0 0,0 1 0 0 0,-1-1 0 0 0,0 1 0 0 0,0 0 0 0 0,-1 0 0 0 0,0 2-127 0 0,-4-1 43 0 0,0-1 0 0 0,0 0 0 0 0,-1 0 0 0 0,0 0-1 0 0,-1-1 1 0 0,1 1 0 0 0,-2-1 0 0 0,1 0 0 0 0,-1-1 0 0 0,-1 0 0 0 0,1 1-1 0 0,-1-2 1 0 0,0 1 0 0 0,-1-1 0 0 0,1 0 0 0 0,-1-1 0 0 0,-1 0 0 0 0,1 0 0 0 0,-1 0-1 0 0,1-1 1 0 0,-7 1-43 0 0,-155 61-1363 0 0,94-51-5912 0 0,62-14 1938 0 0,7 2-612 0 0</inkml:trace>
  <inkml:trace contextRef="#ctx0" brushRef="#br0" timeOffset="3036.006">0 1320 0 0 0,'0'0'496'0'0,"0"0"1064"0"0,0 0 434 0 0,0 0 63 0 0,0 0-238 0 0,0 0-382 0 0,0 0-368 0 0,0 0-267 0 0,0 0-33 0 0,0 0 75 0 0,0 0 60 0 0,14 1-8 0 0,464 1 4793 0 0,225-56-3182 0 0,-626 46-2320 0 0,926-123 1118 0 0,-387 45-973 0 0,-81 18-176 0 0,502 4-156 0 0,-387 78-3634 0 0,-569-10 1459 0 0,-11 0-1893 0 0,-22-1-2019 0 0,-14 1-2772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89 21581 0 0,'0'0'544'0'0,"0"0"-200"0"0,0 0-352 0 0,0 0-176 0 0,0 0 8 0 0,0 0-56 0 0,0 0 40 0 0,0 0 128 0 0,0 0 0 0 0,0 0 56 0 0,0 0-80 0 0,0 0-200 0 0,57-48-345 0 0,-30 37-631 0 0,14 0-1280 0 0,-12 0-2898 0 0,-5 4-5840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6.3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1 660 0 0 0,'0'0'1624'0'0,"0"0"637"0"0,0 0 230 0 0,0 0-178 0 0,0 0-386 0 0,0 0-339 0 0,0 0-212 0 0,0 0-173 0 0,0 0-140 0 0,1-2-169 0 0,27-99 2244 0 0,-16 68-2903 0 0,1-1 1 0 0,1 2 0 0 0,2 0 0 0 0,2 1 0 0 0,0 1 0 0 0,2 0 0 0 0,1 2 0 0 0,2 0 0 0 0,25-24-236 0 0,-33 35 27 0 0,1 0 0 0 0,1 1 1 0 0,0 1-1 0 0,1 0 0 0 0,0 2 1 0 0,9-5-28 0 0,-26 18 3 0 0,0 0 0 0 0,-1 0 0 0 0,1 0 0 0 0,0 0 0 0 0,0 1 0 0 0,0-1 0 0 0,-1 0 0 0 0,1 0 0 0 0,0 1 0 0 0,0-1 0 0 0,-1 0 0 0 0,1 1 1 0 0,0-1-1 0 0,-1 1 0 0 0,1-1 0 0 0,0 1 0 0 0,-1-1 0 0 0,1 1 0 0 0,-1-1 0 0 0,1 1 0 0 0,-1 0 0 0 0,1-1 0 0 0,-1 1 0 0 0,1 0 0 0 0,-1 0 0 0 0,0-1 0 0 0,1 1 0 0 0,-1 0 1 0 0,0 0-1 0 0,1-1 0 0 0,-1 1 0 0 0,0 0 0 0 0,0 0 0 0 0,0 0 0 0 0,0-1 0 0 0,0 1 0 0 0,0 0 0 0 0,0 0 0 0 0,0 0 0 0 0,0-1 0 0 0,-1 1 0 0 0,1 0 0 0 0,0 0 0 0 0,0 0 1 0 0,-1-1-1 0 0,1 1 0 0 0,0 0 0 0 0,-1 0-3 0 0,-3 51 209 0 0,-75 197 102 0 0,77-187-286 0 0,54-54 92 0 0,-38-12-95 0 0,-1 0 0 0 0,0-1 0 0 0,-1 0 0 0 0,1-1 0 0 0,-1 0 0 0 0,0-1 0 0 0,-1-1 0 0 0,1 0 0 0 0,-2 0 0 0 0,1-1-1 0 0,6-7-21 0 0,-2 3 15 0 0,260-225 171 0 0,-273 235-192 0 0,0 1 0 0 0,0 0 1 0 0,0 0-1 0 0,0 0 0 0 0,1 0 1 0 0,-1 1-1 0 0,1-1 0 0 0,-1 0 1 0 0,1 1-1 0 0,-1 0 0 0 0,1 0 1 0 0,0 0-1 0 0,0 0 0 0 0,-1 0 1 0 0,1 0-1 0 0,0 1 0 0 0,0-1 1 0 0,0 1-1 0 0,0 0 0 0 0,1 0 6 0 0,4 32 34 0 0,-6 203 247 0 0,-2-229-339 0 0,0 0-1 0 0,1 0 1 0 0,0-1-1 0 0,0 1 1 0 0,0-1 0 0 0,0 1-1 0 0,1-1 1 0 0,0 1 0 0 0,0-1-1 0 0,0 0 1 0 0,1 0-1 0 0,0 0 1 0 0,0 0 0 0 0,0 0-1 0 0,1-1 1 0 0,-1 1-1 0 0,1-1 1 0 0,0 0 0 0 0,0 0-1 0 0,1 0 1 0 0,-1-1-1 0 0,1 0 1 0 0,4 3 58 0 0,39-3-5847 0 0,-19-16-5419 0 0,-18 5 6105 0 0</inkml:trace>
  <inkml:trace contextRef="#ctx0" brushRef="#br0" timeOffset="265.97">1315 38 5849 0 0,'0'0'3336'0'0,"0"0"-1804"0"0,0 0-549 0 0,0 0 160 0 0,0 0 181 0 0,0 0 47 0 0,-29 34-176 0 0,-88 111-296 0 0,64-53 36 0 0,49-76-789 0 0,0-10-105 0 0,1 1 0 0 0,0 0 0 0 0,0 1 0 0 0,1-1 0 0 0,0 0 0 0 0,1 1 0 0 0,-1-1 0 0 0,1 1 0 0 0,1-1 0 0 0,-1 1 0 0 0,1 0 0 0 0,1-1 0 0 0,-1 1 0 0 0,1-1 0 0 0,1 1 0 0 0,-1-1 0 0 0,1 1 0 0 0,1-1 0 0 0,-1 0 0 0 0,1 0 1 0 0,1 0-1 0 0,-1 0 0 0 0,1-1 0 0 0,0 1 0 0 0,0-1 0 0 0,1 0 0 0 0,0 0 0 0 0,0-1 0 0 0,1 1 0 0 0,-1-1 0 0 0,1 0 0 0 0,0-1 0 0 0,0 1 0 0 0,1-1 0 0 0,0 0 0 0 0,3 1-41 0 0,2-3 57 0 0,0-1 1 0 0,-1 0-1 0 0,1-1 1 0 0,0 0-1 0 0,0-1 1 0 0,-1 0-1 0 0,1-1 1 0 0,0 0-1 0 0,-1-1 0 0 0,0 0 1 0 0,1-1-1 0 0,-1 0 1 0 0,-1-1-1 0 0,1 0 1 0 0,-1-1-1 0 0,0 0 1 0 0,0 0-1 0 0,0-1 1 0 0,-1 0-1 0 0,0-1 1 0 0,-1 0-1 0 0,1-1 1 0 0,-2 0-1 0 0,1 0 1 0 0,-1 0-1 0 0,-1-1 1 0 0,1 0-1 0 0,-2 0 1 0 0,1-1-1 0 0,-2 0 1 0 0,1 0-1 0 0,-2 0 1 0 0,1 0-1 0 0,-1-1 1 0 0,-1 1-1 0 0,0-1 1 0 0,-1 0-1 0 0,0 1 1 0 0,-1-1-1 0 0,0 0 1 0 0,-1 0-1 0 0,0 0 0 0 0,-1 1 1 0 0,0-1-1 0 0,-1 1 1 0 0,0-1-1 0 0,-1 1 1 0 0,-1-2-58 0 0,1 3-115 0 0,0 1 0 0 0,-1 0 0 0 0,0 0 0 0 0,0 0 0 0 0,-1 1 0 0 0,0 0 0 0 0,-1 0 0 0 0,0 0 0 0 0,0 1 0 0 0,-4-4 115 0 0,8 9-230 0 0,0 0 0 0 0,0 0-1 0 0,0 0 1 0 0,0 1-1 0 0,0-1 1 0 0,0 1 0 0 0,0-1-1 0 0,-1 1 1 0 0,1 0-1 0 0,0 0 1 0 0,-1 0 0 0 0,1 1-1 0 0,-1 0 1 0 0,1-1-1 0 0,-1 1 1 0 0,1 0 0 0 0,-1 0-1 0 0,1 1 1 0 0,-1-1-1 0 0,1 1 1 0 0,-2 0 230 0 0,-25 22-9101 0 0,21-11 1241 0 0</inkml:trace>
  <inkml:trace contextRef="#ctx0" brushRef="#br0" timeOffset="516.913">1667 531 6745 0 0,'0'0'1593'0'0,"0"0"-596"0"0,0 0 82 0 0,0 0 335 0 0,0 0 269 0 0,0 0 25 0 0,0 0-309 0 0,0 0-231 0 0,0 0-153 0 0,0 0-121 0 0,0 0-126 0 0,0 0-124 0 0,-3-22-109 0 0,-8-71-111 0 0,9 79-359 0 0,2 0-1 0 0,0 0 1 0 0,0 0 0 0 0,2 0-1 0 0,-1 0 1 0 0,2 0 0 0 0,0 0-1 0 0,0 1 1 0 0,1-1 0 0 0,1 1-1 0 0,1 0 1 0 0,0 0-1 0 0,0 1 1 0 0,2-2-65 0 0,-2 3 6 0 0,1-5-114 0 0,2 0-1 0 0,0 1 1 0 0,1 0 0 0 0,0 1-1 0 0,1 0 1 0 0,1 0 0 0 0,0 1 0 0 0,1 1-1 0 0,0 0 1 0 0,10-6 108 0 0,19-6-2550 0 0,-28 18-1472 0 0,1 0-4343 0 0,-11 5 1408 0 0</inkml:trace>
  <inkml:trace contextRef="#ctx0" brushRef="#br0" timeOffset="832.101">1996 263 0 0 0,'0'0'2451'0'0,"0"0"-962"0"0,0 0-351 0 0,0 0 256 0 0,0 0 317 0 0,0 0 208 0 0,31 9 23 0 0,100 28-155 0 0,-126-35-1636 0 0,-1-1 0 0 0,1 1 1 0 0,-1-1-1 0 0,1 0 0 0 0,-1 0 1 0 0,1-1-1 0 0,0 1 0 0 0,-1-1 0 0 0,1 0 1 0 0,0 0-1 0 0,0 0 0 0 0,-1-1 0 0 0,1 0 1 0 0,-1 0-1 0 0,1 0 0 0 0,3-2-151 0 0,4-1 373 0 0,-2 2-213 0 0,-1 0 0 0 0,1-1 0 0 0,-1 0 1 0 0,0-1-1 0 0,0 1 0 0 0,0-2 0 0 0,0 1 1 0 0,0-1-1 0 0,-1-1 0 0 0,0 0 1 0 0,0 0-1 0 0,-1 0 0 0 0,0-1 0 0 0,0 0 1 0 0,0 0-1 0 0,-1-1 0 0 0,0 0 0 0 0,-1 0 1 0 0,1 0-1 0 0,-2-1 0 0 0,1 0 1 0 0,-1 0-1 0 0,0 0 0 0 0,-1 0 0 0 0,0-1 1 0 0,-1 1-1 0 0,0-1 0 0 0,1-8-160 0 0,-3 14 2 0 0,0 0-1 0 0,-1 0 1 0 0,1-1 0 0 0,-1 1-1 0 0,0 0 1 0 0,0 0-1 0 0,0 0 1 0 0,0-1 0 0 0,-1 1-1 0 0,0 1 1 0 0,0-1 0 0 0,0 0-1 0 0,0 0 1 0 0,0 1-1 0 0,-1-1 1 0 0,0 1 0 0 0,1 0-1 0 0,-1 0 1 0 0,-1 0 0 0 0,1 0-1 0 0,0 0 1 0 0,-1 1-1 0 0,1-1 1 0 0,-1 1 0 0 0,0 0-1 0 0,0 0 1 0 0,1 0-1 0 0,-1 1 1 0 0,-1 0 0 0 0,1-1-1 0 0,0 1 1 0 0,0 1 0 0 0,-4-1-2 0 0,0-1-16 0 0,-1 0 1 0 0,0 1-1 0 0,0 1 1 0 0,1-1-1 0 0,-1 2 1 0 0,0-1 0 0 0,0 1-1 0 0,1 0 1 0 0,-1 1-1 0 0,1 0 1 0 0,-1 0-1 0 0,1 1 1 0 0,0 0-1 0 0,0 0 1 0 0,0 1 0 0 0,0 0-1 0 0,1 1 1 0 0,-1 0-1 0 0,1 0 1 0 0,0 0-1 0 0,1 1 1 0 0,-1 0 0 0 0,1 0-1 0 0,0 1 1 0 0,1 0-1 0 0,-1 0 1 0 0,2 0-1 0 0,-2 2 16 0 0,-3 5-12 0 0,0 1 0 0 0,2 1 0 0 0,-1-1-1 0 0,2 1 1 0 0,0 1 0 0 0,1-1 0 0 0,1 1-1 0 0,0 0 1 0 0,2 0 0 0 0,-1 0-1 0 0,2 0 1 0 0,0 0 0 0 0,2 0 0 0 0,0 1-1 0 0,3 15 13 0 0,-2-23-12 0 0,1-2-1 0 0,0 1 1 0 0,0 0-1 0 0,1-1 1 0 0,1 1 0 0 0,-1-1-1 0 0,1 0 1 0 0,1-1-1 0 0,-1 1 1 0 0,1-1-1 0 0,1 0 1 0 0,-1-1-1 0 0,1 1 1 0 0,0-1-1 0 0,1 0 1 0 0,-1-1-1 0 0,1 0 1 0 0,0 0-1 0 0,1-1 1 0 0,4 2 12 0 0,8 3-100 0 0,0-1 0 0 0,0-1 1 0 0,0-1-1 0 0,1 0 0 0 0,0-2 1 0 0,1-1-1 0 0,-1 0 1 0 0,3-2 99 0 0,46 0-2196 0 0,-24-5-4525 0 0,-24 0-2904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4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685 295 8514 0 0,'0'0'571'0'0,"0"0"-426"0"0,0 0-285 0 0,0 0 81 0 0,0 0 386 0 0,0 0 501 0 0,0 0 359 0 0,0 0 84 0 0,0 0-127 0 0,0 0-249 0 0,0 0-225 0 0,3 33-130 0 0,10 110-82 0 0,0 31 803 0 0,-7 0-1 0 0,-8 8-1260 0 0,0-139-247 0 0,-2 1 0 0 0,-2-1 0 0 0,-2 0-1 0 0,-1 0 1 0 0,-3-1 0 0 0,-6 13 247 0 0,-15 13-2767 0 0,20-47-1023 0 0,-1-1-3841 0 0,13-19 7184 0 0,-2 4-2307 0 0</inkml:trace>
  <inkml:trace contextRef="#ctx0" brushRef="#br0" timeOffset="299.056">0 703 5921 0 0,'0'0'460'0'0,"0"0"-169"0"0,0 0 37 0 0,0 0 294 0 0,0 0 381 0 0,38-21 309 0 0,122-66 125 0 0,35-8 2044 0 0,188-85-836 0 0,-330 152-2764 0 0,-2-2 1 0 0,-1-2 0 0 0,-1-3 0 0 0,-2-1 0 0 0,-1-3-1 0 0,3-7 119 0 0,-16 8-1656 0 0,-16 10-4709 0 0,-8 20-2021 0 0,-7 8 8003 0 0</inkml:trace>
  <inkml:trace contextRef="#ctx0" brushRef="#br0" timeOffset="681.236">1346 225 0 0 0,'0'0'1076'0'0,"0"0"558"0"0,-9 35 274 0 0,-27 113 127 0 0,-46 236 6786 0 0,69-295-7763 0 0,3 1-1 0 0,5 0 1 0 0,4 44-1058 0 0,0-122 93 0 0,1 1 0 0 0,1-1 0 0 0,0 0 0 0 0,0 1 0 0 0,2-1 0 0 0,-1 0 0 0 0,1 0 0 0 0,1 0 0 0 0,0 0 0 0 0,1-1 0 0 0,1 0 0 0 0,-1 0 0 0 0,4 4-93 0 0,-7-13 36 0 0,-1 0-1 0 0,1 0 1 0 0,0-1-1 0 0,0 1 1 0 0,0-1-1 0 0,0 1 1 0 0,0-1-1 0 0,0 0 1 0 0,0 0-1 0 0,0 0 1 0 0,1 0-1 0 0,-1 0 1 0 0,0 0-1 0 0,1-1 1 0 0,-1 1-1 0 0,0-1 1 0 0,1 0-1 0 0,-1 1 1 0 0,1-1-1 0 0,-1 0 1 0 0,1-1-1 0 0,-1 1 1 0 0,0 0-1 0 0,1-1 1 0 0,-1 1-1 0 0,0-1 1 0 0,1 0-1 0 0,-1 1 1 0 0,0-1-1 0 0,0 0 1 0 0,1-1-1 0 0,-1 1-35 0 0,64-54 684 0 0,-51 40-625 0 0,155-145 376 0 0,-93 111-374 0 0,-74 50-55 0 0,0-1-1 0 0,1 1 1 0 0,-1 0-1 0 0,0 0 0 0 0,0 0 1 0 0,0 0-1 0 0,0 0 0 0 0,-1 1 1 0 0,1-1-1 0 0,0 1 1 0 0,0 0-1 0 0,-1-1 0 0 0,1 1 1 0 0,-1 0-1 0 0,0 1 0 0 0,0-1 1 0 0,0 0-1 0 0,0 1 1 0 0,0-1-1 0 0,0 1 0 0 0,0 0 1 0 0,-1 0-1 0 0,1-1 1 0 0,-1 1-1 0 0,0 0 0 0 0,0 0 1 0 0,0 0-1 0 0,0 0 0 0 0,-1 1 1 0 0,1-1-1 0 0,-1 0 1 0 0,0 0-1 0 0,0 0 0 0 0,0 0 1 0 0,0 1-1 0 0,0-1 0 0 0,-1 3-5 0 0,3 7 21 0 0,16 108 122 0 0,6-67-604 0 0,2-27-5291 0 0,-12-26-7514 0 0,-9-1 10151 0 0</inkml:trace>
  <inkml:trace contextRef="#ctx0" brushRef="#br0" timeOffset="1079.979">1937 1348 2697 0 0,'0'0'3191'0'0,"0"0"-1997"0"0,0 0-566 0 0,0 0 364 0 0,0 0 392 0 0,0 0 196 0 0,0 0-82 0 0,0 0-282 0 0,0 0-283 0 0,0 0-252 0 0,33-10-194 0 0,107-33-118 0 0,-69 6 127 0 0,-62 27-378 0 0,-1 3-28 0 0,0-1 0 0 0,-1 0 1 0 0,0 0-1 0 0,0 0 0 0 0,-1-1 1 0 0,0 0-1 0 0,-1 0 1 0 0,0-1-1 0 0,0 0 0 0 0,-1 0 1 0 0,0 0-1 0 0,-1 0 0 0 0,0 0 1 0 0,-1-1-1 0 0,0 0 0 0 0,0 1 1 0 0,-1-1-1 0 0,-1 0 0 0 0,0 0 1 0 0,0-3-91 0 0,-1 11 7 0 0,1 0-1 0 0,-1 0 1 0 0,0 0 0 0 0,0 0 0 0 0,0 0-1 0 0,0 0 1 0 0,-1 1 0 0 0,1-1 0 0 0,-1 0-1 0 0,0 1 1 0 0,0-1 0 0 0,0 1 0 0 0,0-1-1 0 0,0 1 1 0 0,0 0 0 0 0,-1 0 0 0 0,1 0 0 0 0,-1 0-1 0 0,1 0 1 0 0,-1 1 0 0 0,0-1 0 0 0,0 1-1 0 0,1 0 1 0 0,-1 0 0 0 0,0 0 0 0 0,0 0-1 0 0,0 0 1 0 0,0 0 0 0 0,-1 1 0 0 0,1 0-1 0 0,-2-1-6 0 0,-2 1-18 0 0,0-1-1 0 0,-1 1 0 0 0,1 0 1 0 0,0 0-1 0 0,0 1 0 0 0,0 0 1 0 0,0 0-1 0 0,-1 1 0 0 0,2 0 1 0 0,-1 0-1 0 0,0 0 0 0 0,0 1 0 0 0,-3 2 19 0 0,-3 5-14 0 0,-1 1 0 0 0,1 0 0 0 0,1 1 0 0 0,0 0 0 0 0,1 1 0 0 0,0 1 0 0 0,1-1 0 0 0,1 2 0 0 0,0-1 0 0 0,0 1 0 0 0,2 1 0 0 0,0-1 0 0 0,1 1 0 0 0,0 0 0 0 0,1 1 0 0 0,1-1 0 0 0,1 1 0 0 0,0 0 0 0 0,2 0 0 0 0,-1 0 0 0 0,2 9 14 0 0,1-19 2 0 0,0 0-1 0 0,0 0 1 0 0,1 0 0 0 0,0 0 0 0 0,0 0 0 0 0,0-1 0 0 0,1 1-1 0 0,0-1 1 0 0,1 0 0 0 0,-1 0 0 0 0,1 0 0 0 0,0 0 0 0 0,1-1-1 0 0,-1 1 1 0 0,1-1 0 0 0,0 0 0 0 0,0 0 0 0 0,1-1 0 0 0,0 0 0 0 0,-1 0-1 0 0,1 0 1 0 0,1-1 0 0 0,-1 1 0 0 0,6 1-2 0 0,11 5-132 0 0,0-2 1 0 0,1 0 0 0 0,-1-1-1 0 0,1-1 1 0 0,0-2 0 0 0,16 1 131 0 0,37 2-3686 0 0,-27-6-3866 0 0,-26-1 591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8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372 708 3729 0 0,'0'0'540'0'0,"0"0"-315"0"0,0 0-70 0 0,0 0 268 0 0,0 0 486 0 0,0 0 512 0 0,0 0 335 0 0,0 0 114 0 0,0 0-114 0 0,0 0-237 0 0,0 0-259 0 0,5-12-231 0 0,14-37-173 0 0,-18 48-830 0 0,-1 1 0 0 0,0 0 0 0 0,0-1 0 0 0,0 1 0 0 0,1-1 0 0 0,-1 1 1 0 0,0 0-1 0 0,0-1 0 0 0,0 1 0 0 0,0-1 0 0 0,0 1 0 0 0,0 0 0 0 0,0-1 0 0 0,0 1 1 0 0,0-1-1 0 0,0 1 0 0 0,0-1 0 0 0,0 1 0 0 0,0 0 0 0 0,-1-1 0 0 0,1 1 1 0 0,0-1-1 0 0,0 1 0 0 0,0 0 0 0 0,0-1 0 0 0,-1 1 0 0 0,1 0 0 0 0,0-1 0 0 0,0 1 1 0 0,-1 0-1 0 0,1-1 0 0 0,0 1 0 0 0,-1 0 0 0 0,1 0 0 0 0,0-1 0 0 0,-1 1 0 0 0,1 0 1 0 0,0 0-1 0 0,-1 0 0 0 0,1 0 0 0 0,-1-1 0 0 0,1 1 0 0 0,0 0 0 0 0,-1 0 0 0 0,1 0 1 0 0,-1 0-1 0 0,1 0 0 0 0,0 0 0 0 0,-1 0 0 0 0,1 0 0 0 0,-1 0 0 0 0,1 0 0 0 0,-1 0 1 0 0,1 0-1 0 0,0 0 0 0 0,-1 0 0 0 0,1 1 0 0 0,0-1 0 0 0,-1 0 0 0 0,1 0 0 0 0,-1 0 1 0 0,1 1-1 0 0,0-1 0 0 0,-1 0 0 0 0,1 0 0 0 0,0 1 0 0 0,0-1 0 0 0,-1 0-26 0 0,0 1 115 0 0,-15 7 43 0 0,-1 0 1 0 0,1 2-1 0 0,1 0 1 0 0,0 1-1 0 0,0 1 1 0 0,1 0-1 0 0,0 0 1 0 0,-10 14-159 0 0,9-11 55 0 0,-5 3-52 0 0,0 1 0 0 0,1 1 0 0 0,1 1 0 0 0,1 0 0 0 0,1 2 0 0 0,1 0 0 0 0,1 0 0 0 0,1 1 0 0 0,1 1 0 0 0,1 0 0 0 0,1 1 0 0 0,1 0 0 0 0,2 0 0 0 0,0 1 0 0 0,2 0 0 0 0,-1 14-3 0 0,8-32-48 0 0,-1-1 0 0 0,2 1 0 0 0,-1 0 1 0 0,1-1-1 0 0,0 0 0 0 0,1 1 0 0 0,0-2 1 0 0,0 1-1 0 0,1 0 0 0 0,0-1 0 0 0,0 0 1 0 0,1 0-1 0 0,0 0 0 0 0,0-1 0 0 0,0 1 1 0 0,1-2-1 0 0,0 1 0 0 0,0-1 0 0 0,1 0 1 0 0,-1 0-1 0 0,1-1 0 0 0,0 0 0 0 0,0-1 1 0 0,1 1-1 0 0,-1-2 0 0 0,1 1 0 0 0,-1-1 0 0 0,1 0 1 0 0,0-1-1 0 0,0 0 0 0 0,0 0 0 0 0,3-1 48 0 0,6 1-587 0 0,0-1 0 0 0,-1-1-1 0 0,1 0 1 0 0,0-2-1 0 0,-1 0 1 0 0,1 0-1 0 0,-1-2 1 0 0,0 0-1 0 0,0-1 1 0 0,-1-1 587 0 0,122-62-11939 0 0,-109 50 10571 0 0</inkml:trace>
  <inkml:trace contextRef="#ctx0" brushRef="#br0" timeOffset="261.062">845 712 5233 0 0,'0'0'3425'0'0,"0"0"-1964"0"0,0 0-791 0 0,0 0-138 0 0,0 0 104 0 0,-27 32 182 0 0,-85 104 103 0 0,61-49 475 0 0,47-74-1153 0 0,2-6-170 0 0,-1 0 0 0 0,1 0 0 0 0,0 0 1 0 0,1 0-1 0 0,0 0 0 0 0,0 0 0 0 0,0 1 0 0 0,1-1 0 0 0,0 0 0 0 0,1 0 0 0 0,-1 1 0 0 0,1-1 0 0 0,1 0 0 0 0,-1 0 0 0 0,1 0 0 0 0,1 0 0 0 0,-1 0 0 0 0,1-1 1 0 0,0 1-1 0 0,1-1 0 0 0,-1 1 0 0 0,1-1 0 0 0,0 0 0 0 0,1-1 0 0 0,0 1 0 0 0,0-1 0 0 0,0 0 0 0 0,0 0 0 0 0,1 0 0 0 0,0-1 0 0 0,0 0 0 0 0,0 0 0 0 0,3 1-73 0 0,-1-2 93 0 0,1 0 0 0 0,-1-1 0 0 0,1 0 0 0 0,0 0 0 0 0,0-1 0 0 0,0 0 0 0 0,0 0-1 0 0,0-1 1 0 0,-1-1 0 0 0,1 1 0 0 0,0-1 0 0 0,0-1 0 0 0,0 0 0 0 0,-1 0-1 0 0,1 0 1 0 0,-1-1 0 0 0,1-1 0 0 0,-1 1 0 0 0,0-1 0 0 0,0-1 0 0 0,-1 1-1 0 0,1-2 1 0 0,-1 1 0 0 0,0-1 0 0 0,-1 1 0 0 0,4-5-93 0 0,1-1 75 0 0,-2 0 0 0 0,1 0-1 0 0,-2 0 1 0 0,1-1 0 0 0,-1-1 0 0 0,-1 1 0 0 0,-1-1-1 0 0,1 0 1 0 0,-2-1 0 0 0,0 0 0 0 0,-1 1 0 0 0,0-2-1 0 0,-1 1 1 0 0,0 0 0 0 0,-2-1 0 0 0,1-1-75 0 0,-1 3-110 0 0,0 1 0 0 0,0-1 0 0 0,-1 1 0 0 0,-1-1 0 0 0,0 1 1 0 0,-1-1-1 0 0,0 1 0 0 0,-1 0 0 0 0,0 0 0 0 0,-1 0 0 0 0,0 0 0 0 0,-1 1 0 0 0,0-1 0 0 0,-1 1 1 0 0,-4-4 109 0 0,-32-8-4667 0 0,-1 36-8053 0 0,37-5 10397 0 0</inkml:trace>
  <inkml:trace contextRef="#ctx0" brushRef="#br0" timeOffset="765.024">1282 1234 10202 0 0,'0'0'1642'0'0,"0"0"-751"0"0,0 0-47 0 0,0 0 460 0 0,0 0 359 0 0,0 0 36 0 0,0 0-305 0 0,0 0-487 0 0,0 0-360 0 0,0 0-209 0 0,0 0-118 0 0,0 0-34 0 0,0 0-40 0 0,10-26-36 0 0,36-85-45 0 0,-37 89-46 0 0,1 1-1 0 0,1-1 0 0 0,1 2 1 0 0,1 0-1 0 0,1 0 1 0 0,0 2-1 0 0,9-9-18 0 0,-10 12 3 0 0,-7 5-21 0 0,1 2 0 0 0,0-1-1 0 0,0 1 1 0 0,1 0 0 0 0,0 0 0 0 0,0 1 0 0 0,0 0-1 0 0,1 0 1 0 0,0 1 0 0 0,1 0 0 0 0,-1 1-1 0 0,1 0 1 0 0,0 1 0 0 0,1 0 0 0 0,-1 0-1 0 0,1 1 1 0 0,-1 0 0 0 0,11-1 18 0 0,-17 6 6 0 0,-1 0 0 0 0,0 1-1 0 0,1-1 1 0 0,-1 0 0 0 0,0 1 0 0 0,0 0 0 0 0,-1 0-1 0 0,1 0 1 0 0,0 0 0 0 0,-1 0 0 0 0,0 0 0 0 0,0 1-1 0 0,0-1 1 0 0,0 1 0 0 0,-1 0 0 0 0,1-1 0 0 0,-1 1-1 0 0,0 0 1 0 0,0 0 0 0 0,0 0 0 0 0,0 0 0 0 0,-1 0-1 0 0,0 0 1 0 0,0 1-6 0 0,2 1 41 0 0,0 8 30 0 0,-2-10-38 0 0,0-1-1 0 0,1 1 1 0 0,-1 0 0 0 0,1 0-1 0 0,0-1 1 0 0,0 1 0 0 0,0-1-1 0 0,0 1 1 0 0,0 0 0 0 0,1-1-1 0 0,0 0 1 0 0,-1 1 0 0 0,1-1-1 0 0,1 0 1 0 0,-1 0 0 0 0,0 0-1 0 0,1 0 1 0 0,-1-1 0 0 0,1 1-1 0 0,0-1 1 0 0,0 1 0 0 0,0-1-1 0 0,0 0 1 0 0,0 0 0 0 0,1-1-1 0 0,1 2-32 0 0,7-3 52 0 0,0 0 0 0 0,0-1-1 0 0,0 0 1 0 0,0-1 0 0 0,0-1 0 0 0,-1 0-1 0 0,1 0 1 0 0,-1-1 0 0 0,0 0 0 0 0,0-1-1 0 0,0-1 1 0 0,-1 0 0 0 0,0 0 0 0 0,0 0-1 0 0,0-2 1 0 0,-1 1 0 0 0,8-9-52 0 0,9-4-10 0 0,72-60-314 0 0,-74 69-96 0 0,-15 48 142 0 0,-5-12 177 0 0,-4-18-77 0 0,0 0 0 0 0,1 0 0 0 0,0 0 0 0 0,1 0 0 0 0,-1 0 0 0 0,1 0 0 0 0,0 0 0 0 0,1 0 0 0 0,0-1 0 0 0,0 1 0 0 0,0-1 0 0 0,1 0 0 0 0,0 0 0 0 0,0 0 0 0 0,1 0 0 0 0,-1-1 0 0 0,1 0 0 0 0,0 0 0 0 0,1 0 0 0 0,2 2 178 0 0,33 13-6652 0 0,-17-10-2324 0 0,-15-3 5355 0 0</inkml:trace>
  <inkml:trace contextRef="#ctx0" brushRef="#br0" timeOffset="1246.433">2541 966 9514 0 0,'0'0'692'0'0,"0"0"-345"0"0,0 0 220 0 0,0 0 517 0 0,0 0 343 0 0,0 0 51 0 0,0 0-273 0 0,0 0-362 0 0,-1 30-288 0 0,-3 99-215 0 0,-21 73 165 0 0,23-194-477 0 0,-1 12 34 0 0,-1 0 1 0 0,-1 0 0 0 0,0-1-1 0 0,-2 0 1 0 0,0 0-1 0 0,-1-1 1 0 0,-1 0 0 0 0,-1 0-1 0 0,0-1 1 0 0,-1 0-1 0 0,-2 1-62 0 0,12-17 28 0 0,0 0-1 0 0,0-1 1 0 0,1 1-1 0 0,-1 0 1 0 0,0 0-1 0 0,0-1 1 0 0,0 1-1 0 0,0 0 0 0 0,0-1 1 0 0,0 1-1 0 0,0-1 1 0 0,0 1-1 0 0,0-1 1 0 0,-1 0-1 0 0,1 1 0 0 0,0-1 1 0 0,0 0-1 0 0,0 0 1 0 0,0 0-1 0 0,0 0 1 0 0,-1 0-1 0 0,1 0 0 0 0,0 0 1 0 0,0 0-1 0 0,0-1 1 0 0,0 1-1 0 0,0 0 1 0 0,-1-1-1 0 0,1 1 1 0 0,0-1-1 0 0,0 1 0 0 0,0-1 1 0 0,0 1-1 0 0,0-1 1 0 0,0 0-1 0 0,0 1 1 0 0,1-1-1 0 0,-1 0 0 0 0,0 0 1 0 0,0 0-1 0 0,0 0 1 0 0,1 1-1 0 0,-1-1 1 0 0,1 0-1 0 0,-1 0 1 0 0,1-1-1 0 0,-1 1 0 0 0,1 0 1 0 0,-1 0-1 0 0,1 0 1 0 0,0 0-1 0 0,-1 0 1 0 0,1 0-1 0 0,0 0 0 0 0,0-1 1 0 0,0 1-1 0 0,0 0 1 0 0,0 0-1 0 0,0 0 1 0 0,1 0-1 0 0,-1-1 1 0 0,0 1-1 0 0,0 0 0 0 0,1 0 1 0 0,-1 0-1 0 0,1 0 1 0 0,-1 0-1 0 0,1-1-27 0 0,3-33 48 0 0,2 1-1 0 0,1 0 1 0 0,1 0-1 0 0,2 0 1 0 0,1 1-1 0 0,2 1 1 0 0,1 0-1 0 0,3-3-47 0 0,-2-3 2 0 0,0 2 0 0 0,2-1 1 0 0,2 2-1 0 0,2 0 0 0 0,1 2 0 0 0,1 0 0 0 0,2 1 0 0 0,1 2 0 0 0,1 1 0 0 0,2 0 0 0 0,0 3 1 0 0,27-18-3 0 0,-49 38 21 0 0,1 1 0 0 0,-1 1 1 0 0,1-1-1 0 0,0 2 0 0 0,1-1 1 0 0,-1 1-1 0 0,1 0 0 0 0,-1 1 1 0 0,1 0-1 0 0,0 0 0 0 0,0 1 1 0 0,0 0-1 0 0,0 0 0 0 0,0 1 1 0 0,0 0-1 0 0,5 2-21 0 0,-10 1 42 0 0,-1 0 0 0 0,1 1 0 0 0,0 0 0 0 0,-1-1-1 0 0,0 1 1 0 0,0 1 0 0 0,0-1 0 0 0,0 0 0 0 0,-1 1 0 0 0,0-1 0 0 0,1 1 0 0 0,-2 0 0 0 0,1 0 0 0 0,-1 0-1 0 0,1 0 1 0 0,-1 0 0 0 0,-1 0 0 0 0,1 0 0 0 0,-1 0 0 0 0,0 0 0 0 0,0 0 0 0 0,0 0 0 0 0,-1 0 0 0 0,0 3-42 0 0,-2 12 55 0 0,-1-1 1 0 0,0 1 0 0 0,-2-1-1 0 0,0 0 1 0 0,-1 0 0 0 0,-1-1 0 0 0,-1 0-1 0 0,0-1 1 0 0,-1 0 0 0 0,-1 0 0 0 0,-1-1-1 0 0,0 0 1 0 0,-1-1 0 0 0,-8 6-56 0 0,11-8-89 0 0,-1-1 1 0 0,0-1 0 0 0,-1 1-1 0 0,0-2 1 0 0,-1 0 0 0 0,0-1-1 0 0,0 0 1 0 0,-1-1 0 0 0,0 0-1 0 0,-1-1 1 0 0,0-1 0 0 0,0 0-1 0 0,-11 2 89 0 0,25-7-115 0 0,0-1-1 0 0,0 0 0 0 0,0 1 0 0 0,0-1 0 0 0,0 0 0 0 0,0 0 1 0 0,0 0-1 0 0,0 0 0 0 0,0 0 0 0 0,0 0 0 0 0,0 0 0 0 0,0 0 1 0 0,0 0-1 0 0,-1-1 0 0 0,1 1 0 0 0,0 0 0 0 0,0-1 0 0 0,1 1 1 0 0,-1-1-1 0 0,0 1 0 0 0,0-1 0 0 0,0 1 0 0 0,0-1 0 0 0,0 0 1 0 0,0 1-1 0 0,1-1 0 0 0,-1 0 0 0 0,0 0 0 0 0,1 1 0 0 0,-1-1 1 0 0,0 0-1 0 0,1 0 0 0 0,-1 0 0 0 0,1 0 0 0 0,-1 0 0 0 0,1-1 116 0 0,-2-24-7628 0 0,2 16 4045 0 0,0-1-3559 0 0</inkml:trace>
  <inkml:trace contextRef="#ctx0" brushRef="#br0" timeOffset="1544.071">3292 156 13403 0 0,'0'0'1454'0'0,"0"0"-808"0"0,0 0-128 0 0,0 0 285 0 0,0 0 299 0 0,0 0 187 0 0,-4 34-16 0 0,-11 110-166 0 0,-24 153 1459 0 0,7 313-3526 0 0,32-609 384 0 0,0-1-160 0 0,0 0-162 0 0,16-52-15005 0 0,-12 41 10815 0 0</inkml:trace>
  <inkml:trace contextRef="#ctx0" brushRef="#br0" timeOffset="1699.922">3544 870 8458 0 0,'0'0'2004'0'0,"0"0"-617"0"0,0 0-89 0 0,0 0 173 0 0,0 0 38 0 0,0 0-168 0 0,0 0-362 0 0,-7 34-417 0 0,-21 104-275 0 0,15-24-518 0 0,28-94-3021 0 0,1-17-6084 0 0,-14-3 2859 0 0</inkml:trace>
  <inkml:trace contextRef="#ctx0" brushRef="#br0" timeOffset="1862.368">3581 480 14867 0 0,'0'0'1160'0'0,"0"0"-832"0"0,0 0-448 0 0,0 0-208 0 0,0 0-56 0 0,0 0 56 0 0,0 0-48 0 0,0 0-248 0 0,0 0-848 0 0,0 0-1865 0 0,0 0-1968 0 0,0 0 1224 0 0</inkml:trace>
  <inkml:trace contextRef="#ctx0" brushRef="#br0" timeOffset="2130.051">4093 782 10794 0 0,'0'0'1677'0'0,"0"0"-778"0"0,0 0-118 0 0,0 0 246 0 0,0 0 181 0 0,0 0 20 0 0,-33 18-194 0 0,-100 60-282 0 0,67-23-3 0 0,59-44-651 0 0,3-6-84 0 0,0 0 0 0 0,0 1 0 0 0,1-1-1 0 0,0 1 1 0 0,0 0 0 0 0,0 0 0 0 0,0 1 0 0 0,1-1 0 0 0,1 0 0 0 0,-1 1-1 0 0,1-1 1 0 0,0 1 0 0 0,0 0 0 0 0,1-1 0 0 0,-1 1 0 0 0,2-1-1 0 0,-1 1 1 0 0,1 0 0 0 0,0-1 0 0 0,0 1 0 0 0,1-1 0 0 0,0 1 0 0 0,0-1-1 0 0,0 0 1 0 0,1 0 0 0 0,0 0 0 0 0,0 0 0 0 0,0 0 0 0 0,1-1 0 0 0,0 1-1 0 0,2 1-13 0 0,4 1-18 0 0,-1-2 0 0 0,1 1-1 0 0,0-2 1 0 0,1 1-1 0 0,-1-1 1 0 0,1-1 0 0 0,0 0-1 0 0,0 0 1 0 0,0-1-1 0 0,1-1 1 0 0,-1 0 0 0 0,1 0-1 0 0,0-1 1 0 0,-1-1-1 0 0,7 0 19 0 0,-4 0-367 0 0,-1-1 0 0 0,1 0 0 0 0,0-1-1 0 0,-1-1 1 0 0,1 0 0 0 0,-1-1-1 0 0,0 0 1 0 0,0-1 0 0 0,-1 0 0 0 0,5-3 367 0 0,8-5-2228 0 0,30-15-7327 0 0,-39 17 4610 0 0</inkml:trace>
  <inkml:trace contextRef="#ctx0" brushRef="#br0" timeOffset="2778.05">4658 767 9146 0 0,'0'0'1859'0'0,"0"0"-345"0"0,0 0-102 0 0,0 0-5 0 0,0 0-28 0 0,0 0-137 0 0,0 0-253 0 0,0 0-273 0 0,-32 21-222 0 0,-100 66-177 0 0,54-18 18 0 0,71-62-333 0 0,-1 1 0 0 0,2 0-1 0 0,-1 1 1 0 0,1 0 0 0 0,0 0 0 0 0,1 0 0 0 0,0 1 0 0 0,0 0 0 0 0,1 0-1 0 0,0 0 1 0 0,1 0 0 0 0,0 0 0 0 0,1 1 0 0 0,0-1 0 0 0,0 7-2 0 0,2-15-7 0 0,1 0 0 0 0,-1 0 0 0 0,0 0 0 0 0,1 0 0 0 0,-1-1 0 0 0,1 1 0 0 0,0 0 0 0 0,0 0 0 0 0,0-1 0 0 0,0 1 0 0 0,0-1 0 0 0,0 1 0 0 0,0-1 0 0 0,0 1 0 0 0,0-1 0 0 0,1 1 0 0 0,-1-1 0 0 0,1 0 0 0 0,-1 0 0 0 0,1 0 0 0 0,-1 0 0 0 0,1 0 0 0 0,0 0 0 0 0,-1 0 0 0 0,1 0 0 0 0,0-1 0 0 0,0 1 0 0 0,-1-1 0 0 0,1 1 0 0 0,0-1 0 0 0,0 0 0 0 0,0 0 0 0 0,1 0 7 0 0,65 0 35 0 0,-45-6-20 0 0,-1 0 0 0 0,-1-2 1 0 0,0 0-1 0 0,0-2 0 0 0,0 0 1 0 0,-2-2-1 0 0,1 0 0 0 0,-1-1 1 0 0,-1 0-1 0 0,0-2 0 0 0,8-9-15 0 0,41-29-16 0 0,-13 16-263 0 0,-45 71-80 0 0,-8-15 334 0 0,-2-12 10 0 0,1 0-1 0 0,-1 0 1 0 0,1 0-1 0 0,1 0 1 0 0,-1 0-1 0 0,1 0 1 0 0,0 0-1 0 0,1 0 0 0 0,-1 0 1 0 0,1 0-1 0 0,1 0 1 0 0,0-1-1 0 0,-1 0 1 0 0,2 1-1 0 0,-1-1 1 0 0,1 0-1 0 0,0 0 1 0 0,0-1-1 0 0,1 1 1 0 0,-1-1-1 0 0,1 0 0 0 0,1 0 1 0 0,-1-1-1 0 0,1 1 1 0 0,0-1 15 0 0,2 0 3 0 0,0-1 1 0 0,0 0-1 0 0,1-1 1 0 0,-1 0-1 0 0,1 0 1 0 0,-1-1-1 0 0,1 0 1 0 0,0 0-1 0 0,0-1 1 0 0,0 0-1 0 0,-1-1 1 0 0,1 0-1 0 0,0 0 1 0 0,-1-1-1 0 0,1 0 1 0 0,-1 0-1 0 0,1-1 1 0 0,-1 0-1 0 0,0-1 0 0 0,0 0 1 0 0,4-3-4 0 0,12-7 231 0 0,0-2-1 0 0,-1-1 1 0 0,-1-1 0 0 0,0-1 0 0 0,-1 0 0 0 0,0-4-231 0 0,23-26 464 0 0,-3-2 1 0 0,-2-2-1 0 0,10-21-464 0 0,-28 40-201 0 0,-1 0 0 0 0,-2-1 0 0 0,-2-1 1 0 0,-1-1-1 0 0,-1 0 0 0 0,-3 0 0 0 0,-1-2 0 0 0,-1 1 0 0 0,-3-1 0 0 0,-1 0 0 0 0,-2-1 0 0 0,-1 1 0 0 0,-2 0 1 0 0,-5-36 200 0 0,4 65-3 0 0,0-1 1 0 0,0 1-1 0 0,-1 0 1 0 0,-1 0-1 0 0,1 0 1 0 0,-1 0-1 0 0,-1 0 1 0 0,0 0-1 0 0,-1 1 1 0 0,1 0-1 0 0,-2 0 1 0 0,1 0-1 0 0,-1 1 1 0 0,-7-8 2 0 0,10 14 35 0 0,1 0 0 0 0,-1 1 0 0 0,0 0-1 0 0,0-1 1 0 0,0 1 0 0 0,0 0 0 0 0,0 0 0 0 0,0 0 0 0 0,0 1 0 0 0,0-1 0 0 0,0 1 0 0 0,0 0-1 0 0,0-1 1 0 0,0 1 0 0 0,0 1 0 0 0,-1-1 0 0 0,1 0 0 0 0,0 1 0 0 0,0 0 0 0 0,0-1 0 0 0,0 1-1 0 0,0 1 1 0 0,0-1 0 0 0,1 0 0 0 0,-1 1 0 0 0,0-1 0 0 0,0 1 0 0 0,1 0 0 0 0,-1 0 0 0 0,-1 2-36 0 0,-62 73 430 0 0,52-46-295 0 0,1 0 1 0 0,1 0-1 0 0,2 1 0 0 0,2 1 1 0 0,0 0-1 0 0,3 0 1 0 0,0 0-1 0 0,3 1 0 0 0,0 0 1 0 0,2-1-1 0 0,3 20-134 0 0,-3-42 24 0 0,2 24 9 0 0,2 0 0 0 0,1 0 1 0 0,1 0-1 0 0,2-1 0 0 0,2 0 1 0 0,1 0-1 0 0,1-1 0 0 0,2-1 1 0 0,1 0-1 0 0,2-1 0 0 0,1 0 1 0 0,1-2-1 0 0,2 0 0 0 0,0-1 1 0 0,2-1-1 0 0,2-2 0 0 0,11 10-33 0 0,56 27-1224 0 0,-92-62 1140 0 0,1 1-1 0 0,0-1 1 0 0,-1 0-1 0 0,1 1 1 0 0,-1-1-1 0 0,1 0 1 0 0,0 1-1 0 0,-1-1 1 0 0,1 0-1 0 0,0 0 1 0 0,-1 0-1 0 0,1 0 1 0 0,0 1 0 0 0,-1-1-1 0 0,1 0 1 0 0,0 0-1 0 0,0 0 1 0 0,-1-1-1 0 0,1 1 1 0 0,0 0-1 0 0,-1 0 1 0 0,1 0-1 0 0,0 0 1 0 0,-1-1-1 0 0,1 1 1 0 0,-1 0-1 0 0,1-1 1 0 0,0 1 0 0 0,-1 0-1 0 0,1-1 1 0 0,-1 1-1 0 0,1-1 1 0 0,-1 1-1 0 0,1-1 1 0 0,-1 1-1 0 0,1-1 1 0 0,-1 1-1 0 0,1-1 1 0 0,-1 1-1 0 0,0-1 1 0 0,1 0-1 0 0,-1 1 1 0 0,0-1 0 0 0,0 0-1 0 0,0 1 1 0 0,1-1-1 0 0,-1 0 1 0 0,0 1-1 0 0,0-1 1 0 0,0 0-1 0 0,0 1 1 0 0,0-1-1 0 0,0 0 1 0 0,0 0-1 0 0,0 1 1 0 0,0-1-1 0 0,-1 0 1 0 0,1 1 84 0 0,-13-40-10990 0 0,9 28 4813 0 0</inkml:trace>
  <inkml:trace contextRef="#ctx0" brushRef="#br0" timeOffset="3065.812">5068 583 14075 0 0,'0'0'850'0'0,"0"0"-216"0"0,0 0 138 0 0,0 0 287 0 0,0 0 146 0 0,0 0-88 0 0,0 0-230 0 0,33-1-227 0 0,103-1-194 0 0,150 8 941 0 0,-105-4-584 0 0,-91 0-3537 0 0,-2-2-9238 0 0,-71 0 2663 0 0</inkml:trace>
  <inkml:trace contextRef="#ctx0" brushRef="#br0" timeOffset="3527.278">5998 837 2080 0 0,'0'0'1358'0'0,"0"0"169"0"0,0 0 257 0 0,0 0 140 0 0,0 0-5 0 0,33 6-263 0 0,103 19-354 0 0,-131-24-1115 0 0,1 1 0 0 0,0-1 0 0 0,0 0 0 0 0,0 0 1 0 0,0-1-1 0 0,0 1 0 0 0,0-1 0 0 0,0-1 0 0 0,0 1 1 0 0,0-1-1 0 0,0 0 0 0 0,-1 0 0 0 0,1-1 0 0 0,0 0 1 0 0,-1 0-1 0 0,1 0 0 0 0,-1-1 0 0 0,1 1 0 0 0,-1-1 1 0 0,5-4-188 0 0,7-4 648 0 0,-13 9-560 0 0,0 0-1 0 0,0 0 1 0 0,-1-1-1 0 0,1 1 1 0 0,-1-1-1 0 0,1 0 1 0 0,-1 0-1 0 0,0 0 1 0 0,0 0-1 0 0,0 0 1 0 0,0-1-1 0 0,-1 1 1 0 0,0-1-1 0 0,1 0 1 0 0,-1 0-1 0 0,-1 0 1 0 0,1 0-1 0 0,0 0 0 0 0,-1 0 1 0 0,0 0-1 0 0,0-1 1 0 0,0 1-1 0 0,-1 0 1 0 0,1-1-1 0 0,-1 1 1 0 0,0-1-1 0 0,0 1 1 0 0,-1 0-1 0 0,1-1 1 0 0,-1 1-1 0 0,0 0 1 0 0,0 0-1 0 0,-1-1 1 0 0,1 1-1 0 0,-1 0 0 0 0,0 0 1 0 0,0 0-1 0 0,0 1 1 0 0,-2-4-88 0 0,-6 0-30 0 0,1 2-1 0 0,-1-1 1 0 0,0 1-1 0 0,-1 0 1 0 0,1 1 0 0 0,-1 0-1 0 0,0 1 1 0 0,0 0 0 0 0,0 1-1 0 0,0 0 1 0 0,0 1 0 0 0,0 0-1 0 0,-1 1 1 0 0,1 0 0 0 0,0 0-1 0 0,-1 1 1 0 0,-9 3 30 0 0,9-2-16 0 0,1 0 0 0 0,-1 1 0 0 0,1 1 0 0 0,0-1 0 0 0,0 2 0 0 0,0 0 1 0 0,1 0-1 0 0,-1 1 0 0 0,1 0 0 0 0,1 1 0 0 0,-1 0 0 0 0,1 0 0 0 0,0 1 0 0 0,1 0 1 0 0,0 1-1 0 0,0 0 0 0 0,1 0 0 0 0,0 1 0 0 0,0 0 0 0 0,1 0 0 0 0,1 0 0 0 0,-3 6 16 0 0,7-9-17 0 0,-1 0 0 0 0,1 1-1 0 0,1-1 1 0 0,-1 1 0 0 0,1-1-1 0 0,1 1 1 0 0,-1-1-1 0 0,1 1 1 0 0,1-1 0 0 0,-1 0-1 0 0,1 1 1 0 0,0-1 0 0 0,1 0-1 0 0,0 0 1 0 0,0 0-1 0 0,0-1 1 0 0,1 1 0 0 0,0-1-1 0 0,0 0 1 0 0,1 0 0 0 0,0 0-1 0 0,0-1 1 0 0,0 1-1 0 0,1-1 1 0 0,-1 0 0 0 0,1-1-1 0 0,1 1 1 0 0,-1-1 0 0 0,0-1-1 0 0,1 1 1 0 0,0-1 0 0 0,0 0-1 0 0,0-1 1 0 0,0 1-1 0 0,0-1 1 0 0,0-1 0 0 0,1 1-1 0 0,-1-1 1 0 0,6 0 17 0 0,196 10-778 0 0,-187-12 75 0 0,1-1-1 0 0,0-1 0 0 0,-1-1 0 0 0,0-1 0 0 0,0-1 0 0 0,0-1 0 0 0,1-1 704 0 0,144-69-13590 0 0,-144 65 13074 0 0</inkml:trace>
  <inkml:trace contextRef="#ctx0" brushRef="#br0" timeOffset="3918.071">6935 701 744 0 0,'0'0'1798'0'0,"0"0"-398"0"0,0 0-89 0 0,0 0 113 0 0,0 0 186 0 0,0 0 122 0 0,0 0 1 0 0,0 0-154 0 0,-33 7-275 0 0,-103 25-320 0 0,52 10 163 0 0,75-38-1106 0 0,1 1 0 0 0,1 1 0 0 0,-1-1 0 0 0,1 1 0 0 0,0 1 0 0 0,0-1 0 0 0,1 1 0 0 0,0 0 0 0 0,0 1 0 0 0,0 0 0 0 0,1-1 0 0 0,0 2 0 0 0,1-1 0 0 0,0 0 0 0 0,0 1 0 0 0,1 0 0 0 0,0 0 0 0 0,1 0 0 0 0,-1 0 0 0 0,2 1 0 0 0,0-1 0 0 0,0 0 0 0 0,0 1 0 0 0,1 7-41 0 0,3-10 43 0 0,1 1-1 0 0,0-1 1 0 0,0 0-1 0 0,0 0 1 0 0,1 0-1 0 0,0-1 1 0 0,0 0-1 0 0,1 0 1 0 0,0 0-1 0 0,0 0 1 0 0,0-1-1 0 0,0 0 1 0 0,1 0-1 0 0,6 3-42 0 0,-2-3 149 0 0,0 0-1 0 0,0 0 0 0 0,0-1 1 0 0,1-1-1 0 0,-1 0 0 0 0,1 0 1 0 0,0-1-1 0 0,0 0 0 0 0,0-1 1 0 0,0-1-1 0 0,0 0 0 0 0,-1-1 1 0 0,1 0-1 0 0,0 0 0 0 0,0-1 1 0 0,0-1-1 0 0,-1 0 0 0 0,1-1 1 0 0,8-4-149 0 0,6-3 260 0 0,0-1 1 0 0,-1-1-1 0 0,0-1 1 0 0,-1-2-1 0 0,-1 0 1 0 0,0-2 0 0 0,17-17-261 0 0,-9 5 109 0 0,0-2 0 0 0,-2-1 0 0 0,-1-1 0 0 0,-2-2 0 0 0,-2 0 0 0 0,-1-2 0 0 0,11-26-109 0 0,-23 42-223 0 0,-2-1-1 0 0,0 0 1 0 0,-2 0 0 0 0,0-1 0 0 0,-2 0 0 0 0,0 0-1 0 0,-2-1 1 0 0,0 1 0 0 0,-2-1 0 0 0,-1 1-1 0 0,-1-1 1 0 0,-1 1 0 0 0,-1-1 0 0 0,-3-10 223 0 0,4 25-77 0 0,0 0-1 0 0,0 1 1 0 0,0-1 0 0 0,-2 1 0 0 0,1-1 0 0 0,-1 1-1 0 0,0 0 1 0 0,-1 0 0 0 0,0 1 0 0 0,0 0 0 0 0,-1-1-1 0 0,0 2 1 0 0,-1-1 0 0 0,1 1 0 0 0,-1 0 0 0 0,-1 0-1 0 0,1 1 1 0 0,-1 0 0 0 0,-1 0 0 0 0,1 1 0 0 0,-1 0-1 0 0,1 1 1 0 0,-2 0 0 0 0,1 0 0 0 0,0 0 0 0 0,-1 2 0 0 0,1-1-1 0 0,-1 1 1 0 0,0 0 0 0 0,0 1 0 0 0,1 0 0 0 0,-1 1-1 0 0,0 0 1 0 0,-3 1 77 0 0,1 2 39 0 0,0 1-1 0 0,0 1 0 0 0,0 0 1 0 0,0 0-1 0 0,0 1 1 0 0,1 1-1 0 0,0 0 1 0 0,1 0-1 0 0,0 1 0 0 0,0 1 1 0 0,0 0-1 0 0,1 0 1 0 0,1 0-1 0 0,-1 1 0 0 0,1 1 1 0 0,1-1-1 0 0,0 1 1 0 0,1 0-1 0 0,0 1 1 0 0,1 0-1 0 0,-3 7-38 0 0,2 5 117 0 0,0 0 1 0 0,2 0-1 0 0,1 0 0 0 0,1 1 1 0 0,1-1-1 0 0,1 1 1 0 0,1 0-1 0 0,1-1 0 0 0,2 1 1 0 0,0-1-1 0 0,1 0 0 0 0,2 0 1 0 0,0-1-1 0 0,2 0 0 0 0,0 0 1 0 0,2-1-1 0 0,0 0 0 0 0,1-1 1 0 0,2 0-1 0 0,0-1 1 0 0,1 0-1 0 0,8 6-117 0 0,7 8 92 0 0,3-1 1 0 0,0-2-1 0 0,2-1 1 0 0,1-2-1 0 0,1-1 1 0 0,2-2-1 0 0,0-2 1 0 0,1-1-1 0 0,2-3 1 0 0,16 6-93 0 0,-22-12-1210 0 0,1-2 0 0 0,1-1 0 0 0,-1-2 1 0 0,29 2 1209 0 0,-38-9-6307 0 0,-10-1-4862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6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4 784 0 0,'0'0'1492'0'0,"0"0"-423"0"0,0 0-330 0 0,0 0-74 0 0,0 0 191 0 0,0 0 308 0 0,0 0 166 0 0,0 0-111 0 0,0 0-292 0 0,0 0-328 0 0,0 0-179 0 0,8 12 1293 0 0,11 69 2112 0 0,1 132-1364 0 0,-21 158-1444 0 0,-1-132-6188 0 0,2-238 3584 0 0,0-1-521 0 0,0 0-657 0 0,0 0-1932 0 0,0-4 2432 0 0,0 1 578 0 0</inkml:trace>
  <inkml:trace contextRef="#ctx0" brushRef="#br0" timeOffset="246.798">1 538 1216 0 0,'0'0'1395'0'0,"0"0"-623"0"0,0 0-78 0 0,0 0 258 0 0,32-9 251 0 0,106-30 116 0 0,272-90 2986 0 0,-306 75-5459 0 0,-42 10-4767 0 0,-47 33 2843 0 0,-5 6 1375 0 0</inkml:trace>
  <inkml:trace contextRef="#ctx0" brushRef="#br0" timeOffset="644.834">785 1 3177 0 0,'0'0'640'0'0,"0"0"-21"0"0,0 0 213 0 0,0 0 352 0 0,-5 38 387 0 0,-12 121 167 0 0,1 23 2229 0 0,12-127-3199 0 0,2 0-1 0 0,3-1 1 0 0,3 1-1 0 0,7 41-767 0 0,29 3 638 0 0,-39-96-614 0 0,1-1-1 0 0,-1 0 1 0 0,1 0-1 0 0,-1 0 1 0 0,1 0-1 0 0,0-1 1 0 0,0 1 0 0 0,0 0-1 0 0,0-1 1 0 0,0 1-1 0 0,1-1 1 0 0,-1 0-1 0 0,0 0 1 0 0,1 0-1 0 0,-1 0 1 0 0,1 0-1 0 0,-1 0 1 0 0,1-1 0 0 0,-1 1-1 0 0,1-1 1 0 0,-1 0-1 0 0,1 1 1 0 0,0-1-1 0 0,-1 0 1 0 0,1-1-1 0 0,-1 1 1 0 0,1 0 0 0 0,-1-1-1 0 0,1 0 1 0 0,-1 1-1 0 0,1-1 1 0 0,-1 0-1 0 0,1 0 1 0 0,-1 0-1 0 0,0-1 1 0 0,0 1 0 0 0,1-1-1 0 0,-1 1 1 0 0,0-1-24 0 0,171-153 768 0 0,-84 67-616 0 0,-2 13 212 0 0,-86 76-339 0 0,0 0 1 0 0,1 0-1 0 0,-1 0 0 0 0,0 0 1 0 0,0 0-1 0 0,0 0 0 0 0,-1 0 1 0 0,1 1-1 0 0,0-1 0 0 0,0 0 1 0 0,-1 0-1 0 0,1 1 0 0 0,0-1 1 0 0,-1 1-1 0 0,1-1 1 0 0,-1 0-1 0 0,0 1 0 0 0,0-1 1 0 0,1 1-1 0 0,-1-1 0 0 0,0 1 1 0 0,0-1-1 0 0,0 1 0 0 0,0-1 1 0 0,-1 0-1 0 0,1 1 0 0 0,0-1 1 0 0,-1 1-1 0 0,1-1 1 0 0,0 0-1 0 0,-1 1 0 0 0,0 0-25 0 0,1 5 100 0 0,0 143 444 0 0,1-146-595 0 0,-1 1 0 0 0,1-1 1 0 0,0 0-1 0 0,0 0 0 0 0,0 0 1 0 0,0 1-1 0 0,1-1 0 0 0,-1 0 1 0 0,1-1-1 0 0,0 1 0 0 0,1 0 1 0 0,-1 0-1 0 0,0-1 0 0 0,1 0 1 0 0,0 1-1 0 0,0-1 0 0 0,0 0 1 0 0,0 0-1 0 0,1-1 0 0 0,-1 1 1 0 0,1-1-1 0 0,-1 1 0 0 0,1-1 1 0 0,0 0-1 0 0,0-1 0 0 0,0 1 1 0 0,0-1-1 0 0,0 1 0 0 0,0-1 51 0 0,7-1-642 0 0,25-2-3903 0 0,-14-4-3127 0 0,-12-1 907 0 0</inkml:trace>
  <inkml:trace contextRef="#ctx0" brushRef="#br0" timeOffset="1018.632">1683 663 2120 0 0,'0'0'1689'0'0,"0"0"-984"0"0,0 0-7 0 0,0 0 445 0 0,0 0 404 0 0,0 0 149 0 0,0 0-164 0 0,0 0-275 0 0,0 0-282 0 0,0 0-242 0 0,0 0-169 0 0,0 0-102 0 0,32-13-69 0 0,98-42-54 0 0,-127 54-319 0 0,0 1 0 0 0,0-1 0 0 0,0 0 0 0 0,0-1 0 0 0,-1 1 0 0 0,1 0 0 0 0,0-1 0 0 0,-1 1 0 0 0,1-1 0 0 0,-1 0 0 0 0,0 0 0 0 0,0 0 0 0 0,1 0 0 0 0,-1-1 0 0 0,0 1 0 0 0,-1 0 0 0 0,1-1 0 0 0,0 1 0 0 0,-1-1 0 0 0,1 0 0 0 0,-1 0-20 0 0,3-6 100 0 0,14-82 373 0 0,-18 88-481 0 0,0 0 0 0 0,0 1 0 0 0,0-1 0 0 0,0 1 0 0 0,-1-1 0 0 0,1 1 0 0 0,-1-1 0 0 0,0 1 0 0 0,0-1 0 0 0,0 1 0 0 0,0 0 0 0 0,0-1 0 0 0,0 1 1 0 0,-1 0-1 0 0,1 0 0 0 0,-1 0 0 0 0,0 0 0 0 0,1 0 0 0 0,-1 0 0 0 0,0 1 0 0 0,0-1 0 0 0,0 0 0 0 0,0 1 0 0 0,0 0 0 0 0,-1-1 0 0 0,1 1 0 0 0,0 0 0 0 0,-1 0 0 0 0,1 0 0 0 0,-1 0 0 0 0,1 1 0 0 0,-1-1 0 0 0,1 1 1 0 0,-3-1 7 0 0,-4 1-6 0 0,0 1 0 0 0,0 0 0 0 0,0 0 0 0 0,0 0 0 0 0,0 1 0 0 0,0 1 1 0 0,0 0-1 0 0,1 0 0 0 0,-1 0 0 0 0,1 1 0 0 0,0 0 0 0 0,0 1 0 0 0,0 0 1 0 0,1 0-1 0 0,-1 1 0 0 0,1 0 0 0 0,1 0 0 0 0,-6 6 6 0 0,-1 1 115 0 0,1 1 0 0 0,1 1 0 0 0,0-1 0 0 0,1 2 0 0 0,1-1 0 0 0,0 1 0 0 0,1 1 0 0 0,1-1 0 0 0,-1 6-115 0 0,5-15 43 0 0,0 1 1 0 0,1 0-1 0 0,0 0 1 0 0,0-1-1 0 0,1 1 0 0 0,0 1 1 0 0,1-1-1 0 0,-1 0 0 0 0,2 0 1 0 0,-1 0-1 0 0,1 0 0 0 0,0 0 1 0 0,1 0-1 0 0,0 0 1 0 0,0 0-1 0 0,0-1 0 0 0,1 1 1 0 0,1-1-1 0 0,-1 1 0 0 0,1-1 1 0 0,0 0-1 0 0,1-1 0 0 0,-1 1 1 0 0,2-1-1 0 0,-1 0 1 0 0,0 0-1 0 0,1 0 0 0 0,0-1 1 0 0,7 5-44 0 0,0-1 32 0 0,1 0 1 0 0,0 0-1 0 0,0-2 1 0 0,1 0-1 0 0,0 0 1 0 0,0-2-1 0 0,1 0 1 0 0,0 0-1 0 0,-1-2 1 0 0,1 0-1 0 0,1 0 1 0 0,-1-2-1 0 0,15 0-32 0 0,22-11-2863 0 0,-39 2-1505 0 0,2-3-4055 0 0,-14 7 4892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84 973 0 0 0,'0'0'1458'0'0,"0"0"434"0"0,0 0-25 0 0,0 0-353 0 0,0 0-431 0 0,0 0-298 0 0,0 0-86 0 0,5-2 44 0 0,-5 1-678 0 0,1 0-1 0 0,0 1 1 0 0,0-1 0 0 0,0 1 0 0 0,0 0-1 0 0,0-1 1 0 0,0 1 0 0 0,0 0 0 0 0,0-1-1 0 0,0 1 1 0 0,0 0 0 0 0,0 0 0 0 0,0 0-1 0 0,0 0 1 0 0,0 0 0 0 0,0 0 0 0 0,0 0-1 0 0,0 0 1 0 0,0 0 0 0 0,0 1 0 0 0,0-1-1 0 0,0 0 1 0 0,0 1 0 0 0,0-1 0 0 0,0 1 0 0 0,0-1-1 0 0,0 1 1 0 0,0-1 0 0 0,0 1 0 0 0,-1 0-1 0 0,1-1 1 0 0,0 1 0 0 0,0 0 0 0 0,-1 0-1 0 0,1-1 1 0 0,0 1 0 0 0,-1 0 0 0 0,1 0-1 0 0,-1 0 1 0 0,1 0 0 0 0,-1 0 0 0 0,0 0-1 0 0,1 1-64 0 0,9 27 543 0 0,-2 1-1 0 0,-1 1 1 0 0,-1 0-1 0 0,-2 0 1 0 0,-1 0-1 0 0,-1 0 0 0 0,-2 0 1 0 0,-3 18-543 0 0,3-1 329 0 0,0-10-195 0 0,-1 1-1 0 0,-2-1 0 0 0,-2 1 1 0 0,-1-1-1 0 0,-2-1 1 0 0,-2 1-1 0 0,-1-2 0 0 0,-3 2-133 0 0,13-32 28 0 0,-1-1 0 0 0,0 0 1 0 0,-1 0-1 0 0,1 1 0 0 0,-1-1 0 0 0,0-1 0 0 0,0 1 0 0 0,-1 0 0 0 0,0-1 0 0 0,1 0 0 0 0,-1 0 0 0 0,-1 0 0 0 0,1 0 0 0 0,-1-1 0 0 0,1 1 1 0 0,-1-1-1 0 0,0 0 0 0 0,0-1 0 0 0,-4 2-28 0 0,7-4 13 0 0,1-1 0 0 0,-1 0 1 0 0,0 0-1 0 0,0 0 1 0 0,1 0-1 0 0,-1 0 0 0 0,1 0 1 0 0,-1-1-1 0 0,1 1 0 0 0,0 0 1 0 0,-1-1-1 0 0,1 1 1 0 0,0-1-1 0 0,0 0 0 0 0,0 1 1 0 0,0-1-1 0 0,0 0 0 0 0,1 0 1 0 0,-1 1-1 0 0,0-1 1 0 0,1 0-1 0 0,-1 0 0 0 0,1 0 1 0 0,0 0-1 0 0,0 0 0 0 0,-1 0 1 0 0,1 0-1 0 0,1 1 1 0 0,-1-1-1 0 0,0 0 0 0 0,0 0 1 0 0,1 0-1 0 0,-1 0 0 0 0,1-1-13 0 0,-1 1 2 0 0,3-22-2 0 0,1 1 0 0 0,1-1 1 0 0,1 1-1 0 0,1 0 0 0 0,1 1 1 0 0,1 0-1 0 0,1 0 0 0 0,1 0 1 0 0,7-8-1 0 0,18-32 10 0 0,3 2 1 0 0,3 2 0 0 0,2 1 0 0 0,2 3 0 0 0,3 2-1 0 0,2 1 1 0 0,2 4 0 0 0,2 1 0 0 0,45-27-11 0 0,58-14 297 0 0,-157 86-291 0 0,1 0-1 0 0,0 0 0 0 0,0 0 0 0 0,0 0 1 0 0,0 0-1 0 0,0 1 0 0 0,0-1 1 0 0,0 1-1 0 0,0-1 0 0 0,1 1 1 0 0,-1 0-1 0 0,0-1 0 0 0,0 1 1 0 0,0 0-1 0 0,0 1 0 0 0,0-1 0 0 0,1 0 1 0 0,-1 1-1 0 0,0-1 0 0 0,0 1 1 0 0,0-1-1 0 0,0 1 0 0 0,0 0 1 0 0,0 0-1 0 0,0 0 0 0 0,0 0 0 0 0,-1 0 1 0 0,1 1-1 0 0,0-1 0 0 0,0 0 1 0 0,-1 1-1 0 0,1-1 0 0 0,-1 1 1 0 0,0 0-1 0 0,1-1 0 0 0,-1 1 1 0 0,0 0-1 0 0,0 0 0 0 0,0 0 0 0 0,0 0 1 0 0,0 0-1 0 0,-1 0 0 0 0,1 0 1 0 0,-1 0-1 0 0,1 0 0 0 0,-1 3-5 0 0,1 10 71 0 0,-2 1-1 0 0,0 0 0 0 0,-1 0 0 0 0,-1-1 0 0 0,0 1 1 0 0,-1-1-1 0 0,-1 0 0 0 0,0 0 0 0 0,-1-1 0 0 0,-1 1 1 0 0,0-1-1 0 0,-1 0 0 0 0,0-1 0 0 0,-1 0 0 0 0,-1 0 1 0 0,0-1-1 0 0,-9 7-70 0 0,-4 8-16 0 0,-1-1 0 0 0,-1-1 0 0 0,-2-2 0 0 0,0 0 0 0 0,-29 17 16 0 0,44-33-405 0 0,0-1 0 0 0,0-1 0 0 0,0 0 0 0 0,-1 0 0 0 0,0-1 0 0 0,0-1 0 0 0,0 0 0 0 0,0-1-1 0 0,-1 0 1 0 0,1-1 0 0 0,-4-1 405 0 0,6 0-883 0 0,-26-1-3172 0 0,13-5-3591 0 0,15 2 3380 0 0</inkml:trace>
  <inkml:trace contextRef="#ctx0" brushRef="#br0" timeOffset="512.783">901 1160 0 0 0,'0'0'735'0'0,"0"0"656"0"0,0 0 415 0 0,0 0 262 0 0,0 0 43 0 0,0 0-187 0 0,0 0-297 0 0,0 0-269 0 0,34-11-238 0 0,105-39-229 0 0,-69 11 109 0 0,-58 28-782 0 0,3 1-82 0 0,0-2 1 0 0,0 0 0 0 0,-1 0-1 0 0,-1-1 1 0 0,0-1 0 0 0,-1 0-1 0 0,-1-1 1 0 0,0 0 0 0 0,-1-1-1 0 0,0 0 1 0 0,-2-1 0 0 0,0 0-1 0 0,0 0 1 0 0,-2-1 0 0 0,0 1-1 0 0,-1-1 1 0 0,2-15-137 0 0,-6 27-31 0 0,0 1-1 0 0,0-1 1 0 0,0 1-1 0 0,-1-1 1 0 0,0 0-1 0 0,0 1 1 0 0,0-1-1 0 0,-1 0 1 0 0,1 1-1 0 0,-1-1 1 0 0,-1 1 0 0 0,1-1-1 0 0,-1 1 1 0 0,0 0-1 0 0,0 0 1 0 0,-1 0-1 0 0,0 0 1 0 0,1 0-1 0 0,-1 0 1 0 0,-1 1 0 0 0,1-1-1 0 0,-1 1 1 0 0,0 0-1 0 0,0 0 1 0 0,0 0-1 0 0,0 1 1 0 0,-1-1-1 0 0,0 1 1 0 0,1 0 0 0 0,-1 1-1 0 0,-1-1 32 0 0,0 1-34 0 0,0 0 0 0 0,1 1-1 0 0,-1-1 1 0 0,0 1 0 0 0,0 1 0 0 0,0-1-1 0 0,0 1 1 0 0,0 0 0 0 0,0 1 0 0 0,0-1-1 0 0,0 1 1 0 0,0 0 0 0 0,0 1-1 0 0,1-1 1 0 0,-1 1 0 0 0,0 0 0 0 0,1 1-1 0 0,-1-1 1 0 0,1 1 0 0 0,0 0 0 0 0,0 0-1 0 0,0 1 1 0 0,0 0 0 0 0,1 0 0 0 0,0 0-1 0 0,-1 0 1 0 0,1 1 0 0 0,1-1 0 0 0,-1 1-1 0 0,1 0 1 0 0,0 0 0 0 0,0 0 0 0 0,0 1-1 0 0,0-1 1 0 0,1 1 0 0 0,0-1 0 0 0,1 1-1 0 0,-1 0 1 0 0,1 0 0 0 0,0 0-1 0 0,0 0 1 0 0,1 0 0 0 0,0 0 0 0 0,0 0-1 0 0,1 3 35 0 0,2-4 22 0 0,1 0-1 0 0,0 0 0 0 0,0-1 0 0 0,1 1 0 0 0,-1-1 0 0 0,1 0 0 0 0,0 0 0 0 0,0-1 0 0 0,0 0 0 0 0,1 1 1 0 0,-1-2-1 0 0,1 1 0 0 0,-1-1 0 0 0,1 0 0 0 0,0 0 0 0 0,0 0 0 0 0,0-1 0 0 0,0 0 0 0 0,0 0 0 0 0,1-1 0 0 0,-1 1 1 0 0,0-2-1 0 0,3 1-21 0 0,-1 1 27 0 0,209 10 835 0 0,-213-11-813 0 0,-1 0 0 0 0,1 1 0 0 0,-1-1 0 0 0,1 1-1 0 0,-1 0 1 0 0,1 0 0 0 0,-1 0 0 0 0,0 0-1 0 0,0 1 1 0 0,1-1 0 0 0,-1 1 0 0 0,0 0 0 0 0,0 0-1 0 0,-1 0 1 0 0,1 0 0 0 0,0 1 0 0 0,-1-1-1 0 0,1 1 1 0 0,-1-1 0 0 0,0 1 0 0 0,0 0 0 0 0,0 0-1 0 0,0 0 1 0 0,0 0 0 0 0,-1 0 0 0 0,1 1-1 0 0,-1-1 1 0 0,0 0 0 0 0,0 1 0 0 0,0-1 0 0 0,-1 1-1 0 0,1-1 1 0 0,-1 1 0 0 0,0-1 0 0 0,0 1 0 0 0,0-1-1 0 0,0 1 1 0 0,0 0-49 0 0,-2 10 87 0 0,0 1-1 0 0,0-1 1 0 0,-1 0 0 0 0,-1 0-1 0 0,0 0 1 0 0,-1 0-1 0 0,-1 0 1 0 0,0-1 0 0 0,-1 0-1 0 0,-5 7-86 0 0,-6 14 0 0 0,1-4-125 0 0,-11 44-2466 0 0,61-71-11578 0 0,-26-6 10904 0 0</inkml:trace>
  <inkml:trace contextRef="#ctx0" brushRef="#br0" timeOffset="761.813">1982 704 5473 0 0,'0'0'971'0'0,"0"0"-157"0"0,0 0 87 0 0,0 0 205 0 0,-22 30 157 0 0,-66 99-26 0 0,44-34 545 0 0,41-90-1691 0 0,1 0-1 0 0,0 1 1 0 0,0-1-1 0 0,0 1 1 0 0,1-1 0 0 0,0 1-1 0 0,0 0 1 0 0,1-1-1 0 0,-1 1 1 0 0,1 0 0 0 0,1 0-1 0 0,-1 0 1 0 0,1-1 0 0 0,0 1-1 0 0,0 0 1 0 0,0-1-1 0 0,1 1 1 0 0,0-1 0 0 0,0 0-1 0 0,0 1 1 0 0,1-1-1 0 0,0 0 1 0 0,0 0 0 0 0,0 0-1 0 0,1-1 1 0 0,-1 1 0 0 0,1-1-1 0 0,0 0 1 0 0,0 0-1 0 0,1 0 1 0 0,-1-1 0 0 0,1 1-1 0 0,0-1 1 0 0,0 0 0 0 0,0-1-1 0 0,0 1 1 0 0,0-1-1 0 0,1 0 1 0 0,0 0-91 0 0,2 0 112 0 0,0-2 1 0 0,0 1-1 0 0,0-1 1 0 0,0 0-1 0 0,-1-1 1 0 0,1 0-1 0 0,0 0 1 0 0,0 0-1 0 0,-1-1 1 0 0,1 0-1 0 0,-1-1 1 0 0,1 0-1 0 0,-1 0 1 0 0,0-1-1 0 0,0 1 1 0 0,0-1-1 0 0,-1-1 1 0 0,1 1-1 0 0,-1-1 1 0 0,0-1-1 0 0,-1 1 1 0 0,1-1-1 0 0,-1 0 1 0 0,0 0-1 0 0,0 0 1 0 0,-1-1-1 0 0,0 0 1 0 0,0 1-1 0 0,-1-2 1 0 0,0 1-1 0 0,0 0 1 0 0,0-1-1 0 0,-1 1 1 0 0,1-5-113 0 0,-1 4-51 0 0,-1-1 1 0 0,0 0-1 0 0,0 0 1 0 0,-1 0-1 0 0,0 0 1 0 0,0 0-1 0 0,-1 0 0 0 0,0 0 1 0 0,-1 0-1 0 0,0 0 1 0 0,0 0-1 0 0,-1 1 1 0 0,0-1-1 0 0,0 1 1 0 0,-1 0-1 0 0,0 0 1 0 0,-5-7 50 0 0,5 9-424 0 0,-1 0 1 0 0,0 1-1 0 0,0-1 1 0 0,0 1 0 0 0,-1 0-1 0 0,1 1 1 0 0,-1-1-1 0 0,0 1 1 0 0,-1 0 0 0 0,1 1-1 0 0,-1-1 1 0 0,1 1-1 0 0,-1 1 1 0 0,-7-3 423 0 0,-30-3-8099 0 0,32 8 2079 0 0</inkml:trace>
  <inkml:trace contextRef="#ctx0" brushRef="#br0" timeOffset="1349.801">2488 0 12699 0 0,'0'0'908'0'0,"0"0"-425"0"0,0 0-163 0 0,0 0 168 0 0,0 0 212 0 0,0 0 119 0 0,0 0 18 0 0,-1 38-103 0 0,-6 120-134 0 0,-4 23 552 0 0,-34 304-144 0 0,45-427-964 0 0,0-57-57 0 0,30-32 221 0 0,4-2-213 0 0,0 0 0 0 0,3 3 0 0 0,0 1 1 0 0,2 1-1 0 0,1 3 0 0 0,23-11 5 0 0,-51 30-13 0 0,0 1 1 0 0,1 1-1 0 0,-1 0 1 0 0,1 0 0 0 0,0 1-1 0 0,0 1 1 0 0,0 0-1 0 0,0 1 1 0 0,11 1 12 0 0,-22 0-1 0 0,0 0 1 0 0,0 1-1 0 0,0 0 0 0 0,1-1 1 0 0,-1 1-1 0 0,0 0 1 0 0,0 0-1 0 0,0 0 0 0 0,0 0 1 0 0,-1 0-1 0 0,1 0 0 0 0,0 1 1 0 0,0-1-1 0 0,-1 1 1 0 0,1-1-1 0 0,0 1 0 0 0,-1-1 1 0 0,0 1-1 0 0,1 0 1 0 0,-1 0-1 0 0,0 0 0 0 0,0 0 1 0 0,0 0-1 0 0,0 0 1 0 0,0 0-1 0 0,-1 0 0 0 0,1 0 1 0 0,-1 0-1 0 0,1 1 1 0 0,-1-1-1 0 0,0 0 0 0 0,0 0 1 0 0,0 0-1 0 0,0 1 0 0 0,0-1 1 0 0,-10 82 270 0 0,-76 59 297 0 0,73-127-519 0 0,-1 0 0 0 0,0-1 0 0 0,-1 0 1 0 0,-1-2-1 0 0,0 1 0 0 0,-1-2 1 0 0,0 0-1 0 0,-1-1 0 0 0,0-1 0 0 0,-2 0-48 0 0,-56-2-427 0 0,40-42-2702 0 0,26 7-980 0 0,4 0-3848 0 0,5 15 1436 0 0</inkml:trace>
  <inkml:trace contextRef="#ctx0" brushRef="#br0" timeOffset="1644.083">3167 26 8146 0 0,'0'0'892'0'0,"0"0"-169"0"0,0 0 309 0 0,0 0 462 0 0,0 0 243 0 0,0 0-78 0 0,0 0-258 0 0,0 0-286 0 0,0 0-255 0 0,0 0-167 0 0,0 0-110 0 0,9 33-51 0 0,27 105-49 0 0,-27-39 358 0 0,-13-42-554 0 0,-2 0 0 0 0,-2 0 0 0 0,-3-1-1 0 0,-7 17-286 0 0,-20 116 139 0 0,20-13-1310 0 0,18-176 614 0 0,9-1-2367 0 0,2-15-928 0 0,-4 4-2268 0 0,-3 5-1125 0 0</inkml:trace>
  <inkml:trace contextRef="#ctx0" brushRef="#br0" timeOffset="1998.147">3293 844 960 0 0,'0'0'2525'0'0,"0"0"-665"0"0,0 0-130 0 0,0 0 308 0 0,0 0 282 0 0,0 0-1 0 0,0 0-273 0 0,0 0-394 0 0,0 0-371 0 0,0 0-262 0 0,34 7-183 0 0,109 21-117 0 0,-139-27-670 0 0,0 0 1 0 0,-1 0 0 0 0,1-1 0 0 0,0 1 0 0 0,0-1 0 0 0,0 1 0 0 0,0-1 0 0 0,-1 0 0 0 0,1-1-1 0 0,0 1 1 0 0,0-1 0 0 0,0 0 0 0 0,-1 0 0 0 0,1 0 0 0 0,0 0 0 0 0,-1 0 0 0 0,1-1-1 0 0,-1 0 1 0 0,1 0-50 0 0,7-4 191 0 0,0 2-109 0 0,0 0-1 0 0,0-1 0 0 0,0-1 0 0 0,-1 0 1 0 0,0 0-1 0 0,0-1 0 0 0,0 0 0 0 0,-1-1 1 0 0,0 0-1 0 0,-1 0 0 0 0,1-1 0 0 0,-2 0 1 0 0,1 0-1 0 0,-1-1 0 0 0,-1 0 0 0 0,0-1 1 0 0,0 1-1 0 0,-1-1 0 0 0,0 0 0 0 0,-1 0 0 0 0,0-1 1 0 0,-1 1-1 0 0,0-1 0 0 0,0-4-81 0 0,-3 13-12 0 0,1 0 0 0 0,-1 0 0 0 0,0 0 0 0 0,0 0-1 0 0,0 0 1 0 0,0 0 0 0 0,0-1 0 0 0,0 1 0 0 0,-1 0 0 0 0,0 0 0 0 0,0 0-1 0 0,0 0 1 0 0,0 0 0 0 0,0 0 0 0 0,0 1 0 0 0,-1-1 0 0 0,1 0-1 0 0,-1 1 1 0 0,0-1 0 0 0,0 1 0 0 0,0-1 0 0 0,0 1 0 0 0,0 0-1 0 0,0 0 1 0 0,-1 0 0 0 0,1 0 0 0 0,-1 0 0 0 0,0 0 0 0 0,1 1 0 0 0,-1-1-1 0 0,0 1 1 0 0,0 0 0 0 0,0 0 0 0 0,0 0 0 0 0,-2 0 12 0 0,-3 0-58 0 0,-1 0 1 0 0,1 1-1 0 0,0 0 0 0 0,0 1 1 0 0,-1-1-1 0 0,1 2 0 0 0,0-1 1 0 0,0 1-1 0 0,0 0 0 0 0,0 1 1 0 0,0 0-1 0 0,1 0 1 0 0,-1 1-1 0 0,1 0 0 0 0,0 0 1 0 0,0 1-1 0 0,0 0 0 0 0,1 0 1 0 0,-1 0-1 0 0,-1 4 58 0 0,-9 7-85 0 0,1 1 0 0 0,1 1 0 0 0,1 1 0 0 0,1 0 0 0 0,0 0 0 0 0,-7 17 85 0 0,16-30-39 0 0,0-1-1 0 0,1 1 1 0 0,-1-1 0 0 0,1 1 0 0 0,1 0-1 0 0,-1 0 1 0 0,1 1 0 0 0,0-1 0 0 0,0 0-1 0 0,1 1 1 0 0,0-1 0 0 0,0 1 0 0 0,0 0-1 0 0,1-1 1 0 0,0 1 0 0 0,0-1 0 0 0,1 1-1 0 0,0 0 1 0 0,0-1 0 0 0,1 0 0 0 0,-1 1-1 0 0,1-1 1 0 0,1 0 0 0 0,-1 0 0 0 0,1 0 0 0 0,0 0-1 0 0,0 0 1 0 0,1 0 0 0 0,0-1 0 0 0,0 0-1 0 0,0 0 1 0 0,1 0 0 0 0,2 3 39 0 0,5 0-451 0 0,0 0 0 0 0,1-1 0 0 0,-1 0 0 0 0,1-1 0 0 0,1-1 1 0 0,-1 0-1 0 0,1 0 0 0 0,0-1 0 0 0,13 1 451 0 0,25 2-4564 0 0,-1-5-3599 0 0,-35-2 3938 0 0</inkml:trace>
  <inkml:trace contextRef="#ctx0" brushRef="#br0" timeOffset="2552.233">3867 984 4881 0 0,'0'0'1670'0'0,"0"0"-479"0"0,0 0 126 0 0,0 0 401 0 0,0 0 176 0 0,0 0-167 0 0,0 0-447 0 0,0 0-433 0 0,0 0-250 0 0,0 0-109 0 0,0 0-15 0 0,0 0 27 0 0,0 0 9 0 0,7-5-42 0 0,105-87 920 0 0,-71 56-936 0 0,1 2 0 0 0,2 2 0 0 0,42-23-451 0 0,-85 53 4 0 0,0 1-1 0 0,0 0 1 0 0,0 0-1 0 0,0 0 0 0 0,0 1 1 0 0,1-1-1 0 0,-1 0 1 0 0,0 0-1 0 0,0 1 1 0 0,0-1-1 0 0,1 1 0 0 0,-1-1 1 0 0,0 1-1 0 0,1-1 1 0 0,-1 1-1 0 0,1 0 0 0 0,-1-1 1 0 0,0 1-1 0 0,1 0 1 0 0,-1 0-1 0 0,1 0 0 0 0,-1 0 1 0 0,0 1-1 0 0,1-1 1 0 0,-1 0-1 0 0,1 0 0 0 0,-1 1 1 0 0,0-1-1 0 0,0 1 1 0 0,1-1-1 0 0,-1 1 0 0 0,0 0 1 0 0,0 0-1 0 0,1-1 1 0 0,-1 1-1 0 0,0 0 1 0 0,0 0-1 0 0,0 0 0 0 0,0 0 1 0 0,0 0-1 0 0,0 0 1 0 0,-1 0-1 0 0,1 1 0 0 0,0-1 1 0 0,0 0-1 0 0,-1 0 1 0 0,1 1-1 0 0,-1-1 0 0 0,1 0 1 0 0,-1 1-1 0 0,0-1 1 0 0,1 0-1 0 0,-1 1 0 0 0,0 0-3 0 0,0 27 105 0 0,-1-26-103 0 0,0-1 0 0 0,1 1 0 0 0,-1 0 0 0 0,1-1 0 0 0,-1 1 0 0 0,1-1 0 0 0,0 1 0 0 0,0 0 1 0 0,0 0-1 0 0,0-1 0 0 0,0 1 0 0 0,0 0 0 0 0,1-1 0 0 0,0 1 0 0 0,-1-1 0 0 0,1 1 0 0 0,0-1 0 0 0,0 1 0 0 0,0-1 0 0 0,1 1 0 0 0,-1-1 0 0 0,1 0 0 0 0,-1 0 0 0 0,1 0 0 0 0,0 0 0 0 0,-1 0 0 0 0,1 0 0 0 0,0 0 0 0 0,0 0 0 0 0,1-1 0 0 0,-1 1 0 0 0,0-1 0 0 0,0 0 0 0 0,1 1 0 0 0,-1-1 0 0 0,1 0 0 0 0,-1 0 0 0 0,1-1 0 0 0,-1 1 0 0 0,1 0 1 0 0,1-1-3 0 0,8-1 20 0 0,0-1 0 0 0,0-1 0 0 0,0 1 0 0 0,-1-2 1 0 0,1 0-1 0 0,-1 0 0 0 0,0-1 0 0 0,0-1 1 0 0,0 1-1 0 0,2-4-20 0 0,89-33 36 0 0,-99 41-23 0 0,1-1 0 0 0,-1 1 0 0 0,1 0-1 0 0,-1 1 1 0 0,1-1 0 0 0,-1 1 0 0 0,1-1-1 0 0,-1 1 1 0 0,1 0 0 0 0,-1 0 0 0 0,1 1-1 0 0,0-1 1 0 0,-1 1 0 0 0,1 0 0 0 0,-1 0-1 0 0,0 0 1 0 0,1 0 0 0 0,-1 0 0 0 0,0 1 0 0 0,0 0-1 0 0,0-1 1 0 0,0 1 0 0 0,0 0 0 0 0,0 1-1 0 0,0-1 1 0 0,0 0 0 0 0,-1 1 0 0 0,2 2-13 0 0,22 95 961 0 0,-4-4-4474 0 0,-20-94 724 0 0,3-1-7939 0 0,-3-1 3529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7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4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4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8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6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6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2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2">1091 505 0 0 0,'-6'-16'0'0'0,"5"10"0"0"0,-14-20 1880 0 0,15 26-1649 0 0,-5-6 6468 0 0,3 5-6554 0 0,-74-22 6077 0 0,69 21-6218 0 0,-43-2 43 0 0,34 26-3613 0 0,20-1-6281 0 0,1-17 8032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7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2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1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1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9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3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6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4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2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8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2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61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3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8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54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1 618 0 0 0,'0'0'1224'0'0,"0"0"14"0"0,0 0 107 0 0,0 0 280 0 0,0 0 266 0 0,31-11 119 0 0,100-34-142 0 0,-37-10 1047 0 0,41-57-131 0 0,-4-6-1 0 0,35-49-2783 0 0,-163 163 24 0 0,9-9 34 0 0,1 0-1 0 0,1 0 0 0 0,-1 1 0 0 0,2 1 0 0 0,0 0 0 0 0,0 1 0 0 0,10-5-57 0 0,-23 14 2 0 0,0 0 1 0 0,0 0-1 0 0,0 0 1 0 0,0 0 0 0 0,0 1-1 0 0,0-1 1 0 0,0 0-1 0 0,0 1 1 0 0,0 0-1 0 0,0 0 1 0 0,0-1-1 0 0,0 1 1 0 0,0 0-1 0 0,1 0 1 0 0,-1 1-1 0 0,0-1 1 0 0,0 0-1 0 0,0 1 1 0 0,0 0-1 0 0,0-1 1 0 0,0 1-1 0 0,0 0 1 0 0,0 0-1 0 0,-1 0 1 0 0,1 0-1 0 0,0 0 1 0 0,0 0-1 0 0,-1 0 1 0 0,1 1-1 0 0,-1-1 1 0 0,1 1-1 0 0,-1-1 1 0 0,1 1-1 0 0,-1 0 1 0 0,0-1-1 0 0,0 1 1 0 0,0 0-1 0 0,0 0 1 0 0,0 0-1 0 0,0 0 1 0 0,-1 0-1 0 0,1 0 1 0 0,-1 0-3 0 0,10 95 304 0 0,-10-88-264 0 0,-2 21 30 0 0,-1 0 1 0 0,-2 0-1 0 0,-1 0 0 0 0,-1-1 1 0 0,-1 0-1 0 0,-2 0 1 0 0,-1-1-1 0 0,-1 0 0 0 0,-2-1 1 0 0,0-1-1 0 0,-2 0 0 0 0,-1-1 1 0 0,-1 0-1 0 0,-1-1 0 0 0,-1-2 1 0 0,-2 2-71 0 0,15-17 0 0 0,0 0 1 0 0,0 0 0 0 0,0-1 0 0 0,-1 0-1 0 0,0 0 1 0 0,0 0 0 0 0,0-1 0 0 0,-1-1-1 0 0,0 1 1 0 0,0-1 0 0 0,0-1 0 0 0,0 0-1 0 0,0 0 1 0 0,-1-1 0 0 0,0 0 0 0 0,-3 0-1 0 0,10-1-37 0 0,1-1 0 0 0,0 0 0 0 0,-1 1 1 0 0,1-1-1 0 0,-1 0 0 0 0,1 0 0 0 0,-1 0 1 0 0,1-1-1 0 0,-1 1 0 0 0,1-1 0 0 0,0 1 0 0 0,-1-1 1 0 0,1 0-1 0 0,0 0 0 0 0,0 0 0 0 0,-1 0 1 0 0,1 0-1 0 0,0 0 0 0 0,0-1 0 0 0,0 1 1 0 0,0-1-1 0 0,1 1 0 0 0,-1-1 0 0 0,0 0 1 0 0,1 0-1 0 0,-1 0 0 0 0,1 0 0 0 0,-1 0 0 0 0,1 0 1 0 0,0 0-1 0 0,0 0 0 0 0,0-1 0 0 0,0 1 1 0 0,0 0-1 0 0,1 0 0 0 0,-1-1 0 0 0,1 1 37 0 0,-2-7-468 0 0,0 0 0 0 0,1 1 0 0 0,0-1 0 0 0,1 0 0 0 0,0 0 0 0 0,0 0 0 0 0,1 1 0 0 0,0-1 0 0 0,0 0 0 0 0,1 1 0 0 0,0-1 0 0 0,1 1 0 0 0,0-1 468 0 0,29-67-9945 0 0,-30 70 8835 0 0,5-14-2087 0 0</inkml:trace>
  <inkml:trace contextRef="#ctx0" brushRef="#br0" timeOffset="345.783">1354 73 0 0 0,'0'0'616'0'0,"0"0"1351"0"0,0 0 479 0 0,0 0-20 0 0,0 0-247 0 0,0 0-385 0 0,0 0-331 0 0,0 0-254 0 0,-19 31-226 0 0,-62 101-197 0 0,70-116-546 0 0,1 0 1 0 0,1 1-1 0 0,0 1 1 0 0,1-1-1 0 0,1 1 1 0 0,0 1 0 0 0,1 0-1 0 0,0 6-240 0 0,3-18 62 0 0,1 1 0 0 0,0-1 0 0 0,0 0 0 0 0,1 1-1 0 0,0-1 1 0 0,0 1 0 0 0,1 0 0 0 0,0-1 0 0 0,0 1 0 0 0,0 0 0 0 0,1-1-1 0 0,1 1 1 0 0,-1-1 0 0 0,1 1 0 0 0,0-1 0 0 0,1 0 0 0 0,0 0-1 0 0,0 0 1 0 0,0 0 0 0 0,1-1 0 0 0,0 1 0 0 0,0-1 0 0 0,1 0 0 0 0,0 0-1 0 0,0 0 1 0 0,0-1 0 0 0,1 1 0 0 0,-1-1 0 0 0,1-1 0 0 0,1 1 0 0 0,-1-1-1 0 0,1 0 1 0 0,-1-1 0 0 0,1 1 0 0 0,0-1 0 0 0,0-1 0 0 0,3 1-62 0 0,1-1 114 0 0,0-2 1 0 0,0 1 0 0 0,0-2 0 0 0,0 1 0 0 0,-1-2 0 0 0,1 1 0 0 0,0-1-1 0 0,0-1 1 0 0,-1 0 0 0 0,1 0 0 0 0,-1-1 0 0 0,0-1 0 0 0,0 0 0 0 0,-1 0-1 0 0,1-1 1 0 0,-1 0 0 0 0,-1 0 0 0 0,1-1 0 0 0,-1 0 0 0 0,0-1 0 0 0,0 0-1 0 0,-1 0 1 0 0,0 0 0 0 0,-1-1 0 0 0,0 0 0 0 0,0-1 0 0 0,-1 1 0 0 0,0-1 0 0 0,0 0-1 0 0,-1 0 1 0 0,-1-1 0 0 0,0 1 0 0 0,0-1 0 0 0,-1 1 0 0 0,0-1 0 0 0,-1 0-1 0 0,0 0 1 0 0,-1 0 0 0 0,0 0 0 0 0,-1 0 0 0 0,0 0 0 0 0,-1 0 0 0 0,0 1-1 0 0,-1-1 1 0 0,0 0 0 0 0,0 1 0 0 0,-1 0 0 0 0,-3-5-115 0 0,0 2-193 0 0,0-1 0 0 0,-2 1 1 0 0,0 0-1 0 0,0 1 0 0 0,-1 0 0 0 0,0 0 1 0 0,-1 1-1 0 0,-1 0 0 0 0,1 1 0 0 0,-11-6 193 0 0,15 11-691 0 0,-1 1 0 0 0,0-1 0 0 0,0 2 0 0 0,0-1 0 0 0,0 1 0 0 0,-1 0 0 0 0,1 1 0 0 0,-1 0 0 0 0,0 0 0 0 0,0 1 0 0 0,0 0 0 0 0,-3 0 691 0 0,-12 1-6433 0 0,8 0-2509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03.9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0 907 0 0 0,'0'0'1207'0'0,"0"0"-415"0"0,0 0-348 0 0,0 0-170 0 0,0 0 24 0 0,0 0 220 0 0,0 0 323 0 0,0 0 265 0 0,0 0 138 0 0,0 0 16 0 0,0 0-91 0 0,14 0-132 0 0,140-11 3025 0 0,-111-6-3416 0 0,-1-2-1 0 0,-1-1 1 0 0,-1-3-1 0 0,-1-1 1 0 0,-1-2-1 0 0,-1-1 1 0 0,-2-2-1 0 0,7-9-645 0 0,6-5 143 0 0,-3-3 0 0 0,-1-1 0 0 0,-3-2 0 0 0,-2-2 0 0 0,-2-2 0 0 0,9-20-143 0 0,-38 62-3 0 0,-1-1-1 0 0,0 0 1 0 0,-1-1 0 0 0,0 1 0 0 0,-1-1 0 0 0,-1 0 0 0 0,0-1 0 0 0,0 1 0 0 0,-2-1 0 0 0,1 0 0 0 0,-2 1 0 0 0,0-1 0 0 0,0 0-1 0 0,-2 0 1 0 0,0 0 0 0 0,-2-11 3 0 0,2 23-52 0 0,-1 0 0 0 0,0 0 0 0 0,0 0 0 0 0,0 0 0 0 0,0 0 0 0 0,0 0 0 0 0,-1 0 0 0 0,1 1 0 0 0,0-1 0 0 0,-1 1 0 0 0,1 0 0 0 0,-1 0 0 0 0,0 0 0 0 0,1 0 0 0 0,-1 0 0 0 0,0 0 0 0 0,0 1 0 0 0,1-1 0 0 0,-1 1 0 0 0,0 0 0 0 0,0 0 0 0 0,0 0 0 0 0,0 0 0 0 0,1 0 0 0 0,-1 1 0 0 0,0-1 0 0 0,0 1 0 0 0,1 0 0 0 0,-1 0 0 0 0,0 0 0 0 0,1 0 0 0 0,-1 0 0 0 0,1 1 0 0 0,-1-1 0 0 0,1 1 0 0 0,0-1 0 0 0,-1 1 0 0 0,1 0 0 0 0,0 0 0 0 0,0 0 0 0 0,0 0 0 0 0,1 0 0 0 0,-1 1 52 0 0,-16 18-61 0 0,0 1 1 0 0,2 0 0 0 0,0 1-1 0 0,2 1 1 0 0,0 0 0 0 0,2 1-1 0 0,1 1 1 0 0,1 0 0 0 0,1 0-1 0 0,1 1 1 0 0,1 0 0 0 0,0 9 60 0 0,4-17 9 0 0,0 1 1 0 0,1 0-1 0 0,1 0 0 0 0,0 0 1 0 0,2 0-1 0 0,0 0 1 0 0,2-1-1 0 0,0 3-9 0 0,-1-14 16 0 0,0-1 1 0 0,0 1-1 0 0,1-1 0 0 0,0 1 0 0 0,1-1 0 0 0,-1 0 0 0 0,1 0 0 0 0,1-1 1 0 0,-1 1-1 0 0,1-1 0 0 0,0 0 0 0 0,0 0 0 0 0,1 0 0 0 0,0-1 1 0 0,0 0-1 0 0,0 0 0 0 0,1 0 0 0 0,0-1 0 0 0,0 0 0 0 0,0 0 0 0 0,4 1-16 0 0,10 2 66 0 0,1-1-1 0 0,-1-1 0 0 0,1-1 0 0 0,0-1 0 0 0,1 0 1 0 0,-1-2-1 0 0,0-1 0 0 0,0-1 0 0 0,17-2-65 0 0,-15-2 68 0 0,0-2 0 0 0,-1 0-1 0 0,0-1 1 0 0,-1-1 0 0 0,0-1 0 0 0,0-2-1 0 0,-1 0 1 0 0,-1-1 0 0 0,0-1 0 0 0,0 0-1 0 0,-2-2 1 0 0,0 0 0 0 0,-1-1 0 0 0,0-1-1 0 0,-2-1 1 0 0,0 0 0 0 0,-1-1 0 0 0,-1 0-1 0 0,0-1 1 0 0,2-10-68 0 0,-4 11-6 0 0,-1 0-1 0 0,-1 0 1 0 0,-2-1-1 0 0,0 0 0 0 0,0 0 1 0 0,-2-1-1 0 0,-1 1 1 0 0,-1-1-1 0 0,0-1 1 0 0,-2 1-1 0 0,-1 0 1 0 0,-1-9 6 0 0,1 31-16 0 0,0 1 1 0 0,0-1-1 0 0,0 1 1 0 0,0-1-1 0 0,0 0 1 0 0,0 1-1 0 0,0-1 1 0 0,0 1 0 0 0,0-1-1 0 0,0 0 1 0 0,0 1-1 0 0,0-1 1 0 0,-1 1-1 0 0,1-1 1 0 0,0 0-1 0 0,0 1 1 0 0,0-1 0 0 0,-1 0-1 0 0,1 1 1 0 0,0-1-1 0 0,-1 0 1 0 0,1 1-1 0 0,0-1 1 0 0,-1 0-1 0 0,1 1 1 0 0,0-1-1 0 0,-1 0 1 0 0,1 0 0 0 0,0 0-1 0 0,-1 1 1 0 0,1-1-1 0 0,0 0 1 0 0,-1 0-1 0 0,1 0 1 0 0,-1 0-1 0 0,1 0 1 0 0,-1 0 0 0 0,1 0-1 0 0,0 0 1 0 0,-1 0-1 0 0,1 0 1 0 0,-1 0-1 0 0,1 0 1 0 0,0 0-1 0 0,-1 0 1 0 0,1 0 0 0 0,-1 0-1 0 0,1 0 1 0 0,0-1-1 0 0,-1 1 1 0 0,1 0-1 0 0,-1 0 1 0 0,1 0-1 0 0,0-1 1 0 0,-1 1 0 0 0,1 0-1 0 0,0-1 1 0 0,-1 1-1 0 0,1 0 1 0 0,0 0-1 0 0,0-1 1 0 0,-1 1 15 0 0,-1 16-128 0 0,-3 0 132 0 0,1 0-1 0 0,1 0 0 0 0,1 1 1 0 0,0-1-1 0 0,2 0 1 0 0,-1 1-1 0 0,2-1 1 0 0,0 1-1 0 0,1-1 1 0 0,1 0-1 0 0,0 0 1 0 0,1 0-1 0 0,1 0 0 0 0,1 0 1 0 0,5 11-4 0 0,-4-17 30 0 0,0 1 0 0 0,1-1-1 0 0,0 0 1 0 0,1-1 0 0 0,0 0 0 0 0,0 0-1 0 0,1-1 1 0 0,0 0 0 0 0,0-1 0 0 0,1 0 0 0 0,0-1-1 0 0,0 0 1 0 0,0 0 0 0 0,1-1 0 0 0,0-1-1 0 0,0 0 1 0 0,1-1 0 0 0,-1 0 0 0 0,0-1 0 0 0,1 0-1 0 0,0-1 1 0 0,-1 0 0 0 0,1-1 0 0 0,6-1-30 0 0,-5 2 59 0 0,1 0 0 0 0,-1-2 0 0 0,1 1 0 0 0,-1-2 0 0 0,0 0 1 0 0,1-1-1 0 0,-1 0 0 0 0,0-1 0 0 0,-1-1 0 0 0,1 0 0 0 0,-1-1 0 0 0,13-7-59 0 0,-7 0 29 0 0,0-1-1 0 0,0-1 1 0 0,-2 0-1 0 0,0-2 0 0 0,-1 0 1 0 0,0 0-1 0 0,-1-2 1 0 0,-2 0-1 0 0,0-1 1 0 0,0 0-1 0 0,-2 0 0 0 0,-1-2 1 0 0,0 1-1 0 0,-2-1 1 0 0,0-1-1 0 0,-2 1 1 0 0,0-1-1 0 0,-2 0 0 0 0,0-1 1 0 0,-2 1-1 0 0,0-1 1 0 0,-2-8-29 0 0,0 28-24 0 0,0 1 0 0 0,-1 0 0 0 0,1 0 0 0 0,-1 0 0 0 0,1-1 0 0 0,-1 1 0 0 0,0 0 0 0 0,0 0 0 0 0,0 0 0 0 0,-1 0 0 0 0,1 1 0 0 0,-1-1 0 0 0,0 0 0 0 0,0 0 0 0 0,0 1 0 0 0,0-1 0 0 0,0 1 0 0 0,0 0 0 0 0,0 0 0 0 0,-1-1 0 0 0,0 2 0 0 0,1-1 0 0 0,-1 0 0 0 0,0 0 0 0 0,0 1 0 0 0,1 0 0 0 0,-1-1 0 0 0,0 1 0 0 0,-1 0 0 0 0,1 0 0 0 0,0 1 0 0 0,0-1 0 0 0,0 1 0 0 0,0 0 0 0 0,-1-1 0 0 0,1 1 0 0 0,0 1 0 0 0,0-1 0 0 0,-1 0 0 0 0,1 1 0 0 0,0 0 0 0 0,0-1 0 0 0,0 1 0 0 0,0 0-1 0 0,0 1 1 0 0,0-1 0 0 0,0 1 0 0 0,0-1 0 0 0,1 1 0 0 0,-1 0 0 0 0,-1 1 24 0 0,-7 7-1 0 0,1 1 0 0 0,0 0-1 0 0,1 1 1 0 0,0 0-1 0 0,1 0 1 0 0,1 1 0 0 0,-1 0-1 0 0,2 0 1 0 0,0 1-1 0 0,1 0 1 0 0,0 0 0 0 0,1 0-1 0 0,0 0 1 0 0,2 1-1 0 0,-1 0 1 0 0,2-1 0 0 0,0 1-1 0 0,1 1 2 0 0,-1 2-9 0 0,1 0-1 0 0,1 0 1 0 0,1 0-1 0 0,0 0 1 0 0,2 0-1 0 0,0-1 0 0 0,1 1 1 0 0,0-1-1 0 0,2 0 1 0 0,0 0-1 0 0,0-1 1 0 0,2 0-1 0 0,0-1 1 0 0,4 5 9 0 0,1-3-189 0 0,0-1-1 0 0,2 0 1 0 0,-1-1 0 0 0,2 0 0 0 0,0-2 0 0 0,1 0-1 0 0,0-1 1 0 0,14 7 189 0 0,32 10-4497 0 0,1-9-5406 0 0,-52-17 6642 0 0</inkml:trace>
  <inkml:trace contextRef="#ctx0" brushRef="#br0" timeOffset="670.857">2506 403 5329 0 0,'0'0'1351'0'0,"0"0"-563"0"0,0 0-284 0 0,0 0 115 0 0,0 0 268 0 0,0 0 143 0 0,0 0-101 0 0,0 0-215 0 0,0 0-244 0 0,-12 34-186 0 0,-38 110-140 0 0,1-42-24 0 0,-62 74 534 0 0,102-143-55 0 0,25-42 796 0 0,184-221 856 0 0,-123 142-2043 0 0,-52 56-172 0 0,2 1 0 0 0,1 2 0 0 0,1 0 0 0 0,2 2 0 0 0,15-9-36 0 0,-46 35-5 0 0,1 0 0 0 0,-1 1 0 0 0,1-1 0 0 0,0 1 0 0 0,-1-1 0 0 0,1 1 0 0 0,-1-1 0 0 0,1 1 0 0 0,0-1 0 0 0,-1 1 0 0 0,1-1 0 0 0,0 1 0 0 0,-1 0 0 0 0,1 0 0 0 0,0-1 0 0 0,0 1 0 0 0,-1 0 0 0 0,1 0 0 0 0,0 0 0 0 0,0 0 0 0 0,0 0 0 0 0,-1 0 0 0 0,1 0 0 0 0,0 0 0 0 0,0 0 0 0 0,0 0 0 0 0,-1 0 0 0 0,1 0 0 0 0,0 1 0 0 0,0-1 0 0 0,-1 0 0 0 0,1 0 0 0 0,0 1 0 0 0,-1-1 0 0 0,1 1 0 0 0,0-1 0 0 0,-1 1 0 0 0,1-1 0 0 0,-1 1 0 0 0,1-1 0 0 0,0 1 0 0 0,-1-1 0 0 0,1 1 0 0 0,-1 0 0 0 0,0-1 0 0 0,1 1 0 0 0,-1 0 0 0 0,0-1 0 0 0,1 1 0 0 0,-1 0 0 0 0,0 0 0 0 0,1 0 5 0 0,1 47-61 0 0,-2-36 107 0 0,-15 330 689 0 0,17-305 288 0 0,-28-37 740 0 0,-38-33-1311 0 0,-183-114-1722 0 0,188 118-1699 0 0,32 25-7518 0 0,21 4 3059 0 0</inkml:trace>
  <inkml:trace contextRef="#ctx0" brushRef="#br0" timeOffset="1267.385">3043 513 9850 0 0,'0'0'487'0'0,"0"0"-255"0"0,0 0 152 0 0,0 0 348 0 0,0 0 178 0 0,0 0-11 0 0,0 0-199 0 0,0 0-263 0 0,0 0-179 0 0,-3 35-116 0 0,-10 106-66 0 0,-12-30 86 0 0,-33 10 824 0 0,58-120-956 0 0,-1-1-1 0 0,1 0 1 0 0,-1 1-1 0 0,1-1 1 0 0,-1 0-1 0 0,1 0 0 0 0,-1 1 1 0 0,1-1-1 0 0,-1 0 1 0 0,0 0-1 0 0,1 0 1 0 0,-1 0-1 0 0,1 0 0 0 0,-1 0 1 0 0,1 0-1 0 0,-1 0 1 0 0,0 0-1 0 0,1 0 0 0 0,-1 0 1 0 0,1 0-1 0 0,-1 0 1 0 0,0 0-1 0 0,1-1 1 0 0,-1 1-1 0 0,1 0 0 0 0,-1 0 1 0 0,1-1-1 0 0,-1 1 1 0 0,1 0-1 0 0,-1-1 1 0 0,1 1-1 0 0,-1 0 0 0 0,1-1 1 0 0,0 1-1 0 0,-1-1 1 0 0,1 1-1 0 0,0-1 0 0 0,-1 1 1 0 0,1-1-1 0 0,0 1 1 0 0,-1-1-1 0 0,1 1 1 0 0,0-1-1 0 0,0 1 0 0 0,0-1 1 0 0,-1 1-1 0 0,1-1 1 0 0,0 0-1 0 0,0 1 1 0 0,0-1-1 0 0,0 1 0 0 0,0-1 1 0 0,0 1-1 0 0,0-1 1 0 0,0 0-1 0 0,0 1 0 0 0,1-1 1 0 0,-1 1-1 0 0,0-1 1 0 0,0 1-1 0 0,0-1 1 0 0,1 0-1 0 0,-1 1 0 0 0,0-1 1 0 0,1 1-1 0 0,-1-1-29 0 0,4-30 43 0 0,2 0-1 0 0,1 0 1 0 0,1 0-1 0 0,1 1 0 0 0,2 0 1 0 0,1 1-1 0 0,2 0 1 0 0,0 1-1 0 0,2 0 1 0 0,1 2-1 0 0,1 0 1 0 0,15-15-43 0 0,-22 24 0 0 0,2 0 0 0 0,0 1 0 0 0,1 1 0 0 0,0 0 0 0 0,2 1 0 0 0,-1 1 1 0 0,2 0-1 0 0,-1 1 0 0 0,2 1 0 0 0,15-8 0 0 0,-31 18 6 0 0,0-1 0 0 0,0 1 0 0 0,0 0 0 0 0,0 0-1 0 0,1 0 1 0 0,-1 0 0 0 0,0 0 0 0 0,1 0 0 0 0,-1 0 0 0 0,1 1 0 0 0,-1-1 0 0 0,0 1 0 0 0,1 0-1 0 0,-1 0 1 0 0,1 0 0 0 0,-1 0 0 0 0,1 0 0 0 0,-1 0 0 0 0,1 1 0 0 0,-1-1 0 0 0,1 1 0 0 0,-1 0-1 0 0,0 0 1 0 0,1 0 0 0 0,-1 0 0 0 0,0 0 0 0 0,0 0 0 0 0,1 0 0 0 0,-1 1 0 0 0,0-1-1 0 0,-1 1 1 0 0,1 0 0 0 0,0-1 0 0 0,0 1 0 0 0,-1 0 0 0 0,1 0 0 0 0,-1 0 0 0 0,1 0 0 0 0,-1 1-1 0 0,0-1 1 0 0,1 2-6 0 0,-2 7 67 0 0,-1 0 0 0 0,0 0 0 0 0,-1 0 0 0 0,0-1-1 0 0,0 1 1 0 0,-1-1 0 0 0,-1 1 0 0 0,0-1 0 0 0,0 0-1 0 0,-1-1 1 0 0,0 1 0 0 0,0-1 0 0 0,-1 0 0 0 0,-5 6-67 0 0,6-8 31 0 0,-10 14 67 0 0,-1-1-1 0 0,-1 0 0 0 0,-1-2 1 0 0,-1 0-1 0 0,0-1 1 0 0,-1-1-1 0 0,-2 0-97 0 0,-4 5 61 0 0,26-19-62 0 0,-1 0 0 0 0,1 0 0 0 0,-1 0 1 0 0,1 1-1 0 0,0-1 0 0 0,0 0 0 0 0,0 0 0 0 0,0 0 0 0 0,0 1 0 0 0,1-1 0 0 0,-1 0 0 0 0,1 0 0 0 0,-1 0 1 0 0,1 0-1 0 0,0 0 0 0 0,0 1 0 0 0,0-1 0 0 0,0-1 0 0 0,0 1 0 0 0,0 0 0 0 0,1 0 0 0 0,-1 0 1 0 0,0-1-1 0 0,1 1 0 0 0,0 0 0 0 0,-1-1 0 0 0,1 0 0 0 0,0 1 0 0 0,0-1 0 0 0,0 0 0 0 0,0 0 0 0 0,0 0 1 0 0,0 0 0 0 0,5 6 0 0 0,6 4-17 0 0,1 0 0 0 0,0-1 1 0 0,1 0-1 0 0,0-1 1 0 0,0-1-1 0 0,1 0 0 0 0,15 4 17 0 0,-9-2-339 0 0,-4-7-1772 0 0,-5-2-6118 0 0,-9-1 3191 0 0,0 0 242 0 0</inkml:trace>
  <inkml:trace contextRef="#ctx0" brushRef="#br0" timeOffset="1745.13">3433 848 2112 0 0,'0'0'1694'0'0,"0"0"-171"0"0,0 0 250 0 0,0 0 287 0 0,0 0 95 0 0,0 0-134 0 0,0 0-348 0 0,0 0-354 0 0,0 0-225 0 0,0 0-178 0 0,0 0-168 0 0,0 0-96 0 0,11-11-92 0 0,78-93 685 0 0,54-72-255 0 0,-38 74-1006 0 0,-105 101 4 0 0,1 1 0 0 0,-1 0 0 0 0,0-1-1 0 0,1 1 1 0 0,-1-1 0 0 0,1 1-1 0 0,-1 0 1 0 0,1-1 0 0 0,-1 1-1 0 0,1 0 1 0 0,-1-1 0 0 0,1 1 0 0 0,-1 0-1 0 0,1 0 1 0 0,-1 0 0 0 0,1-1-1 0 0,-1 1 1 0 0,1 0 0 0 0,0 0-1 0 0,-1 0 1 0 0,1 0 0 0 0,-1 0 0 0 0,1 0-1 0 0,-1 0 1 0 0,1 0 0 0 0,0 0-1 0 0,-1 0 1 0 0,1 1 0 0 0,-1-1-1 0 0,1 0 1 0 0,-1 0 0 0 0,1 0 0 0 0,-1 1-1 0 0,1-1 1 0 0,-1 0 0 0 0,1 1-1 0 0,-1-1 1 0 0,1 0 0 0 0,-1 1-1 0 0,1-1 1 0 0,-1 1 0 0 0,0-1 0 0 0,1 1-1 0 0,-1-1 1 0 0,0 0 0 0 0,1 1-1 0 0,-1 0 1 0 0,0-1 0 0 0,0 1-1 0 0,1-1 1 0 0,-1 1 0 0 0,0-1 0 0 0,0 1-1 0 0,0-1 1 0 0,0 1 12 0 0,1 40-217 0 0,-2-29 220 0 0,-15 106 58 0 0,15-117-58 0 0,1 1-1 0 0,0-1 1 0 0,0 1-1 0 0,0-1 1 0 0,0 1-1 0 0,0 0 1 0 0,0-1 0 0 0,0 1-1 0 0,1-1 1 0 0,-1 1-1 0 0,0-1 1 0 0,1 1-1 0 0,-1-1 1 0 0,1 1 0 0 0,0-1-1 0 0,-1 1 1 0 0,1-1-1 0 0,0 0 1 0 0,0 0-1 0 0,0 1 1 0 0,0-1 0 0 0,0 0-1 0 0,0 0 1 0 0,0 0-1 0 0,1 0 1 0 0,-1 0 0 0 0,0 0-1 0 0,1 0 1 0 0,-1 0-1 0 0,0-1 1 0 0,1 1-1 0 0,-1 0 1 0 0,1-1 0 0 0,-1 1-1 0 0,1-1 1 0 0,-1 0-1 0 0,1 0 1 0 0,-1 1-1 0 0,1-1 1 0 0,0 0 0 0 0,-1 0-1 0 0,1 0 1 0 0,-1 0-1 0 0,2-1-2 0 0,65-10 216 0 0,139-88-2 0 0,-139 88-210 0 0,-51 52 152 0 0,-18 109-203 0 0,1-148-26 0 0,1 0 0 0 0,-1 0 0 0 0,0 0 0 0 0,1 1 0 0 0,0-1 0 0 0,-1 0 0 0 0,1 0 0 0 0,0 0 1 0 0,0 0-1 0 0,0 0 0 0 0,0 0 0 0 0,0 0 0 0 0,1 0 0 0 0,-1 0 0 0 0,1-1 0 0 0,-1 1 0 0 0,1-1 0 0 0,0 1 0 0 0,-1-1 0 0 0,1 1 0 0 0,0-1 0 0 0,2 1 73 0 0,12 5-3268 0 0,2-2-3917 0 0,-8-5-3103 0 0</inkml:trace>
  <inkml:trace contextRef="#ctx0" brushRef="#br0" timeOffset="2387.767">4600 248 0 0 0,'0'0'523'0'0,"0"0"1020"0"0,0 0 591 0 0,0 0 185 0 0,0 0-80 0 0,0 0-217 0 0,0 0-305 0 0,0 0-294 0 0,0 0-246 0 0,0 0-164 0 0,0 0-90 0 0,35 0-70 0 0,107-1-78 0 0,-3-9 1036 0 0,11-4 206 0 0,132-31-2017 0 0,-191 27-983 0 0,-113 14-14535 0 0,15 4 9530 0 0</inkml:trace>
  <inkml:trace contextRef="#ctx0" brushRef="#br0" timeOffset="2639.026">4748 579 7714 0 0,'0'0'1475'0'0,"0"0"-690"0"0,0 0 66 0 0,0 0 517 0 0,0 0 403 0 0,0 0 91 0 0,0 0-244 0 0,0 0-357 0 0,37 0-295 0 0,121-1-194 0 0,31-23 748 0 0,-103 7-2067 0 0,140-22 2398 0 0,-149 31-5686 0 0,0 5-4908 0 0,-69 3-1946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213 129 12491 0 0,'0'0'597'0'0,"0"0"-406"0"0,0 0-79 0 0,0 0 363 0 0,0 0 521 0 0,0 0 269 0 0,0 0-15 0 0,0 0-226 0 0,2 36-292 0 0,8 117-267 0 0,-20-21 5 0 0,-7 175 130 0 0,17-174-4084 0 0,0-87 798 0 0,-7-28-8387 0 0,5-14 7648 0 0</inkml:trace>
  <inkml:trace contextRef="#ctx0" brushRef="#br0" timeOffset="483.082">1 299 8834 0 0,'0'0'1153'0'0,"0"0"-498"0"0,0 0-47 0 0,0 0 251 0 0,0 0 284 0 0,0 0 167 0 0,0 0-71 0 0,32-22-180 0 0,106-66-153 0 0,-45 53 271 0 0,-73 32-912 0 0,280-11 2044 0 0,-287 14-2266 0 0,-1 1 0 0 0,1 0 0 0 0,0 1 0 0 0,-1 0 0 0 0,0 1 0 0 0,1 1 0 0 0,-1 0 0 0 0,0 1 0 0 0,-1 0 0 0 0,9 5-43 0 0,-16-8 13 0 0,-1 0 0 0 0,0 0 1 0 0,1 0-1 0 0,-1 0 0 0 0,0 1 0 0 0,0 0 0 0 0,-1-1 1 0 0,1 1-1 0 0,0 0 0 0 0,-1 0 0 0 0,0 0 0 0 0,0 1 1 0 0,0-1-1 0 0,0 1 0 0 0,0-1 0 0 0,-1 1 0 0 0,1-1 1 0 0,-1 1-1 0 0,0 0 0 0 0,0 0 0 0 0,-1 0 0 0 0,1-1 1 0 0,-1 1-1 0 0,0 0 0 0 0,0 0 0 0 0,0 0 0 0 0,0 0 1 0 0,-1 0-1 0 0,1 0 0 0 0,-1-1 0 0 0,0 1 0 0 0,0 0 1 0 0,-1 0-1 0 0,1-1 0 0 0,-1 1 0 0 0,0 1-13 0 0,-11 13 14 0 0,0-1-1 0 0,-1 0 1 0 0,-1 0-1 0 0,0-1 1 0 0,-1-1-1 0 0,-1-1 1 0 0,0 0-1 0 0,-1-1 1 0 0,-1-1-1 0 0,0-1 1 0 0,0-1-1 0 0,-1 0 1 0 0,-14 3-14 0 0,9 0-7 0 0,-241 101 161 0 0,266-115-156 0 0,0 1 1 0 0,-1 0-1 0 0,1 0 1 0 0,-1 0-1 0 0,1 0 1 0 0,-1 0-1 0 0,1 0 1 0 0,-1 0-1 0 0,1 0 1 0 0,0 1-1 0 0,-1-1 1 0 0,1 0-1 0 0,-1 0 1 0 0,1 0-1 0 0,0 0 1 0 0,-1 1-1 0 0,1-1 1 0 0,-1 0-1 0 0,1 0 1 0 0,0 1-1 0 0,-1-1 1 0 0,1 0-1 0 0,0 0 1 0 0,-1 1-1 0 0,1-1 1 0 0,0 0-1 0 0,0 1 1 0 0,-1-1-1 0 0,1 1 1 0 0,0-1-1 0 0,0 0 1 0 0,0 1-1 0 0,-1-1 1 0 0,1 1-1 0 0,0-1 1 0 0,0 0-1 0 0,0 1 1 0 0,0-1-1 0 0,0 1 1 0 0,0-1-1 0 0,0 1 1 0 0,0-1-1 0 0,0 0 1 0 0,0 1-1 0 0,0-1 1 0 0,0 1-1 0 0,0-1 1 0 0,0 1-1 0 0,1-1 1 0 0,-1 0-1 0 0,0 1 1 0 0,0-1-1 0 0,0 1 1 0 0,1-1-1 0 0,-1 0 1 0 0,0 1-1 0 0,0-1 1 0 0,1 0-1 0 0,-1 1 2 0 0,27 17-72 0 0,-17-12 112 0 0,26 14 116 0 0,1-1 1 0 0,1-3 0 0 0,1 0 0 0 0,0-3 0 0 0,1-1 0 0 0,1-2-157 0 0,196 44 954 0 0,-198-54-2179 0 0,-10-20-5445 0 0,-24 12 1312 0 0,1 4-2651 0 0</inkml:trace>
  <inkml:trace contextRef="#ctx0" brushRef="#br0" timeOffset="734.976">1052 461 8386 0 0,'0'0'4327'0'0,"0"0"-3013"0"0,0 0-982 0 0,0 0 57 0 0,0 0 377 0 0,0 0 360 0 0,0 0 56 0 0,0 0-157 0 0,0 0-252 0 0,0 0-233 0 0,31 1-172 0 0,100 3-121 0 0,121-17-575 0 0,-172 3-3328 0 0,-28 2-6700 0 0,-38 8 3921 0 0</inkml:trace>
  <inkml:trace contextRef="#ctx0" brushRef="#br0" timeOffset="1247.968">2079 0 13859 0 0,'0'0'519'0'0,"0"0"-551"0"0,0 0-215 0 0,0 0 271 0 0,0 0 541 0 0,0 0 308 0 0,0 0 82 0 0,0 0-85 0 0,3 33-181 0 0,7 107-197 0 0,-10 19 201 0 0,-11 157-600 0 0,9-132-2034 0 0,4-171 13 0 0,0-11-2079 0 0,-1-2-3521 0 0,0 0 3579 0 0</inkml:trace>
  <inkml:trace contextRef="#ctx0" brushRef="#br0" timeOffset="1669.974">2042 26 6505 0 0,'0'0'1706'0'0,"0"0"-900"0"0,0 0-488 0 0,0 0 10 0 0,0 0 162 0 0,0 0 166 0 0,0 0 85 0 0,0 0-23 0 0,0 0-119 0 0,0 0-139 0 0,35-3-125 0 0,110-8-107 0 0,-58 22 176 0 0,-74-7-262 0 0,0 1 0 0 0,0 1 1 0 0,-1 0-1 0 0,0 1 0 0 0,0 0 1 0 0,-1 0-1 0 0,0 2 0 0 0,8 6-142 0 0,-16-13 34 0 0,-1 0 0 0 0,1 0 0 0 0,-1 1 0 0 0,1-1 0 0 0,-1 1 0 0 0,0 0 0 0 0,0 0 0 0 0,0 0-1 0 0,0 0 1 0 0,0 0 0 0 0,-1 0 0 0 0,1 0 0 0 0,-1 0 0 0 0,0 1 0 0 0,0-1 0 0 0,0 1 0 0 0,-1-1 0 0 0,1 1-1 0 0,-1-1 1 0 0,0 1 0 0 0,0-1 0 0 0,0 1 0 0 0,0-1 0 0 0,0 1 0 0 0,-1-1 0 0 0,0 0 0 0 0,1 1 0 0 0,-1-1 0 0 0,-1 1-1 0 0,1-1 1 0 0,0 0 0 0 0,-1 0 0 0 0,0 0 0 0 0,0 0 0 0 0,1 0 0 0 0,-2 0-34 0 0,-17 20 75 0 0,-1-1 1 0 0,-2-1-1 0 0,0-1 1 0 0,-1-2-1 0 0,-1 0 0 0 0,0-1 1 0 0,-20 9-76 0 0,-66 47 437 0 0,109-73-433 0 0,0 1 0 0 0,0 1 0 0 0,-1-1-1 0 0,1 0 1 0 0,0 0 0 0 0,1 1 0 0 0,-1-1-1 0 0,0 1 1 0 0,0 0 0 0 0,1-1 0 0 0,-1 1-1 0 0,1 0 1 0 0,-1 0 0 0 0,1 0 0 0 0,0 0-1 0 0,0 0 1 0 0,-1 0 0 0 0,2 1 0 0 0,-1-1-1 0 0,0 0 1 0 0,0 1 0 0 0,1-1 0 0 0,-1 0-1 0 0,1 1 1 0 0,0-1 0 0 0,0 0 0 0 0,0 1-1 0 0,0-1 1 0 0,0 1 0 0 0,0-1 0 0 0,1 0-1 0 0,-1 1 1 0 0,1-1 0 0 0,-1 0 0 0 0,1 1-1 0 0,0-1 1 0 0,0 0 0 0 0,0 0 0 0 0,0 0-1 0 0,1 0 1 0 0,-1 0 0 0 0,1 0 0 0 0,-1 0-1 0 0,1 0 1 0 0,-1-1 0 0 0,1 1 0 0 0,0 0-1 0 0,0-1-3 0 0,135 66 350 0 0,-49-31-170 0 0,0 17-81 0 0,-80-47-409 0 0,42 32 617 0 0,-15-20-5528 0 0,-31-18 570 0 0,-2 0-2653 0 0</inkml:trace>
  <inkml:trace contextRef="#ctx0" brushRef="#br0" timeOffset="1917.527">2764 468 14731 0 0,'0'0'883'0'0,"0"0"-530"0"0,0 0-63 0 0,0 0 255 0 0,0 0 221 0 0,0 0 71 0 0,0 0-86 0 0,0 0-212 0 0,0 0-214 0 0,2 32-147 0 0,5 102-92 0 0,18-3-1303 0 0,-19-117-473 0 0,-1-5-2246 0 0,-4-2-4025 0 0,-1-6 2481 0 0</inkml:trace>
  <inkml:trace contextRef="#ctx0" brushRef="#br0" timeOffset="2165.549">2705 424 9674 0 0,'0'0'663'0'0,"0"0"-443"0"0,0 0-40 0 0,0 0 177 0 0,0 0 254 0 0,0 0 268 0 0,0 0 209 0 0,32 11 86 0 0,98 39-29 0 0,-123-49-980 0 0,-1 1-1 0 0,0 0 0 0 0,1 1 0 0 0,-1-1 0 0 0,0 1 0 0 0,-1 1 0 0 0,1-1 1 0 0,-1 1-1 0 0,1 0 0 0 0,-1 0 0 0 0,0 0 0 0 0,0 1 0 0 0,3 5-164 0 0,7 7 512 0 0,-8-10-386 0 0,0 1 0 0 0,0 1-1 0 0,-1-1 1 0 0,0 1 0 0 0,-1 0-1 0 0,0 0 1 0 0,0 1 0 0 0,-1-1 0 0 0,0 1-1 0 0,-1 0 1 0 0,0 0 0 0 0,-1 0-1 0 0,0 1 1 0 0,0-1 0 0 0,-1 1-1 0 0,0 8-125 0 0,-2-14-46 0 0,0 0-1 0 0,0-1 1 0 0,-1 1-1 0 0,1 0 0 0 0,-1-1 1 0 0,0 1-1 0 0,0-1 1 0 0,-1 1-1 0 0,1-1 0 0 0,-1 0 1 0 0,0 0-1 0 0,0 0 1 0 0,0-1-1 0 0,-1 1 0 0 0,1-1 1 0 0,-1 1-1 0 0,0-1 1 0 0,0 0-1 0 0,0-1 0 0 0,0 1 1 0 0,-1-1-1 0 0,1 0 1 0 0,-1 0-1 0 0,-1 1 47 0 0,-72 28-8673 0 0,72-29 7306 0 0,-13 6-8123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1.0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144 120 0 0 0,'0'0'1631'0'0,"0"0"-249"0"0,0 0-151 0 0,0 0-51 0 0,0 0 101 0 0,0 0 137 0 0,0 0 110 0 0,0 0 89 0 0,0 0 3 0 0,0 0-109 0 0,0 0-219 0 0,14 17-310 0 0,42 60-286 0 0,-54-72-651 0 0,0 1 1 0 0,0-1-1 0 0,-1 0 0 0 0,0 0 0 0 0,1 1 0 0 0,-2-1 1 0 0,1 0-1 0 0,-1 1 0 0 0,0-1 0 0 0,0 1 1 0 0,0-1-1 0 0,-1 1 0 0 0,1-1 0 0 0,-1 0 1 0 0,-1 1-1 0 0,-1 4-45 0 0,-2 14 126 0 0,-15 98-96 0 0,7 1 1 0 0,4 1 0 0 0,7 83-31 0 0,12-140-273 0 0,-2-30-1700 0 0,-5 0-5664 0 0,-3-30 3353 0 0,-2-6 140 0 0</inkml:trace>
  <inkml:trace contextRef="#ctx0" brushRef="#br0" timeOffset="363.403">142 105 136 0 0,'0'0'1951'0'0,"0"0"-617"0"0,0 0-183 0 0,0 0-27 0 0,35-16 151 0 0,112-51 194 0 0,-142 64-1297 0 0,1 0 0 0 0,0 0 0 0 0,0 1-1 0 0,0-1 1 0 0,0 1 0 0 0,0 1 0 0 0,0-1-1 0 0,0 1 1 0 0,1 0 0 0 0,-1 1 0 0 0,1 0-1 0 0,-1 0 1 0 0,0 0 0 0 0,3 1-172 0 0,3 0 380 0 0,-6 0-285 0 0,-1 0-1 0 0,1 0 0 0 0,-1 0 1 0 0,0 0-1 0 0,1 1 1 0 0,-1 0-1 0 0,0 0 1 0 0,0 0-1 0 0,0 1 1 0 0,0-1-1 0 0,-1 1 1 0 0,1 0-1 0 0,-1 1 1 0 0,1-1-1 0 0,-1 1 1 0 0,0 0-1 0 0,-1 0 0 0 0,1 0 1 0 0,-1 1-1 0 0,0-1 1 0 0,0 1-1 0 0,0-1 1 0 0,0 1-1 0 0,-1 0 1 0 0,0 0-1 0 0,0 1 1 0 0,0-1-1 0 0,-1 0 1 0 0,1 1-1 0 0,-1 2-94 0 0,1 4 69 0 0,-1 1-1 0 0,0-1 1 0 0,-1 1 0 0 0,0 0 0 0 0,-1-1-1 0 0,-1 1 1 0 0,0-1 0 0 0,0 1 0 0 0,-1-1-1 0 0,-1 0 1 0 0,0 0 0 0 0,-1 0 0 0 0,0 0-69 0 0,-15 23 123 0 0,-2-2 0 0 0,-1-1 0 0 0,-2-1 0 0 0,-1 0 0 0 0,-1-2 0 0 0,-1-1 0 0 0,-2-2 0 0 0,-17 12-123 0 0,-16 24 161 0 0,63-60-145 0 0,0 0-1 0 0,0 1 1 0 0,1-1-1 0 0,-1 0 1 0 0,1 0-1 0 0,-1 0 1 0 0,1 0-1 0 0,0 0 1 0 0,-1 0-1 0 0,1 0 0 0 0,0 0 1 0 0,0 0-1 0 0,1 0 1 0 0,-1 0-1 0 0,0-1 1 0 0,0 1-1 0 0,1 0 1 0 0,-1-1-1 0 0,1 1 1 0 0,0-1-1 0 0,-1 0 1 0 0,1 0-1 0 0,0 1 1 0 0,0-1-1 0 0,0 0 1 0 0,0 0-1 0 0,0-1 1 0 0,0 1-1 0 0,0 0 1 0 0,0-1-1 0 0,0 1 1 0 0,0-1-1 0 0,0 0 1 0 0,1 1-1 0 0,0-1-15 0 0,0 1 29 0 0,289 136 2393 0 0,-286-135-2368 0 0,0 1-1 0 0,0 0 1 0 0,0 1 0 0 0,0-1 0 0 0,-1 1-1 0 0,1 0 1 0 0,-1 1 0 0 0,0-1 0 0 0,0 1-1 0 0,-1 0 1 0 0,1 0 0 0 0,-1 1 0 0 0,0-1-1 0 0,-1 1 1 0 0,1 0 0 0 0,-1 0 0 0 0,0 0 0 0 0,-1 0-1 0 0,2 6-53 0 0,-4 0-197 0 0,2 25-81 0 0,7-21-5292 0 0,-1-16-3533 0 0,-3 0 4139 0 0</inkml:trace>
  <inkml:trace contextRef="#ctx0" brushRef="#br0" timeOffset="628.319">982 613 10794 0 0,'0'0'1518'0'0,"0"0"-494"0"0,0 0-217 0 0,0 0 149 0 0,0 0 204 0 0,0 0 30 0 0,0 0-210 0 0,0 0-265 0 0,0 0-219 0 0,0 0-166 0 0,2 35-116 0 0,6 106-71 0 0,6-56 17 0 0,46 67-1407 0 0,-58-149 536 0 0,4 11-1069 0 0,-5-10-2614 0 0,0 0-4023 0 0,-1-4 4479 0 0</inkml:trace>
  <inkml:trace contextRef="#ctx0" brushRef="#br0" timeOffset="867.42">903 588 5313 0 0,'0'0'1371'0'0,"0"0"-283"0"0,0 0-54 0 0,0 0 170 0 0,0 0 163 0 0,0 0-19 0 0,0 0-217 0 0,0 0-203 0 0,33-3-135 0 0,105-7-149 0 0,-135 9-607 0 0,1 0 1 0 0,-1 1 0 0 0,1 0-1 0 0,-1 0 1 0 0,1 0-1 0 0,0 0 1 0 0,-1 0 0 0 0,0 1-1 0 0,1 0 1 0 0,-1-1-1 0 0,1 1 1 0 0,-1 1 0 0 0,0-1-1 0 0,1 0 1 0 0,-1 1-1 0 0,0 0 1 0 0,0-1-1 0 0,0 1 1 0 0,0 0 0 0 0,0 1-38 0 0,6 5 133 0 0,1-1-68 0 0,-1 1-1 0 0,0 0 1 0 0,0 1-1 0 0,-1-1 1 0 0,0 2-1 0 0,-1-1 1 0 0,0 1-1 0 0,-1 0 1 0 0,0 1-1 0 0,0-1 1 0 0,-1 1-1 0 0,0 0 1 0 0,-1 1-1 0 0,0-1 1 0 0,-1 1-1 0 0,0 0 0 0 0,-1 0 1 0 0,-1 0-1 0 0,0 0 1 0 0,0 6-65 0 0,-1-9 32 0 0,-1-1 0 0 0,0 1 0 0 0,-1-1 0 0 0,0 1 0 0 0,0-1 0 0 0,0 0 1 0 0,-1 1-1 0 0,-1-1 0 0 0,1-1 0 0 0,-1 1 0 0 0,-1-1 0 0 0,1 1 0 0 0,-1-1 0 0 0,0 0 0 0 0,-1-1 0 0 0,-3 4-32 0 0,-6 7-138 0 0,0-1-1 0 0,-2 0 1 0 0,0-2 0 0 0,0 1-1 0 0,-2-2 1 0 0,1-1-1 0 0,-2 0 1 0 0,1-1-1 0 0,-2-1 1 0 0,1-1-1 0 0,-6 0 139 0 0,-4-4-1554 0 0,10-5-2755 0 0,15 0 1997 0 0,1-1-2330 0 0,3-2 73 0 0</inkml:trace>
  <inkml:trace contextRef="#ctx0" brushRef="#br0" timeOffset="1791.982">1471 860 2112 0 0,'0'0'757'0'0,"0"0"-701"0"0,0 0-126 0 0,0 0 502 0 0,0 0 686 0 0,0 0 365 0 0,0 0 135 0 0,0 0-35 0 0,0 0-130 0 0,0 0-118 0 0,0 0-80 0 0,0 0-44 0 0,33 3-31 0 0,104 8-58 0 0,-45-26 696 0 0,-58 2-1500 0 0,-1-1 0 0 0,0-1 1 0 0,-1-2-1 0 0,0-1 0 0 0,-2-1 1 0 0,0-2-1 0 0,-2-1 1 0 0,0-1-1 0 0,-1-2 0 0 0,-2-1 1 0 0,6-7-319 0 0,-30 31-1 0 0,9-8-38 0 0,0-1 0 0 0,0 0-1 0 0,-2-1 1 0 0,1 1-1 0 0,-2-2 1 0 0,1 1 0 0 0,-2-1-1 0 0,0 0 1 0 0,0 0 0 0 0,-1-1-1 0 0,-1 0 1 0 0,0 0 0 0 0,1-10 39 0 0,-6 23-105 0 0,-1-1 0 0 0,1 1 1 0 0,-1-1-1 0 0,1 1 0 0 0,-1 0 1 0 0,1 0-1 0 0,-1 0 0 0 0,0 0 1 0 0,0 0-1 0 0,1 0 0 0 0,-1 0 1 0 0,0 0-1 0 0,0 1 0 0 0,0-1 1 0 0,0 1-1 0 0,0-1 1 0 0,0 1-1 0 0,0 0 0 0 0,0 0 1 0 0,0 0-1 0 0,0 0 0 0 0,0 0 1 0 0,0 0-1 0 0,0 1 0 0 0,0-1 1 0 0,0 1-1 0 0,0-1 0 0 0,0 1 1 0 0,0 0-1 0 0,1-1 0 0 0,-1 1 1 0 0,0 0-1 0 0,0 0 0 0 0,1 1 1 0 0,-1-1-1 0 0,1 0 105 0 0,-14 9-291 0 0,1 0-1 0 0,0 2 1 0 0,1-1-1 0 0,0 1 1 0 0,1 1-1 0 0,0 1 1 0 0,1-1-1 0 0,1 2 1 0 0,-8 13 291 0 0,10-17-61 0 0,0 0 0 0 0,1 0 0 0 0,1 0 1 0 0,0 1-1 0 0,0 0 0 0 0,1 0 0 0 0,1 1 0 0 0,0-1 0 0 0,0 1 1 0 0,2 0-1 0 0,-1 0 0 0 0,2 0 0 0 0,0 0 0 0 0,0 0 0 0 0,1 1 1 0 0,1-1-1 0 0,0 0 0 0 0,1 3 61 0 0,3-9 41 0 0,0 0-1 0 0,1 0 1 0 0,0 0 0 0 0,0-1-1 0 0,1 0 1 0 0,-1 0 0 0 0,1 0-1 0 0,0-1 1 0 0,1 0 0 0 0,-1-1-1 0 0,1 0 1 0 0,0 0 0 0 0,0 0-1 0 0,1-1 1 0 0,-1 0 0 0 0,0-1-1 0 0,1 0 1 0 0,0 0 0 0 0,0-1-1 0 0,-1 0 1 0 0,1 0 0 0 0,0-1 0 0 0,0 0-1 0 0,2-1-40 0 0,9 1 373 0 0,-1-1 1 0 0,1-1-1 0 0,0-1 0 0 0,0-1 0 0 0,-1 0 0 0 0,0-1 1 0 0,0-2-1 0 0,0 0 0 0 0,-1 0 0 0 0,0-2 0 0 0,0 0 0 0 0,12-10-373 0 0,-9 7 150 0 0,0-1-1 0 0,-1-1 1 0 0,-1-1-1 0 0,0-1 1 0 0,-1 0-1 0 0,-1-2 1 0 0,0 0-1 0 0,-2 0 1 0 0,0-2-1 0 0,-1 0 1 0 0,5-10-150 0 0,27-65-115 0 0,-46 95 75 0 0,0 1-1 0 0,0-1 1 0 0,-1 0 0 0 0,1 0-1 0 0,0 0 1 0 0,0 0-1 0 0,0 1 1 0 0,-1-1 0 0 0,1 0-1 0 0,0 0 1 0 0,0 0-1 0 0,-1 0 1 0 0,1 0 0 0 0,0 0-1 0 0,0 0 1 0 0,-1 0-1 0 0,1 0 1 0 0,0 0 0 0 0,0 0-1 0 0,-1 0 1 0 0,1 0-1 0 0,0 0 1 0 0,0 0 0 0 0,-1 0-1 0 0,1 0 1 0 0,0 0-1 0 0,-1 0 1 0 0,1 0 0 0 0,0 0-1 0 0,0 0 1 0 0,0 0-1 0 0,-1 0 1 0 0,1-1 0 0 0,0 1-1 0 0,0 0 1 0 0,-1 0-1 0 0,1 0 1 0 0,0 0 0 0 0,0-1-1 0 0,0 1 1 0 0,0 0-1 0 0,-1 0 1 0 0,1 0 0 0 0,0-1-1 0 0,0 1 1 0 0,0 0-1 0 0,0 0 41 0 0,-18 24-595 0 0,14-19 559 0 0,1 0-1 0 0,0 0 0 0 0,0 1 0 0 0,0-1 0 0 0,0 1 1 0 0,1-1-1 0 0,0 1 0 0 0,0 0 0 0 0,1 0 1 0 0,-1 0-1 0 0,1 0 0 0 0,1 0 0 0 0,-1 0 0 0 0,1 1 1 0 0,0-1-1 0 0,0 0 0 0 0,1 0 0 0 0,0 0 1 0 0,0 0-1 0 0,0 0 0 0 0,1 0 0 0 0,0 0 0 0 0,0 0 1 0 0,1-1-1 0 0,-1 1 0 0 0,1-1 0 0 0,0 1 1 0 0,1-1-1 0 0,-1 0 0 0 0,1 0 0 0 0,0-1 1 0 0,0 1-1 0 0,1-1 0 0 0,-1 0 0 0 0,1 0 0 0 0,0 0 1 0 0,0 0-1 0 0,0-1 0 0 0,1 0 0 0 0,2 1 37 0 0,9 0 127 0 0,0-1 0 0 0,0 0 0 0 0,0-1 0 0 0,1-1-1 0 0,-1-1 1 0 0,0-1 0 0 0,1 0 0 0 0,-1-1 0 0 0,0-1 0 0 0,0 0 0 0 0,0-1-1 0 0,0-1 1 0 0,-1-1 0 0 0,0 0 0 0 0,0-1 0 0 0,0-1 0 0 0,3-3-127 0 0,9-6 214 0 0,-2 0 1 0 0,0-1-1 0 0,-1-2 1 0 0,-1-1 0 0 0,-1-1-1 0 0,-1 0 1 0 0,-1-2-1 0 0,-1-1 1 0 0,1-2-215 0 0,-21 26 4 0 0,14-15 29 0 0,-2 0 1 0 0,0-1 0 0 0,-1-1 0 0 0,0 0 0 0 0,-2 0 0 0 0,0-1 0 0 0,-1 0 0 0 0,-1 0 0 0 0,0-1 0 0 0,-2 0 0 0 0,-1 0 0 0 0,2-13-34 0 0,-7 32-5 0 0,1 1 0 0 0,-1-1 0 0 0,0 0 0 0 0,1 0 0 0 0,-1 0 0 0 0,0 0 0 0 0,0 1 0 0 0,0-1 0 0 0,0 0 0 0 0,0 1 0 0 0,0-1 0 0 0,0 1 0 0 0,0-1 0 0 0,0 1 0 0 0,0-1 0 0 0,0 1 0 0 0,0 0 0 0 0,0 0 0 0 0,0-1 0 0 0,0 1 0 0 0,0 0 0 0 0,0 0 0 0 0,0 0 0 0 0,0 0 0 0 0,0 0 0 0 0,0 0 0 0 0,-1 1 0 0 0,1-1 0 0 0,0 0 0 0 0,0 0 0 0 0,0 1 0 0 0,0-1 0 0 0,0 1 0 0 0,0-1 0 0 0,0 1 0 0 0,0-1 0 0 0,0 1 0 0 0,1 0 0 0 0,-1-1 0 0 0,0 1 0 0 0,0 0 0 0 0,0 0 0 0 0,1-1 0 0 0,-1 1 0 0 0,0 0 0 0 0,1 0 1 0 0,-1 0-1 0 0,1 0 0 0 0,-1 0 5 0 0,-10 13-6 0 0,0 1 1 0 0,1-1 0 0 0,1 2 0 0 0,0-1-1 0 0,1 1 1 0 0,1 1 0 0 0,0-1-1 0 0,1 1 1 0 0,1 0 0 0 0,1 1 0 0 0,0-1-1 0 0,1 1 1 0 0,1 0 0 0 0,1 0 0 0 0,0-1-1 0 0,2 1 1 0 0,1 10 5 0 0,0-17-40 0 0,0-1-1 0 0,1 0 1 0 0,1 1-1 0 0,0-1 1 0 0,0 0-1 0 0,1-1 1 0 0,0 1-1 0 0,1-1 1 0 0,0 0-1 0 0,0-1 1 0 0,1 1-1 0 0,0-1 1 0 0,0 0-1 0 0,1-1 1 0 0,0 0-1 0 0,0 0 1 0 0,1-1-1 0 0,0 0 1 0 0,0 0-1 0 0,1-1 1 0 0,-1 0-1 0 0,1-1 1 0 0,0 0-1 0 0,1 0 1 0 0,-1-1-1 0 0,0-1 1 0 0,1 0-1 0 0,4 0 41 0 0,51-5-4554 0 0,-2-22-4202 0 0,-52 17 2049 0 0</inkml:trace>
  <inkml:trace contextRef="#ctx0" brushRef="#br0" timeOffset="2047.865">3920 370 12091 0 0,'0'0'1955'0'0,"0"0"-644"0"0,0 0-214 0 0,0 0-14 0 0,0 0-71 0 0,-12 36-190 0 0,-38 112-297 0 0,15-18 27 0 0,33-125-618 0 0,1 1 0 0 0,-1-1 0 0 0,1 0 0 0 0,0 1 0 0 0,1-1 0 0 0,-1 1 0 0 0,1 0 0 0 0,0-1 0 0 0,1 1 0 0 0,-1-1 0 0 0,1 1 0 0 0,0-1 0 0 0,1 1 1 0 0,-1-1-1 0 0,1 0 0 0 0,0 1 0 0 0,0-1 0 0 0,1 0 0 0 0,-1 0 0 0 0,1-1 0 0 0,0 1 0 0 0,1-1 0 0 0,-1 1 0 0 0,1-1 0 0 0,0 0 0 0 0,0 0 0 0 0,1 0 66 0 0,10-2-3835 0 0,-3-7-6892 0 0,-11 2 6622 0 0</inkml:trace>
  <inkml:trace contextRef="#ctx0" brushRef="#br0" timeOffset="2296.964">3769 400 6585 0 0,'0'0'1405'0'0,"0"0"-514"0"0,0 0-45 0 0,0 0 140 0 0,0 0 36 0 0,0 0-110 0 0,0 0-187 0 0,35-7-137 0 0,111-19-78 0 0,-67 28 193 0 0,-67 3-535 0 0,-3-3-41 0 0,0 0 0 0 0,-1 1 0 0 0,1 0 0 0 0,-1 1 0 0 0,0-1 0 0 0,0 2 0 0 0,0-1 0 0 0,0 1 0 0 0,-1 0 0 0 0,0 0 0 0 0,0 1 0 0 0,0 0 0 0 0,-1 1 0 0 0,0-1 0 0 0,0 1 0 0 0,-1 0 0 0 0,0 1 0 0 0,0-1 0 0 0,0 1 0 0 0,-1 0 0 0 0,0 0 0 0 0,-1 1 0 0 0,0-1 0 0 0,0 1 0 0 0,-1-1 0 0 0,0 1 0 0 0,0 0 0 0 0,-1 0 0 0 0,0 2-127 0 0,-4-1 43 0 0,0-1 0 0 0,0 0 0 0 0,-1 0 0 0 0,0 0-1 0 0,-1-1 1 0 0,1 1 0 0 0,-2-1 0 0 0,1 0 0 0 0,-1-1 0 0 0,-1 0 0 0 0,1 1-1 0 0,-1-2 1 0 0,0 1 0 0 0,-1-1 0 0 0,1 0 0 0 0,-1-1 0 0 0,-1 0 0 0 0,1 0 0 0 0,-1 0-1 0 0,1-1 1 0 0,-7 1-43 0 0,-155 61-1363 0 0,94-51-5912 0 0,62-14 1938 0 0,7 2-612 0 0</inkml:trace>
  <inkml:trace contextRef="#ctx0" brushRef="#br0" timeOffset="3036.006">0 1320 0 0 0,'0'0'496'0'0,"0"0"1064"0"0,0 0 434 0 0,0 0 63 0 0,0 0-238 0 0,0 0-382 0 0,0 0-368 0 0,0 0-267 0 0,0 0-33 0 0,0 0 75 0 0,0 0 60 0 0,14 1-8 0 0,464 1 4793 0 0,225-56-3182 0 0,-626 46-2320 0 0,926-123 1118 0 0,-387 45-973 0 0,-81 18-176 0 0,502 4-156 0 0,-387 78-3634 0 0,-569-10 1459 0 0,-11 0-1893 0 0,-22-1-2019 0 0,-14 1-2772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89 21581 0 0,'0'0'544'0'0,"0"0"-200"0"0,0 0-352 0 0,0 0-176 0 0,0 0 8 0 0,0 0-56 0 0,0 0 40 0 0,0 0 128 0 0,0 0 0 0 0,0 0 56 0 0,0 0-80 0 0,0 0-200 0 0,57-48-345 0 0,-30 37-631 0 0,14 0-1280 0 0,-12 0-2898 0 0,-5 4-5840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6.3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1 660 0 0 0,'0'0'1624'0'0,"0"0"637"0"0,0 0 230 0 0,0 0-178 0 0,0 0-386 0 0,0 0-339 0 0,0 0-212 0 0,0 0-173 0 0,0 0-140 0 0,1-2-169 0 0,27-99 2244 0 0,-16 68-2903 0 0,1-1 1 0 0,1 2 0 0 0,2 0 0 0 0,2 1 0 0 0,0 1 0 0 0,2 0 0 0 0,1 2 0 0 0,2 0 0 0 0,25-24-236 0 0,-33 35 27 0 0,1 0 0 0 0,1 1 1 0 0,0 1-1 0 0,1 0 0 0 0,0 2 1 0 0,9-5-28 0 0,-26 18 3 0 0,0 0 0 0 0,-1 0 0 0 0,1 0 0 0 0,0 0 0 0 0,0 1 0 0 0,0-1 0 0 0,-1 0 0 0 0,1 0 0 0 0,0 1 0 0 0,0-1 0 0 0,-1 0 0 0 0,1 1 1 0 0,0-1-1 0 0,-1 1 0 0 0,1-1 0 0 0,0 1 0 0 0,-1-1 0 0 0,1 1 0 0 0,-1-1 0 0 0,1 1 0 0 0,-1 0 0 0 0,1-1 0 0 0,-1 1 0 0 0,1 0 0 0 0,-1 0 0 0 0,0-1 0 0 0,1 1 0 0 0,-1 0 1 0 0,0 0-1 0 0,1-1 0 0 0,-1 1 0 0 0,0 0 0 0 0,0 0 0 0 0,0 0 0 0 0,0-1 0 0 0,0 1 0 0 0,0 0 0 0 0,0 0 0 0 0,0 0 0 0 0,0-1 0 0 0,-1 1 0 0 0,1 0 0 0 0,0 0 0 0 0,0 0 1 0 0,-1-1-1 0 0,1 1 0 0 0,0 0 0 0 0,-1 0-3 0 0,-3 51 209 0 0,-75 197 102 0 0,77-187-286 0 0,54-54 92 0 0,-38-12-95 0 0,-1 0 0 0 0,0-1 0 0 0,-1 0 0 0 0,1-1 0 0 0,-1 0 0 0 0,0-1 0 0 0,-1-1 0 0 0,1 0 0 0 0,-2 0 0 0 0,1-1-1 0 0,6-7-21 0 0,-2 3 15 0 0,260-225 171 0 0,-273 235-192 0 0,0 1 0 0 0,0 0 1 0 0,0 0-1 0 0,0 0 0 0 0,1 0 1 0 0,-1 1-1 0 0,1-1 0 0 0,-1 0 1 0 0,1 1-1 0 0,-1 0 0 0 0,1 0 1 0 0,0 0-1 0 0,0 0 0 0 0,-1 0 1 0 0,1 0-1 0 0,0 1 0 0 0,0-1 1 0 0,0 1-1 0 0,0 0 0 0 0,1 0 6 0 0,4 32 34 0 0,-6 203 247 0 0,-2-229-339 0 0,0 0-1 0 0,1 0 1 0 0,0-1-1 0 0,0 1 1 0 0,0-1 0 0 0,0 1-1 0 0,1-1 1 0 0,0 1 0 0 0,0-1-1 0 0,0 0 1 0 0,1 0-1 0 0,0 0 1 0 0,0 0 0 0 0,0 0-1 0 0,1-1 1 0 0,-1 1-1 0 0,1-1 1 0 0,0 0 0 0 0,0 0-1 0 0,1 0 1 0 0,-1-1-1 0 0,1 0 1 0 0,4 3 58 0 0,39-3-5847 0 0,-19-16-5419 0 0,-18 5 6105 0 0</inkml:trace>
  <inkml:trace contextRef="#ctx0" brushRef="#br0" timeOffset="265.97">1315 38 5849 0 0,'0'0'3336'0'0,"0"0"-1804"0"0,0 0-549 0 0,0 0 160 0 0,0 0 181 0 0,0 0 47 0 0,-29 34-176 0 0,-88 111-296 0 0,64-53 36 0 0,49-76-789 0 0,0-10-105 0 0,1 1 0 0 0,0 0 0 0 0,0 1 0 0 0,1-1 0 0 0,0 0 0 0 0,1 1 0 0 0,-1-1 0 0 0,1 1 0 0 0,1-1 0 0 0,-1 1 0 0 0,1 0 0 0 0,1-1 0 0 0,-1 1 0 0 0,1-1 0 0 0,1 1 0 0 0,-1-1 0 0 0,1 1 0 0 0,1-1 0 0 0,-1 0 0 0 0,1 0 1 0 0,1 0-1 0 0,-1 0 0 0 0,1-1 0 0 0,0 1 0 0 0,0-1 0 0 0,1 0 0 0 0,0 0 0 0 0,0-1 0 0 0,1 1 0 0 0,-1-1 0 0 0,1 0 0 0 0,0-1 0 0 0,0 1 0 0 0,1-1 0 0 0,0 0 0 0 0,3 1-41 0 0,2-3 57 0 0,0-1 1 0 0,-1 0-1 0 0,1-1 1 0 0,0 0-1 0 0,0-1 1 0 0,-1 0-1 0 0,1-1 1 0 0,0 0-1 0 0,-1-1 0 0 0,0 0 1 0 0,1-1-1 0 0,-1 0 1 0 0,-1-1-1 0 0,1 0 1 0 0,-1-1-1 0 0,0 0 1 0 0,0 0-1 0 0,0-1 1 0 0,-1 0-1 0 0,0-1 1 0 0,-1 0-1 0 0,1-1 1 0 0,-2 0-1 0 0,1 0 1 0 0,-1 0-1 0 0,-1-1 1 0 0,1 0-1 0 0,-2 0 1 0 0,1-1-1 0 0,-2 0 1 0 0,1 0-1 0 0,-2 0 1 0 0,1 0-1 0 0,-1-1 1 0 0,-1 1-1 0 0,0-1 1 0 0,-1 0-1 0 0,0 1 1 0 0,-1-1-1 0 0,0 0 1 0 0,-1 0-1 0 0,0 0 0 0 0,-1 1 1 0 0,0-1-1 0 0,-1 1 1 0 0,0-1-1 0 0,-1 1 1 0 0,-1-2-58 0 0,1 3-115 0 0,0 1 0 0 0,-1 0 0 0 0,0 0 0 0 0,0 0 0 0 0,-1 1 0 0 0,0 0 0 0 0,-1 0 0 0 0,0 0 0 0 0,0 1 0 0 0,-4-4 115 0 0,8 9-230 0 0,0 0 0 0 0,0 0-1 0 0,0 0 1 0 0,0 1-1 0 0,0-1 1 0 0,0 1 0 0 0,0-1-1 0 0,-1 1 1 0 0,1 0-1 0 0,0 0 1 0 0,-1 0 0 0 0,1 1-1 0 0,-1 0 1 0 0,1-1-1 0 0,-1 1 1 0 0,1 0 0 0 0,-1 0-1 0 0,1 1 1 0 0,-1-1-1 0 0,1 1 1 0 0,-2 0 230 0 0,-25 22-9101 0 0,21-11 1241 0 0</inkml:trace>
  <inkml:trace contextRef="#ctx0" brushRef="#br0" timeOffset="516.913">1667 531 6745 0 0,'0'0'1593'0'0,"0"0"-596"0"0,0 0 82 0 0,0 0 335 0 0,0 0 269 0 0,0 0 25 0 0,0 0-309 0 0,0 0-231 0 0,0 0-153 0 0,0 0-121 0 0,0 0-126 0 0,0 0-124 0 0,-3-22-109 0 0,-8-71-111 0 0,9 79-359 0 0,2 0-1 0 0,0 0 1 0 0,0 0 0 0 0,2 0-1 0 0,-1 0 1 0 0,2 0 0 0 0,0 0-1 0 0,0 1 1 0 0,1-1 0 0 0,1 1-1 0 0,1 0 1 0 0,0 0-1 0 0,0 1 1 0 0,2-2-65 0 0,-2 3 6 0 0,1-5-114 0 0,2 0-1 0 0,0 1 1 0 0,1 0 0 0 0,0 1-1 0 0,1 0 1 0 0,1 0 0 0 0,0 1 0 0 0,1 1-1 0 0,0 0 1 0 0,10-6 108 0 0,19-6-2550 0 0,-28 18-1472 0 0,1 0-4343 0 0,-11 5 1408 0 0</inkml:trace>
  <inkml:trace contextRef="#ctx0" brushRef="#br0" timeOffset="832.101">1996 263 0 0 0,'0'0'2451'0'0,"0"0"-962"0"0,0 0-351 0 0,0 0 256 0 0,0 0 317 0 0,0 0 208 0 0,31 9 23 0 0,100 28-155 0 0,-126-35-1636 0 0,-1-1 0 0 0,1 1 1 0 0,-1-1-1 0 0,1 0 0 0 0,-1 0 1 0 0,1-1-1 0 0,0 1 0 0 0,-1-1 0 0 0,1 0 1 0 0,0 0-1 0 0,0 0 0 0 0,-1-1 0 0 0,1 0 1 0 0,-1 0-1 0 0,1 0 0 0 0,3-2-151 0 0,4-1 373 0 0,-2 2-213 0 0,-1 0 0 0 0,1-1 0 0 0,-1 0 1 0 0,0-1-1 0 0,0 1 0 0 0,0-2 0 0 0,0 1 1 0 0,0-1-1 0 0,-1-1 0 0 0,0 0 1 0 0,0 0-1 0 0,-1 0 0 0 0,0-1 0 0 0,0 0 1 0 0,0 0-1 0 0,-1-1 0 0 0,0 0 0 0 0,-1 0 1 0 0,1 0-1 0 0,-2-1 0 0 0,1 0 1 0 0,-1 0-1 0 0,0 0 0 0 0,-1 0 0 0 0,0-1 1 0 0,-1 1-1 0 0,0-1 0 0 0,1-8-160 0 0,-3 14 2 0 0,0 0-1 0 0,-1 0 1 0 0,1-1 0 0 0,-1 1-1 0 0,0 0 1 0 0,0 0-1 0 0,0 0 1 0 0,0-1 0 0 0,-1 1-1 0 0,0 1 1 0 0,0-1 0 0 0,0 0-1 0 0,0 0 1 0 0,0 1-1 0 0,-1-1 1 0 0,0 1 0 0 0,1 0-1 0 0,-1 0 1 0 0,-1 0 0 0 0,1 0-1 0 0,0 0 1 0 0,-1 1-1 0 0,1-1 1 0 0,-1 1 0 0 0,0 0-1 0 0,0 0 1 0 0,1 0-1 0 0,-1 1 1 0 0,-1 0 0 0 0,1-1-1 0 0,0 1 1 0 0,0 1 0 0 0,-4-1-2 0 0,0-1-16 0 0,-1 0 1 0 0,0 1-1 0 0,0 1 1 0 0,1-1-1 0 0,-1 2 1 0 0,0-1 0 0 0,0 1-1 0 0,1 0 1 0 0,-1 1-1 0 0,1 0 1 0 0,-1 0-1 0 0,1 1 1 0 0,0 0-1 0 0,0 0 1 0 0,0 1 0 0 0,0 0-1 0 0,1 1 1 0 0,-1 0-1 0 0,1 0 1 0 0,0 0-1 0 0,1 1 1 0 0,-1 0 0 0 0,1 0-1 0 0,0 1 1 0 0,1 0-1 0 0,-1 0 1 0 0,2 0-1 0 0,-2 2 16 0 0,-3 5-12 0 0,0 1 0 0 0,2 1 0 0 0,-1-1-1 0 0,2 1 1 0 0,0 1 0 0 0,1-1 0 0 0,1 1-1 0 0,0 0 1 0 0,2 0 0 0 0,-1 0-1 0 0,2 0 1 0 0,0 0 0 0 0,2 0 0 0 0,0 1-1 0 0,3 15 13 0 0,-2-23-12 0 0,1-2-1 0 0,0 1 1 0 0,0 0-1 0 0,1-1 1 0 0,1 1 0 0 0,-1-1-1 0 0,1 0 1 0 0,1-1-1 0 0,-1 1 1 0 0,1-1-1 0 0,1 0 1 0 0,-1-1-1 0 0,1 1 1 0 0,0-1-1 0 0,1 0 1 0 0,-1-1-1 0 0,1 0 1 0 0,0 0-1 0 0,1-1 1 0 0,4 2 12 0 0,8 3-100 0 0,0-1 0 0 0,0-1 1 0 0,0-1-1 0 0,1 0 0 0 0,0-2 1 0 0,1-1-1 0 0,-1 0 1 0 0,3-2 99 0 0,46 0-2196 0 0,-24-5-4525 0 0,-24 0-2904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4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685 295 8514 0 0,'0'0'571'0'0,"0"0"-426"0"0,0 0-285 0 0,0 0 81 0 0,0 0 386 0 0,0 0 501 0 0,0 0 359 0 0,0 0 84 0 0,0 0-127 0 0,0 0-249 0 0,0 0-225 0 0,3 33-130 0 0,10 110-82 0 0,0 31 803 0 0,-7 0-1 0 0,-8 8-1260 0 0,0-139-247 0 0,-2 1 0 0 0,-2-1 0 0 0,-2 0-1 0 0,-1 0 1 0 0,-3-1 0 0 0,-6 13 247 0 0,-15 13-2767 0 0,20-47-1023 0 0,-1-1-3841 0 0,13-19 7184 0 0,-2 4-2307 0 0</inkml:trace>
  <inkml:trace contextRef="#ctx0" brushRef="#br0" timeOffset="299.056">0 703 5921 0 0,'0'0'460'0'0,"0"0"-169"0"0,0 0 37 0 0,0 0 294 0 0,0 0 381 0 0,38-21 309 0 0,122-66 125 0 0,35-8 2044 0 0,188-85-836 0 0,-330 152-2764 0 0,-2-2 1 0 0,-1-2 0 0 0,-1-3 0 0 0,-2-1 0 0 0,-1-3-1 0 0,3-7 119 0 0,-16 8-1656 0 0,-16 10-4709 0 0,-8 20-2021 0 0,-7 8 8003 0 0</inkml:trace>
  <inkml:trace contextRef="#ctx0" brushRef="#br0" timeOffset="681.236">1346 225 0 0 0,'0'0'1076'0'0,"0"0"558"0"0,-9 35 274 0 0,-27 113 127 0 0,-46 236 6786 0 0,69-295-7763 0 0,3 1-1 0 0,5 0 1 0 0,4 44-1058 0 0,0-122 93 0 0,1 1 0 0 0,1-1 0 0 0,0 0 0 0 0,0 1 0 0 0,2-1 0 0 0,-1 0 0 0 0,1 0 0 0 0,1 0 0 0 0,0 0 0 0 0,1-1 0 0 0,1 0 0 0 0,-1 0 0 0 0,4 4-93 0 0,-7-13 36 0 0,-1 0-1 0 0,1 0 1 0 0,0-1-1 0 0,0 1 1 0 0,0-1-1 0 0,0 1 1 0 0,0-1-1 0 0,0 0 1 0 0,0 0-1 0 0,0 0 1 0 0,1 0-1 0 0,-1 0 1 0 0,0 0-1 0 0,1-1 1 0 0,-1 1-1 0 0,0-1 1 0 0,1 0-1 0 0,-1 1 1 0 0,1-1-1 0 0,-1 0 1 0 0,1-1-1 0 0,-1 1 1 0 0,0 0-1 0 0,1-1 1 0 0,-1 1-1 0 0,0-1 1 0 0,1 0-1 0 0,-1 1 1 0 0,0-1-1 0 0,0 0 1 0 0,1-1-1 0 0,-1 1-35 0 0,64-54 684 0 0,-51 40-625 0 0,155-145 376 0 0,-93 111-374 0 0,-74 50-55 0 0,0-1-1 0 0,1 1 1 0 0,-1 0-1 0 0,0 0 0 0 0,0 0 1 0 0,0 0-1 0 0,0 0 0 0 0,-1 1 1 0 0,1-1-1 0 0,0 1 1 0 0,0 0-1 0 0,-1-1 0 0 0,1 1 1 0 0,-1 0-1 0 0,0 1 0 0 0,0-1 1 0 0,0 0-1 0 0,0 1 1 0 0,0-1-1 0 0,0 1 0 0 0,0 0 1 0 0,-1 0-1 0 0,1-1 1 0 0,-1 1-1 0 0,0 0 0 0 0,0 0 1 0 0,0 0-1 0 0,0 0 0 0 0,-1 1 1 0 0,1-1-1 0 0,-1 0 1 0 0,0 0-1 0 0,0 0 0 0 0,0 0 1 0 0,0 1-1 0 0,0-1 0 0 0,-1 3-5 0 0,3 7 21 0 0,16 108 122 0 0,6-67-604 0 0,2-27-5291 0 0,-12-26-7514 0 0,-9-1 10151 0 0</inkml:trace>
  <inkml:trace contextRef="#ctx0" brushRef="#br0" timeOffset="1079.979">1937 1348 2697 0 0,'0'0'3191'0'0,"0"0"-1997"0"0,0 0-566 0 0,0 0 364 0 0,0 0 392 0 0,0 0 196 0 0,0 0-82 0 0,0 0-282 0 0,0 0-283 0 0,0 0-252 0 0,33-10-194 0 0,107-33-118 0 0,-69 6 127 0 0,-62 27-378 0 0,-1 3-28 0 0,0-1 0 0 0,-1 0 1 0 0,0 0-1 0 0,0 0 0 0 0,-1-1 1 0 0,0 0-1 0 0,-1 0 1 0 0,0-1-1 0 0,0 0 0 0 0,-1 0 1 0 0,0 0-1 0 0,-1 0 0 0 0,0 0 1 0 0,-1-1-1 0 0,0 0 0 0 0,0 1 1 0 0,-1-1-1 0 0,-1 0 0 0 0,0 0 1 0 0,0-3-91 0 0,-1 11 7 0 0,1 0-1 0 0,-1 0 1 0 0,0 0 0 0 0,0 0 0 0 0,0 0-1 0 0,0 0 1 0 0,-1 1 0 0 0,1-1 0 0 0,-1 0-1 0 0,0 1 1 0 0,0-1 0 0 0,0 1 0 0 0,0-1-1 0 0,0 1 1 0 0,0 0 0 0 0,-1 0 0 0 0,1 0 0 0 0,-1 0-1 0 0,1 0 1 0 0,-1 1 0 0 0,0-1 0 0 0,0 1-1 0 0,1 0 1 0 0,-1 0 0 0 0,0 0 0 0 0,0 0-1 0 0,0 0 1 0 0,0 0 0 0 0,-1 1 0 0 0,1 0-1 0 0,-2-1-6 0 0,-2 1-18 0 0,0-1-1 0 0,-1 1 0 0 0,1 0 1 0 0,0 0-1 0 0,0 1 0 0 0,0 0 1 0 0,0 0-1 0 0,-1 1 0 0 0,2 0 1 0 0,-1 0-1 0 0,0 0 0 0 0,0 1 0 0 0,-3 2 19 0 0,-3 5-14 0 0,-1 1 0 0 0,1 0 0 0 0,1 1 0 0 0,0 0 0 0 0,1 1 0 0 0,0 1 0 0 0,1-1 0 0 0,1 2 0 0 0,0-1 0 0 0,0 1 0 0 0,2 1 0 0 0,0-1 0 0 0,1 1 0 0 0,0 0 0 0 0,1 1 0 0 0,1-1 0 0 0,1 1 0 0 0,0 0 0 0 0,2 0 0 0 0,-1 0 0 0 0,2 9 14 0 0,1-19 2 0 0,0 0-1 0 0,0 0 1 0 0,1 0 0 0 0,0 0 0 0 0,0 0 0 0 0,0-1 0 0 0,1 1-1 0 0,0-1 1 0 0,1 0 0 0 0,-1 0 0 0 0,1 0 0 0 0,0 0 0 0 0,1-1-1 0 0,-1 1 1 0 0,1-1 0 0 0,0 0 0 0 0,0 0 0 0 0,1-1 0 0 0,0 0 0 0 0,-1 0-1 0 0,1 0 1 0 0,1-1 0 0 0,-1 1 0 0 0,6 1-2 0 0,11 5-132 0 0,0-2 1 0 0,1 0 0 0 0,-1-1-1 0 0,1-1 1 0 0,0-2 0 0 0,16 1 131 0 0,37 2-3686 0 0,-27-6-3866 0 0,-26-1 591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8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372 708 3729 0 0,'0'0'540'0'0,"0"0"-315"0"0,0 0-70 0 0,0 0 268 0 0,0 0 486 0 0,0 0 512 0 0,0 0 335 0 0,0 0 114 0 0,0 0-114 0 0,0 0-237 0 0,0 0-259 0 0,5-12-231 0 0,14-37-173 0 0,-18 48-830 0 0,-1 1 0 0 0,0 0 0 0 0,0-1 0 0 0,0 1 0 0 0,1-1 0 0 0,-1 1 1 0 0,0 0-1 0 0,0-1 0 0 0,0 1 0 0 0,0-1 0 0 0,0 1 0 0 0,0 0 0 0 0,0-1 0 0 0,0 1 1 0 0,0-1-1 0 0,0 1 0 0 0,0-1 0 0 0,0 1 0 0 0,0 0 0 0 0,-1-1 0 0 0,1 1 1 0 0,0-1-1 0 0,0 1 0 0 0,0 0 0 0 0,0-1 0 0 0,-1 1 0 0 0,1 0 0 0 0,0-1 0 0 0,0 1 1 0 0,-1 0-1 0 0,1-1 0 0 0,0 1 0 0 0,-1 0 0 0 0,1 0 0 0 0,0-1 0 0 0,-1 1 0 0 0,1 0 1 0 0,0 0-1 0 0,-1 0 0 0 0,1 0 0 0 0,-1-1 0 0 0,1 1 0 0 0,0 0 0 0 0,-1 0 0 0 0,1 0 1 0 0,-1 0-1 0 0,1 0 0 0 0,0 0 0 0 0,-1 0 0 0 0,1 0 0 0 0,-1 0 0 0 0,1 0 0 0 0,-1 0 1 0 0,1 0-1 0 0,0 0 0 0 0,-1 0 0 0 0,1 1 0 0 0,0-1 0 0 0,-1 0 0 0 0,1 0 0 0 0,-1 0 1 0 0,1 1-1 0 0,0-1 0 0 0,-1 0 0 0 0,1 0 0 0 0,0 1 0 0 0,0-1 0 0 0,-1 0-26 0 0,0 1 115 0 0,-15 7 43 0 0,-1 0 1 0 0,1 2-1 0 0,1 0 1 0 0,0 1-1 0 0,0 1 1 0 0,1 0-1 0 0,0 0 1 0 0,-10 14-159 0 0,9-11 55 0 0,-5 3-52 0 0,0 1 0 0 0,1 1 0 0 0,1 1 0 0 0,1 0 0 0 0,1 2 0 0 0,1 0 0 0 0,1 0 0 0 0,1 1 0 0 0,1 1 0 0 0,1 0 0 0 0,1 1 0 0 0,1 0 0 0 0,2 0 0 0 0,0 1 0 0 0,2 0 0 0 0,-1 14-3 0 0,8-32-48 0 0,-1-1 0 0 0,2 1 0 0 0,-1 0 1 0 0,1-1-1 0 0,0 0 0 0 0,1 1 0 0 0,0-2 1 0 0,0 1-1 0 0,1 0 0 0 0,0-1 0 0 0,0 0 1 0 0,1 0-1 0 0,0 0 0 0 0,0-1 0 0 0,0 1 1 0 0,1-2-1 0 0,0 1 0 0 0,0-1 0 0 0,1 0 1 0 0,-1 0-1 0 0,1-1 0 0 0,0 0 0 0 0,0-1 1 0 0,1 1-1 0 0,-1-2 0 0 0,1 1 0 0 0,-1-1 0 0 0,1 0 1 0 0,0-1-1 0 0,0 0 0 0 0,0 0 0 0 0,3-1 48 0 0,6 1-587 0 0,0-1 0 0 0,-1-1-1 0 0,1 0 1 0 0,0-2-1 0 0,-1 0 1 0 0,1 0-1 0 0,-1-2 1 0 0,0 0-1 0 0,0-1 1 0 0,-1-1 587 0 0,122-62-11939 0 0,-109 50 10571 0 0</inkml:trace>
  <inkml:trace contextRef="#ctx0" brushRef="#br0" timeOffset="261.062">845 712 5233 0 0,'0'0'3425'0'0,"0"0"-1964"0"0,0 0-791 0 0,0 0-138 0 0,0 0 104 0 0,-27 32 182 0 0,-85 104 103 0 0,61-49 475 0 0,47-74-1153 0 0,2-6-170 0 0,-1 0 0 0 0,1 0 0 0 0,0 0 1 0 0,1 0-1 0 0,0 0 0 0 0,0 0 0 0 0,0 1 0 0 0,1-1 0 0 0,0 0 0 0 0,1 0 0 0 0,-1 1 0 0 0,1-1 0 0 0,1 0 0 0 0,-1 0 0 0 0,1 0 0 0 0,1 0 0 0 0,-1 0 0 0 0,1-1 1 0 0,0 1-1 0 0,1-1 0 0 0,-1 1 0 0 0,1-1 0 0 0,0 0 0 0 0,1-1 0 0 0,0 1 0 0 0,0-1 0 0 0,0 0 0 0 0,0 0 0 0 0,1 0 0 0 0,0-1 0 0 0,0 0 0 0 0,0 0 0 0 0,3 1-73 0 0,-1-2 93 0 0,1 0 0 0 0,-1-1 0 0 0,1 0 0 0 0,0 0 0 0 0,0-1 0 0 0,0 0 0 0 0,0 0-1 0 0,0-1 1 0 0,-1-1 0 0 0,1 1 0 0 0,0-1 0 0 0,0-1 0 0 0,0 0 0 0 0,-1 0-1 0 0,1 0 1 0 0,-1-1 0 0 0,1-1 0 0 0,-1 1 0 0 0,0-1 0 0 0,0-1 0 0 0,-1 1-1 0 0,1-2 1 0 0,-1 1 0 0 0,0-1 0 0 0,-1 1 0 0 0,4-5-93 0 0,1-1 75 0 0,-2 0 0 0 0,1 0-1 0 0,-2 0 1 0 0,1-1 0 0 0,-1-1 0 0 0,-1 1 0 0 0,-1-1-1 0 0,1 0 1 0 0,-2-1 0 0 0,0 0 0 0 0,-1 1 0 0 0,0-2-1 0 0,-1 1 1 0 0,0 0 0 0 0,-2-1 0 0 0,1-1-75 0 0,-1 3-110 0 0,0 1 0 0 0,0-1 0 0 0,-1 1 0 0 0,-1-1 0 0 0,0 1 1 0 0,-1-1-1 0 0,0 1 0 0 0,-1 0 0 0 0,0 0 0 0 0,-1 0 0 0 0,0 0 0 0 0,-1 1 0 0 0,0-1 0 0 0,-1 1 1 0 0,-4-4 109 0 0,-32-8-4667 0 0,-1 36-8053 0 0,37-5 10397 0 0</inkml:trace>
  <inkml:trace contextRef="#ctx0" brushRef="#br0" timeOffset="765.024">1282 1234 10202 0 0,'0'0'1642'0'0,"0"0"-751"0"0,0 0-47 0 0,0 0 460 0 0,0 0 359 0 0,0 0 36 0 0,0 0-305 0 0,0 0-487 0 0,0 0-360 0 0,0 0-209 0 0,0 0-118 0 0,0 0-34 0 0,0 0-40 0 0,10-26-36 0 0,36-85-45 0 0,-37 89-46 0 0,1 1-1 0 0,1-1 0 0 0,1 2 1 0 0,1 0-1 0 0,1 0 1 0 0,0 2-1 0 0,9-9-18 0 0,-10 12 3 0 0,-7 5-21 0 0,1 2 0 0 0,0-1-1 0 0,0 1 1 0 0,1 0 0 0 0,0 0 0 0 0,0 1 0 0 0,0 0-1 0 0,1 0 1 0 0,0 1 0 0 0,1 0 0 0 0,-1 1-1 0 0,1 0 1 0 0,0 1 0 0 0,1 0 0 0 0,-1 0-1 0 0,1 1 1 0 0,-1 0 0 0 0,11-1 18 0 0,-17 6 6 0 0,-1 0 0 0 0,0 1-1 0 0,1-1 1 0 0,-1 0 0 0 0,0 1 0 0 0,0 0 0 0 0,-1 0-1 0 0,1 0 1 0 0,0 0 0 0 0,-1 0 0 0 0,0 0 0 0 0,0 1-1 0 0,0-1 1 0 0,0 1 0 0 0,-1 0 0 0 0,1-1 0 0 0,-1 1-1 0 0,0 0 1 0 0,0 0 0 0 0,0 0 0 0 0,0 0 0 0 0,-1 0-1 0 0,0 0 1 0 0,0 1-6 0 0,2 1 41 0 0,0 8 30 0 0,-2-10-38 0 0,0-1-1 0 0,1 1 1 0 0,-1 0 0 0 0,1 0-1 0 0,0-1 1 0 0,0 1 0 0 0,0-1-1 0 0,0 1 1 0 0,0 0 0 0 0,1-1-1 0 0,0 0 1 0 0,-1 1 0 0 0,1-1-1 0 0,1 0 1 0 0,-1 0 0 0 0,0 0-1 0 0,1 0 1 0 0,-1-1 0 0 0,1 1-1 0 0,0-1 1 0 0,0 1 0 0 0,0-1-1 0 0,0 0 1 0 0,0 0 0 0 0,1-1-1 0 0,1 2-32 0 0,7-3 52 0 0,0 0 0 0 0,0-1-1 0 0,0 0 1 0 0,0-1 0 0 0,0-1 0 0 0,-1 0-1 0 0,1 0 1 0 0,-1-1 0 0 0,0 0 0 0 0,0-1-1 0 0,0-1 1 0 0,-1 0 0 0 0,0 0 0 0 0,0 0-1 0 0,0-2 1 0 0,-1 1 0 0 0,8-9-52 0 0,9-4-10 0 0,72-60-314 0 0,-74 69-96 0 0,-15 48 142 0 0,-5-12 177 0 0,-4-18-77 0 0,0 0 0 0 0,1 0 0 0 0,0 0 0 0 0,1 0 0 0 0,-1 0 0 0 0,1 0 0 0 0,0 0 0 0 0,1 0 0 0 0,0-1 0 0 0,0 1 0 0 0,0-1 0 0 0,1 0 0 0 0,0 0 0 0 0,0 0 0 0 0,1 0 0 0 0,-1-1 0 0 0,1 0 0 0 0,0 0 0 0 0,1 0 0 0 0,2 2 178 0 0,33 13-6652 0 0,-17-10-2324 0 0,-15-3 5355 0 0</inkml:trace>
  <inkml:trace contextRef="#ctx0" brushRef="#br0" timeOffset="1246.433">2541 966 9514 0 0,'0'0'692'0'0,"0"0"-345"0"0,0 0 220 0 0,0 0 517 0 0,0 0 343 0 0,0 0 51 0 0,0 0-273 0 0,0 0-362 0 0,-1 30-288 0 0,-3 99-215 0 0,-21 73 165 0 0,23-194-477 0 0,-1 12 34 0 0,-1 0 1 0 0,-1 0 0 0 0,0-1-1 0 0,-2 0 1 0 0,0 0-1 0 0,-1-1 1 0 0,-1 0 0 0 0,-1 0-1 0 0,0-1 1 0 0,-1 0-1 0 0,-2 1-62 0 0,12-17 28 0 0,0 0-1 0 0,0-1 1 0 0,1 1-1 0 0,-1 0 1 0 0,0 0-1 0 0,0-1 1 0 0,0 1-1 0 0,0 0 0 0 0,0-1 1 0 0,0 1-1 0 0,0-1 1 0 0,0 1-1 0 0,0-1 1 0 0,-1 0-1 0 0,1 1 0 0 0,0-1 1 0 0,0 0-1 0 0,0 0 1 0 0,0 0-1 0 0,0 0 1 0 0,-1 0-1 0 0,1 0 0 0 0,0 0 1 0 0,0 0-1 0 0,0-1 1 0 0,0 1-1 0 0,0 0 1 0 0,-1-1-1 0 0,1 1 1 0 0,0-1-1 0 0,0 1 0 0 0,0-1 1 0 0,0 1-1 0 0,0-1 1 0 0,0 0-1 0 0,0 1 1 0 0,1-1-1 0 0,-1 0 0 0 0,0 0 1 0 0,0 0-1 0 0,0 0 1 0 0,1 1-1 0 0,-1-1 1 0 0,1 0-1 0 0,-1 0 1 0 0,1-1-1 0 0,-1 1 0 0 0,1 0 1 0 0,-1 0-1 0 0,1 0 1 0 0,0 0-1 0 0,-1 0 1 0 0,1 0-1 0 0,0 0 0 0 0,0-1 1 0 0,0 1-1 0 0,0 0 1 0 0,0 0-1 0 0,0 0 1 0 0,1 0-1 0 0,-1-1 1 0 0,0 1-1 0 0,0 0 0 0 0,1 0 1 0 0,-1 0-1 0 0,1 0 1 0 0,-1 0-1 0 0,1-1-27 0 0,3-33 48 0 0,2 1-1 0 0,1 0 1 0 0,1 0-1 0 0,2 0 1 0 0,1 1-1 0 0,2 1 1 0 0,1 0-1 0 0,3-3-47 0 0,-2-3 2 0 0,0 2 0 0 0,2-1 1 0 0,2 2-1 0 0,2 0 0 0 0,1 2 0 0 0,1 0 0 0 0,2 1 0 0 0,1 2 0 0 0,1 1 0 0 0,2 0 0 0 0,0 3 1 0 0,27-18-3 0 0,-49 38 21 0 0,1 1 0 0 0,-1 1 1 0 0,1-1-1 0 0,0 2 0 0 0,1-1 1 0 0,-1 1-1 0 0,1 0 0 0 0,-1 1 1 0 0,1 0-1 0 0,0 0 0 0 0,0 1 1 0 0,0 0-1 0 0,0 0 0 0 0,0 1 1 0 0,0 0-1 0 0,5 2-21 0 0,-10 1 42 0 0,-1 0 0 0 0,1 1 0 0 0,0 0 0 0 0,-1-1-1 0 0,0 1 1 0 0,0 1 0 0 0,0-1 0 0 0,0 0 0 0 0,-1 1 0 0 0,0-1 0 0 0,1 1 0 0 0,-2 0 0 0 0,1 0 0 0 0,-1 0-1 0 0,1 0 1 0 0,-1 0 0 0 0,-1 0 0 0 0,1 0 0 0 0,-1 0 0 0 0,0 0 0 0 0,0 0 0 0 0,0 0 0 0 0,-1 0 0 0 0,0 3-42 0 0,-2 12 55 0 0,-1-1 1 0 0,0 1 0 0 0,-2-1-1 0 0,0 0 1 0 0,-1 0 0 0 0,-1-1 0 0 0,-1 0-1 0 0,0-1 1 0 0,-1 0 0 0 0,-1 0 0 0 0,-1-1-1 0 0,0 0 1 0 0,-1-1 0 0 0,-8 6-56 0 0,11-8-89 0 0,-1-1 1 0 0,0-1 0 0 0,-1 1-1 0 0,0-2 1 0 0,-1 0 0 0 0,0-1-1 0 0,0 0 1 0 0,-1-1 0 0 0,0 0-1 0 0,-1-1 1 0 0,0-1 0 0 0,0 0-1 0 0,-11 2 89 0 0,25-7-115 0 0,0-1-1 0 0,0 0 0 0 0,0 1 0 0 0,0-1 0 0 0,0 0 0 0 0,0 0 1 0 0,0 0-1 0 0,0 0 0 0 0,0 0 0 0 0,0 0 0 0 0,0 0 0 0 0,0 0 1 0 0,0 0-1 0 0,-1-1 0 0 0,1 1 0 0 0,0 0 0 0 0,0-1 0 0 0,1 1 1 0 0,-1-1-1 0 0,0 1 0 0 0,0-1 0 0 0,0 1 0 0 0,0-1 0 0 0,0 0 1 0 0,0 1-1 0 0,1-1 0 0 0,-1 0 0 0 0,0 0 0 0 0,1 1 0 0 0,-1-1 1 0 0,0 0-1 0 0,1 0 0 0 0,-1 0 0 0 0,1 0 0 0 0,-1 0 0 0 0,1-1 116 0 0,-2-24-7628 0 0,2 16 4045 0 0,0-1-3559 0 0</inkml:trace>
  <inkml:trace contextRef="#ctx0" brushRef="#br0" timeOffset="1544.071">3292 156 13403 0 0,'0'0'1454'0'0,"0"0"-808"0"0,0 0-128 0 0,0 0 285 0 0,0 0 299 0 0,0 0 187 0 0,-4 34-16 0 0,-11 110-166 0 0,-24 153 1459 0 0,7 313-3526 0 0,32-609 384 0 0,0-1-160 0 0,0 0-162 0 0,16-52-15005 0 0,-12 41 10815 0 0</inkml:trace>
  <inkml:trace contextRef="#ctx0" brushRef="#br0" timeOffset="1699.922">3544 870 8458 0 0,'0'0'2004'0'0,"0"0"-617"0"0,0 0-89 0 0,0 0 173 0 0,0 0 38 0 0,0 0-168 0 0,0 0-362 0 0,-7 34-417 0 0,-21 104-275 0 0,15-24-518 0 0,28-94-3021 0 0,1-17-6084 0 0,-14-3 2859 0 0</inkml:trace>
  <inkml:trace contextRef="#ctx0" brushRef="#br0" timeOffset="1862.368">3581 480 14867 0 0,'0'0'1160'0'0,"0"0"-832"0"0,0 0-448 0 0,0 0-208 0 0,0 0-56 0 0,0 0 56 0 0,0 0-48 0 0,0 0-248 0 0,0 0-848 0 0,0 0-1865 0 0,0 0-1968 0 0,0 0 1224 0 0</inkml:trace>
  <inkml:trace contextRef="#ctx0" brushRef="#br0" timeOffset="2130.051">4093 782 10794 0 0,'0'0'1677'0'0,"0"0"-778"0"0,0 0-118 0 0,0 0 246 0 0,0 0 181 0 0,0 0 20 0 0,-33 18-194 0 0,-100 60-282 0 0,67-23-3 0 0,59-44-651 0 0,3-6-84 0 0,0 0 0 0 0,0 1 0 0 0,1-1-1 0 0,0 1 1 0 0,0 0 0 0 0,0 0 0 0 0,0 1 0 0 0,1-1 0 0 0,1 0 0 0 0,-1 1-1 0 0,1-1 1 0 0,0 1 0 0 0,0 0 0 0 0,1-1 0 0 0,-1 1 0 0 0,2-1-1 0 0,-1 1 1 0 0,1 0 0 0 0,0-1 0 0 0,0 1 0 0 0,1-1 0 0 0,0 1 0 0 0,0-1-1 0 0,0 0 1 0 0,1 0 0 0 0,0 0 0 0 0,0 0 0 0 0,0 0 0 0 0,1-1 0 0 0,0 1-1 0 0,2 1-13 0 0,4 1-18 0 0,-1-2 0 0 0,1 1-1 0 0,0-2 1 0 0,1 1-1 0 0,-1-1 1 0 0,1-1 0 0 0,0 0-1 0 0,0 0 1 0 0,0-1-1 0 0,1-1 1 0 0,-1 0 0 0 0,1 0-1 0 0,0-1 1 0 0,-1-1-1 0 0,7 0 19 0 0,-4 0-367 0 0,-1-1 0 0 0,1 0 0 0 0,0-1-1 0 0,-1-1 1 0 0,1 0 0 0 0,-1-1-1 0 0,0 0 1 0 0,0-1 0 0 0,-1 0 0 0 0,5-3 367 0 0,8-5-2228 0 0,30-15-7327 0 0,-39 17 4610 0 0</inkml:trace>
  <inkml:trace contextRef="#ctx0" brushRef="#br0" timeOffset="2778.05">4658 767 9146 0 0,'0'0'1859'0'0,"0"0"-345"0"0,0 0-102 0 0,0 0-5 0 0,0 0-28 0 0,0 0-137 0 0,0 0-253 0 0,0 0-273 0 0,-32 21-222 0 0,-100 66-177 0 0,54-18 18 0 0,71-62-333 0 0,-1 1 0 0 0,2 0-1 0 0,-1 1 1 0 0,1 0 0 0 0,0 0 0 0 0,1 0 0 0 0,0 1 0 0 0,0 0 0 0 0,1 0-1 0 0,0 0 1 0 0,1 0 0 0 0,0 0 0 0 0,1 1 0 0 0,0-1 0 0 0,0 7-2 0 0,2-15-7 0 0,1 0 0 0 0,-1 0 0 0 0,0 0 0 0 0,1 0 0 0 0,-1-1 0 0 0,1 1 0 0 0,0 0 0 0 0,0 0 0 0 0,0-1 0 0 0,0 1 0 0 0,0-1 0 0 0,0 1 0 0 0,0-1 0 0 0,0 1 0 0 0,0-1 0 0 0,1 1 0 0 0,-1-1 0 0 0,1 0 0 0 0,-1 0 0 0 0,1 0 0 0 0,-1 0 0 0 0,1 0 0 0 0,0 0 0 0 0,-1 0 0 0 0,1 0 0 0 0,0-1 0 0 0,0 1 0 0 0,-1-1 0 0 0,1 1 0 0 0,0-1 0 0 0,0 0 0 0 0,0 0 0 0 0,1 0 7 0 0,65 0 35 0 0,-45-6-20 0 0,-1 0 0 0 0,-1-2 1 0 0,0 0-1 0 0,0-2 0 0 0,0 0 1 0 0,-2-2-1 0 0,1 0 0 0 0,-1-1 1 0 0,-1 0-1 0 0,0-2 0 0 0,8-9-15 0 0,41-29-16 0 0,-13 16-263 0 0,-45 71-80 0 0,-8-15 334 0 0,-2-12 10 0 0,1 0-1 0 0,-1 0 1 0 0,1 0-1 0 0,1 0 1 0 0,-1 0-1 0 0,1 0 1 0 0,0 0-1 0 0,1 0 0 0 0,-1 0 1 0 0,1 0-1 0 0,1 0 1 0 0,0-1-1 0 0,-1 0 1 0 0,2 1-1 0 0,-1-1 1 0 0,1 0-1 0 0,0 0 1 0 0,0-1-1 0 0,1 1 1 0 0,-1-1-1 0 0,1 0 0 0 0,1 0 1 0 0,-1-1-1 0 0,1 1 1 0 0,0-1 15 0 0,2 0 3 0 0,0-1 1 0 0,0 0-1 0 0,1-1 1 0 0,-1 0-1 0 0,1 0 1 0 0,-1-1-1 0 0,1 0 1 0 0,0 0-1 0 0,0-1 1 0 0,0 0-1 0 0,-1-1 1 0 0,1 0-1 0 0,0 0 1 0 0,-1-1-1 0 0,1 0 1 0 0,-1 0-1 0 0,1-1 1 0 0,-1 0-1 0 0,0-1 0 0 0,0 0 1 0 0,4-3-4 0 0,12-7 231 0 0,0-2-1 0 0,-1-1 1 0 0,-1-1 0 0 0,0-1 0 0 0,-1 0 0 0 0,0-4-231 0 0,23-26 464 0 0,-3-2 1 0 0,-2-2-1 0 0,10-21-464 0 0,-28 40-201 0 0,-1 0 0 0 0,-2-1 0 0 0,-2-1 1 0 0,-1-1-1 0 0,-1 0 0 0 0,-3 0 0 0 0,-1-2 0 0 0,-1 1 0 0 0,-3-1 0 0 0,-1 0 0 0 0,-2-1 0 0 0,-1 1 0 0 0,-2 0 1 0 0,-5-36 200 0 0,4 65-3 0 0,0-1 1 0 0,0 1-1 0 0,-1 0 1 0 0,-1 0-1 0 0,1 0 1 0 0,-1 0-1 0 0,-1 0 1 0 0,0 0-1 0 0,-1 1 1 0 0,1 0-1 0 0,-2 0 1 0 0,1 0-1 0 0,-1 1 1 0 0,-7-8 2 0 0,10 14 35 0 0,1 0 0 0 0,-1 1 0 0 0,0 0-1 0 0,0-1 1 0 0,0 1 0 0 0,0 0 0 0 0,0 0 0 0 0,0 0 0 0 0,0 1 0 0 0,0-1 0 0 0,0 1 0 0 0,0 0-1 0 0,0-1 1 0 0,0 1 0 0 0,0 1 0 0 0,-1-1 0 0 0,1 0 0 0 0,0 1 0 0 0,0 0 0 0 0,0-1 0 0 0,0 1-1 0 0,0 1 1 0 0,0-1 0 0 0,1 0 0 0 0,-1 1 0 0 0,0-1 0 0 0,0 1 0 0 0,1 0 0 0 0,-1 0 0 0 0,-1 2-36 0 0,-62 73 430 0 0,52-46-295 0 0,1 0 1 0 0,1 0-1 0 0,2 1 0 0 0,2 1 1 0 0,0 0-1 0 0,3 0 1 0 0,0 0-1 0 0,3 1 0 0 0,0 0 1 0 0,2-1-1 0 0,3 20-134 0 0,-3-42 24 0 0,2 24 9 0 0,2 0 0 0 0,1 0 1 0 0,1 0-1 0 0,2-1 0 0 0,2 0 1 0 0,1 0-1 0 0,1-1 0 0 0,2-1 1 0 0,1 0-1 0 0,2-1 0 0 0,1 0 1 0 0,1-2-1 0 0,2 0 0 0 0,0-1 1 0 0,2-1-1 0 0,2-2 0 0 0,11 10-33 0 0,56 27-1224 0 0,-92-62 1140 0 0,1 1-1 0 0,0-1 1 0 0,-1 0-1 0 0,1 1 1 0 0,-1-1-1 0 0,1 0 1 0 0,0 1-1 0 0,-1-1 1 0 0,1 0-1 0 0,0 0 1 0 0,-1 0-1 0 0,1 0 1 0 0,0 1 0 0 0,-1-1-1 0 0,1 0 1 0 0,0 0-1 0 0,0 0 1 0 0,-1-1-1 0 0,1 1 1 0 0,0 0-1 0 0,-1 0 1 0 0,1 0-1 0 0,0 0 1 0 0,-1-1-1 0 0,1 1 1 0 0,-1 0-1 0 0,1-1 1 0 0,0 1 0 0 0,-1 0-1 0 0,1-1 1 0 0,-1 1-1 0 0,1-1 1 0 0,-1 1-1 0 0,1-1 1 0 0,-1 1-1 0 0,1-1 1 0 0,-1 1-1 0 0,1-1 1 0 0,-1 1-1 0 0,0-1 1 0 0,1 0-1 0 0,-1 1 1 0 0,0-1 0 0 0,0 0-1 0 0,0 1 1 0 0,1-1-1 0 0,-1 0 1 0 0,0 1-1 0 0,0-1 1 0 0,0 0-1 0 0,0 1 1 0 0,0-1-1 0 0,0 0 1 0 0,0 0-1 0 0,0 1 1 0 0,0-1-1 0 0,-1 0 1 0 0,1 1 84 0 0,-13-40-10990 0 0,9 28 4813 0 0</inkml:trace>
  <inkml:trace contextRef="#ctx0" brushRef="#br0" timeOffset="3065.812">5068 583 14075 0 0,'0'0'850'0'0,"0"0"-216"0"0,0 0 138 0 0,0 0 287 0 0,0 0 146 0 0,0 0-88 0 0,0 0-230 0 0,33-1-227 0 0,103-1-194 0 0,150 8 941 0 0,-105-4-584 0 0,-91 0-3537 0 0,-2-2-9238 0 0,-71 0 2663 0 0</inkml:trace>
  <inkml:trace contextRef="#ctx0" brushRef="#br0" timeOffset="3527.278">5998 837 2080 0 0,'0'0'1358'0'0,"0"0"169"0"0,0 0 257 0 0,0 0 140 0 0,0 0-5 0 0,33 6-263 0 0,103 19-354 0 0,-131-24-1115 0 0,1 1 0 0 0,0-1 0 0 0,0 0 0 0 0,0 0 1 0 0,0-1-1 0 0,0 1 0 0 0,0-1 0 0 0,0-1 0 0 0,0 1 1 0 0,0-1-1 0 0,0 0 0 0 0,-1 0 0 0 0,1-1 0 0 0,0 0 1 0 0,-1 0-1 0 0,1 0 0 0 0,-1-1 0 0 0,1 1 0 0 0,-1-1 1 0 0,5-4-188 0 0,7-4 648 0 0,-13 9-560 0 0,0 0-1 0 0,0 0 1 0 0,-1-1-1 0 0,1 1 1 0 0,-1-1-1 0 0,1 0 1 0 0,-1 0-1 0 0,0 0 1 0 0,0 0-1 0 0,0 0 1 0 0,0-1-1 0 0,-1 1 1 0 0,0-1-1 0 0,1 0 1 0 0,-1 0-1 0 0,-1 0 1 0 0,1 0-1 0 0,0 0 0 0 0,-1 0 1 0 0,0 0-1 0 0,0-1 1 0 0,0 1-1 0 0,-1 0 1 0 0,1-1-1 0 0,-1 1 1 0 0,0-1-1 0 0,0 1 1 0 0,-1 0-1 0 0,1-1 1 0 0,-1 1-1 0 0,0 0 1 0 0,0 0-1 0 0,-1-1 1 0 0,1 1-1 0 0,-1 0 0 0 0,0 0 1 0 0,0 0-1 0 0,0 1 1 0 0,-2-4-88 0 0,-6 0-30 0 0,1 2-1 0 0,-1-1 1 0 0,0 1-1 0 0,-1 0 1 0 0,1 1 0 0 0,-1 0-1 0 0,0 1 1 0 0,0 0 0 0 0,0 1-1 0 0,0 0 1 0 0,0 1 0 0 0,0 0-1 0 0,-1 1 1 0 0,1 0 0 0 0,0 0-1 0 0,-1 1 1 0 0,-9 3 30 0 0,9-2-16 0 0,1 0 0 0 0,-1 1 0 0 0,1 1 0 0 0,0-1 0 0 0,0 2 0 0 0,0 0 1 0 0,1 0-1 0 0,-1 1 0 0 0,1 0 0 0 0,1 1 0 0 0,-1 0 0 0 0,1 0 0 0 0,0 1 0 0 0,1 0 1 0 0,0 1-1 0 0,0 0 0 0 0,1 0 0 0 0,0 1 0 0 0,0 0 0 0 0,1 0 0 0 0,1 0 0 0 0,-3 6 16 0 0,7-9-17 0 0,-1 0 0 0 0,1 1-1 0 0,1-1 1 0 0,-1 1 0 0 0,1-1-1 0 0,1 1 1 0 0,-1-1-1 0 0,1 1 1 0 0,1-1 0 0 0,-1 0-1 0 0,1 1 1 0 0,0-1 0 0 0,1 0-1 0 0,0 0 1 0 0,0 0-1 0 0,0-1 1 0 0,1 1 0 0 0,0-1-1 0 0,0 0 1 0 0,1 0 0 0 0,0 0-1 0 0,0-1 1 0 0,0 1-1 0 0,1-1 1 0 0,-1 0 0 0 0,1-1-1 0 0,1 1 1 0 0,-1-1 0 0 0,0-1-1 0 0,1 1 1 0 0,0-1 0 0 0,0 0-1 0 0,0-1 1 0 0,0 1-1 0 0,0-1 1 0 0,0-1 0 0 0,1 1-1 0 0,-1-1 1 0 0,6 0 17 0 0,196 10-778 0 0,-187-12 75 0 0,1-1-1 0 0,0-1 0 0 0,-1-1 0 0 0,0-1 0 0 0,0-1 0 0 0,0-1 0 0 0,1-1 704 0 0,144-69-13590 0 0,-144 65 13074 0 0</inkml:trace>
  <inkml:trace contextRef="#ctx0" brushRef="#br0" timeOffset="3918.071">6935 701 744 0 0,'0'0'1798'0'0,"0"0"-398"0"0,0 0-89 0 0,0 0 113 0 0,0 0 186 0 0,0 0 122 0 0,0 0 1 0 0,0 0-154 0 0,-33 7-275 0 0,-103 25-320 0 0,52 10 163 0 0,75-38-1106 0 0,1 1 0 0 0,1 1 0 0 0,-1-1 0 0 0,1 1 0 0 0,0 1 0 0 0,0-1 0 0 0,1 1 0 0 0,0 0 0 0 0,0 1 0 0 0,0 0 0 0 0,1-1 0 0 0,0 2 0 0 0,1-1 0 0 0,0 0 0 0 0,0 1 0 0 0,1 0 0 0 0,0 0 0 0 0,1 0 0 0 0,-1 0 0 0 0,2 1 0 0 0,0-1 0 0 0,0 0 0 0 0,0 1 0 0 0,1 7-41 0 0,3-10 43 0 0,1 1-1 0 0,0-1 1 0 0,0 0-1 0 0,0 0 1 0 0,1 0-1 0 0,0-1 1 0 0,0 0-1 0 0,1 0 1 0 0,0 0-1 0 0,0 0 1 0 0,0-1-1 0 0,0 0 1 0 0,1 0-1 0 0,6 3-42 0 0,-2-3 149 0 0,0 0-1 0 0,0 0 0 0 0,0-1 1 0 0,1-1-1 0 0,-1 0 0 0 0,1 0 1 0 0,0-1-1 0 0,0 0 0 0 0,0-1 1 0 0,0-1-1 0 0,0 0 0 0 0,-1-1 1 0 0,1 0-1 0 0,0 0 0 0 0,0-1 1 0 0,0-1-1 0 0,-1 0 0 0 0,1-1 1 0 0,8-4-149 0 0,6-3 260 0 0,0-1 1 0 0,-1-1-1 0 0,0-1 1 0 0,-1-2-1 0 0,-1 0 1 0 0,0-2 0 0 0,17-17-261 0 0,-9 5 109 0 0,0-2 0 0 0,-2-1 0 0 0,-1-1 0 0 0,-2-2 0 0 0,-2 0 0 0 0,-1-2 0 0 0,11-26-109 0 0,-23 42-223 0 0,-2-1-1 0 0,0 0 1 0 0,-2 0 0 0 0,0-1 0 0 0,-2 0 0 0 0,0 0-1 0 0,-2-1 1 0 0,0 1 0 0 0,-2-1 0 0 0,-1 1-1 0 0,-1-1 1 0 0,-1 1 0 0 0,-1-1 0 0 0,-3-10 223 0 0,4 25-77 0 0,0 0-1 0 0,0 1 1 0 0,0-1 0 0 0,-2 1 0 0 0,1-1 0 0 0,-1 1-1 0 0,0 0 1 0 0,-1 0 0 0 0,0 1 0 0 0,0 0 0 0 0,-1-1-1 0 0,0 2 1 0 0,-1-1 0 0 0,1 1 0 0 0,-1 0 0 0 0,-1 0-1 0 0,1 1 1 0 0,-1 0 0 0 0,-1 0 0 0 0,1 1 0 0 0,-1 0-1 0 0,1 1 1 0 0,-2 0 0 0 0,1 0 0 0 0,0 0 0 0 0,-1 2 0 0 0,1-1-1 0 0,-1 1 1 0 0,0 0 0 0 0,0 1 0 0 0,1 0 0 0 0,-1 1-1 0 0,0 0 1 0 0,-3 1 77 0 0,1 2 39 0 0,0 1-1 0 0,0 1 0 0 0,0 0 1 0 0,0 0-1 0 0,0 1 1 0 0,1 1-1 0 0,0 0 1 0 0,1 0-1 0 0,0 1 0 0 0,0 1 1 0 0,0 0-1 0 0,1 0 1 0 0,1 0-1 0 0,-1 1 0 0 0,1 1 1 0 0,1-1-1 0 0,0 1 1 0 0,1 0-1 0 0,0 1 1 0 0,1 0-1 0 0,-3 7-38 0 0,2 5 117 0 0,0 0 1 0 0,2 0-1 0 0,1 0 0 0 0,1 1 1 0 0,1-1-1 0 0,1 1 1 0 0,1 0-1 0 0,1-1 0 0 0,2 1 1 0 0,0-1-1 0 0,1 0 0 0 0,2 0 1 0 0,0-1-1 0 0,2 0 0 0 0,0 0 1 0 0,2-1-1 0 0,0 0 0 0 0,1-1 1 0 0,2 0-1 0 0,0-1 1 0 0,1 0-1 0 0,8 6-117 0 0,7 8 92 0 0,3-1 1 0 0,0-2-1 0 0,2-1 1 0 0,1-2-1 0 0,1-1 1 0 0,2-2-1 0 0,0-2 1 0 0,1-1-1 0 0,2-3 1 0 0,16 6-93 0 0,-22-12-1210 0 0,1-2 0 0 0,1-1 0 0 0,-1-2 1 0 0,29 2 1209 0 0,-38-9-6307 0 0,-10-1-4862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6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4 784 0 0,'0'0'1492'0'0,"0"0"-423"0"0,0 0-330 0 0,0 0-74 0 0,0 0 191 0 0,0 0 308 0 0,0 0 166 0 0,0 0-111 0 0,0 0-292 0 0,0 0-328 0 0,0 0-179 0 0,8 12 1293 0 0,11 69 2112 0 0,1 132-1364 0 0,-21 158-1444 0 0,-1-132-6188 0 0,2-238 3584 0 0,0-1-521 0 0,0 0-657 0 0,0 0-1932 0 0,0-4 2432 0 0,0 1 578 0 0</inkml:trace>
  <inkml:trace contextRef="#ctx0" brushRef="#br0" timeOffset="246.798">1 538 1216 0 0,'0'0'1395'0'0,"0"0"-623"0"0,0 0-78 0 0,0 0 258 0 0,32-9 251 0 0,106-30 116 0 0,272-90 2986 0 0,-306 75-5459 0 0,-42 10-4767 0 0,-47 33 2843 0 0,-5 6 1375 0 0</inkml:trace>
  <inkml:trace contextRef="#ctx0" brushRef="#br0" timeOffset="644.834">785 1 3177 0 0,'0'0'640'0'0,"0"0"-21"0"0,0 0 213 0 0,0 0 352 0 0,-5 38 387 0 0,-12 121 167 0 0,1 23 2229 0 0,12-127-3199 0 0,2 0-1 0 0,3-1 1 0 0,3 1-1 0 0,7 41-767 0 0,29 3 638 0 0,-39-96-614 0 0,1-1-1 0 0,-1 0 1 0 0,1 0-1 0 0,-1 0 1 0 0,1 0-1 0 0,0-1 1 0 0,0 1 0 0 0,0 0-1 0 0,0-1 1 0 0,0 1-1 0 0,1-1 1 0 0,-1 0-1 0 0,0 0 1 0 0,1 0-1 0 0,-1 0 1 0 0,1 0-1 0 0,-1 0 1 0 0,1-1 0 0 0,-1 1-1 0 0,1-1 1 0 0,-1 0-1 0 0,1 1 1 0 0,0-1-1 0 0,-1 0 1 0 0,1-1-1 0 0,-1 1 1 0 0,1 0 0 0 0,-1-1-1 0 0,1 0 1 0 0,-1 1-1 0 0,1-1 1 0 0,-1 0-1 0 0,1 0 1 0 0,-1 0-1 0 0,0-1 1 0 0,0 1 0 0 0,1-1-1 0 0,-1 1 1 0 0,0-1-24 0 0,171-153 768 0 0,-84 67-616 0 0,-2 13 212 0 0,-86 76-339 0 0,0 0 1 0 0,1 0-1 0 0,-1 0 0 0 0,0 0 1 0 0,0 0-1 0 0,0 0 0 0 0,-1 0 1 0 0,1 1-1 0 0,0-1 0 0 0,0 0 1 0 0,-1 0-1 0 0,1 1 0 0 0,0-1 1 0 0,-1 1-1 0 0,1-1 1 0 0,-1 0-1 0 0,0 1 0 0 0,0-1 1 0 0,1 1-1 0 0,-1-1 0 0 0,0 1 1 0 0,0-1-1 0 0,0 1 0 0 0,0-1 1 0 0,-1 0-1 0 0,1 1 0 0 0,0-1 1 0 0,-1 1-1 0 0,1-1 1 0 0,0 0-1 0 0,-1 1 0 0 0,0 0-25 0 0,1 5 100 0 0,0 143 444 0 0,1-146-595 0 0,-1 1 0 0 0,1-1 1 0 0,0 0-1 0 0,0 0 0 0 0,0 0 1 0 0,0 1-1 0 0,1-1 0 0 0,-1 0 1 0 0,1-1-1 0 0,0 1 0 0 0,1 0 1 0 0,-1 0-1 0 0,0-1 0 0 0,1 0 1 0 0,0 1-1 0 0,0-1 0 0 0,0 0 1 0 0,0 0-1 0 0,1-1 0 0 0,-1 1 1 0 0,1-1-1 0 0,-1 1 0 0 0,1-1 1 0 0,0 0-1 0 0,0-1 0 0 0,0 1 1 0 0,0-1-1 0 0,0 1 0 0 0,0-1 51 0 0,7-1-642 0 0,25-2-3903 0 0,-14-4-3127 0 0,-12-1 907 0 0</inkml:trace>
  <inkml:trace contextRef="#ctx0" brushRef="#br0" timeOffset="1018.632">1683 663 2120 0 0,'0'0'1689'0'0,"0"0"-984"0"0,0 0-7 0 0,0 0 445 0 0,0 0 404 0 0,0 0 149 0 0,0 0-164 0 0,0 0-275 0 0,0 0-282 0 0,0 0-242 0 0,0 0-169 0 0,0 0-102 0 0,32-13-69 0 0,98-42-54 0 0,-127 54-319 0 0,0 1 0 0 0,0-1 0 0 0,0 0 0 0 0,0-1 0 0 0,-1 1 0 0 0,1 0 0 0 0,0-1 0 0 0,-1 1 0 0 0,1-1 0 0 0,-1 0 0 0 0,0 0 0 0 0,0 0 0 0 0,1 0 0 0 0,-1-1 0 0 0,0 1 0 0 0,-1 0 0 0 0,1-1 0 0 0,0 1 0 0 0,-1-1 0 0 0,1 0 0 0 0,-1 0-20 0 0,3-6 100 0 0,14-82 373 0 0,-18 88-481 0 0,0 0 0 0 0,0 1 0 0 0,0-1 0 0 0,0 1 0 0 0,-1-1 0 0 0,1 1 0 0 0,-1-1 0 0 0,0 1 0 0 0,0-1 0 0 0,0 1 0 0 0,0 0 0 0 0,0-1 0 0 0,0 1 1 0 0,-1 0-1 0 0,1 0 0 0 0,-1 0 0 0 0,0 0 0 0 0,1 0 0 0 0,-1 0 0 0 0,0 1 0 0 0,0-1 0 0 0,0 0 0 0 0,0 1 0 0 0,0 0 0 0 0,-1-1 0 0 0,1 1 0 0 0,0 0 0 0 0,-1 0 0 0 0,1 0 0 0 0,-1 0 0 0 0,1 1 0 0 0,-1-1 0 0 0,1 1 1 0 0,-3-1 7 0 0,-4 1-6 0 0,0 1 0 0 0,0 0 0 0 0,0 0 0 0 0,0 0 0 0 0,0 1 0 0 0,0 1 1 0 0,0 0-1 0 0,1 0 0 0 0,-1 0 0 0 0,1 1 0 0 0,0 0 0 0 0,0 1 0 0 0,0 0 1 0 0,1 0-1 0 0,-1 1 0 0 0,1 0 0 0 0,1 0 0 0 0,-6 6 6 0 0,-1 1 115 0 0,1 1 0 0 0,1 1 0 0 0,0-1 0 0 0,1 2 0 0 0,1-1 0 0 0,0 1 0 0 0,1 1 0 0 0,1-1 0 0 0,-1 6-115 0 0,5-15 43 0 0,0 1 1 0 0,1 0-1 0 0,0 0 1 0 0,0-1-1 0 0,1 1 0 0 0,0 1 1 0 0,1-1-1 0 0,-1 0 0 0 0,2 0 1 0 0,-1 0-1 0 0,1 0 0 0 0,0 0 1 0 0,1 0-1 0 0,0 0 1 0 0,0 0-1 0 0,0-1 0 0 0,1 1 1 0 0,1-1-1 0 0,-1 1 0 0 0,1-1 1 0 0,0 0-1 0 0,1-1 0 0 0,-1 1 1 0 0,2-1-1 0 0,-1 0 1 0 0,0 0-1 0 0,1 0 0 0 0,0-1 1 0 0,7 5-44 0 0,0-1 32 0 0,1 0 1 0 0,0 0-1 0 0,0-2 1 0 0,1 0-1 0 0,0 0 1 0 0,0-2-1 0 0,1 0 1 0 0,0 0-1 0 0,-1-2 1 0 0,1 0-1 0 0,1 0 1 0 0,-1-2-1 0 0,15 0-32 0 0,22-11-2863 0 0,-39 2-1505 0 0,2-3-4055 0 0,-14 7 4892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84 973 0 0 0,'0'0'1458'0'0,"0"0"434"0"0,0 0-25 0 0,0 0-353 0 0,0 0-431 0 0,0 0-298 0 0,0 0-86 0 0,5-2 44 0 0,-5 1-678 0 0,1 0-1 0 0,0 1 1 0 0,0-1 0 0 0,0 1 0 0 0,0 0-1 0 0,0-1 1 0 0,0 1 0 0 0,0 0 0 0 0,0-1-1 0 0,0 1 1 0 0,0 0 0 0 0,0 0 0 0 0,0 0-1 0 0,0 0 1 0 0,0 0 0 0 0,0 0 0 0 0,0 0-1 0 0,0 0 1 0 0,0 0 0 0 0,0 1 0 0 0,0-1-1 0 0,0 0 1 0 0,0 1 0 0 0,0-1 0 0 0,0 1 0 0 0,0-1-1 0 0,0 1 1 0 0,0-1 0 0 0,0 1 0 0 0,-1 0-1 0 0,1-1 1 0 0,0 1 0 0 0,0 0 0 0 0,-1 0-1 0 0,1-1 1 0 0,0 1 0 0 0,-1 0 0 0 0,1 0-1 0 0,-1 0 1 0 0,1 0 0 0 0,-1 0 0 0 0,0 0-1 0 0,1 1-64 0 0,9 27 543 0 0,-2 1-1 0 0,-1 1 1 0 0,-1 0-1 0 0,-2 0 1 0 0,-1 0-1 0 0,-1 0 0 0 0,-2 0 1 0 0,-3 18-543 0 0,3-1 329 0 0,0-10-195 0 0,-1 1-1 0 0,-2-1 0 0 0,-2 1 1 0 0,-1-1-1 0 0,-2-1 1 0 0,-2 1-1 0 0,-1-2 0 0 0,-3 2-133 0 0,13-32 28 0 0,-1-1 0 0 0,0 0 1 0 0,-1 0-1 0 0,1 1 0 0 0,-1-1 0 0 0,0-1 0 0 0,0 1 0 0 0,-1 0 0 0 0,0-1 0 0 0,1 0 0 0 0,-1 0 0 0 0,-1 0 0 0 0,1 0 0 0 0,-1-1 0 0 0,1 1 1 0 0,-1-1-1 0 0,0 0 0 0 0,0-1 0 0 0,-4 2-28 0 0,7-4 13 0 0,1-1 0 0 0,-1 0 1 0 0,0 0-1 0 0,0 0 1 0 0,1 0-1 0 0,-1 0 0 0 0,1 0 1 0 0,-1-1-1 0 0,1 1 0 0 0,0 0 1 0 0,-1-1-1 0 0,1 1 1 0 0,0-1-1 0 0,0 0 0 0 0,0 1 1 0 0,0-1-1 0 0,0 0 0 0 0,1 0 1 0 0,-1 1-1 0 0,0-1 1 0 0,1 0-1 0 0,-1 0 0 0 0,1 0 1 0 0,0 0-1 0 0,0 0 0 0 0,-1 0 1 0 0,1 0-1 0 0,1 1 1 0 0,-1-1-1 0 0,0 0 0 0 0,0 0 1 0 0,1 0-1 0 0,-1 0 0 0 0,1-1-13 0 0,-1 1 2 0 0,3-22-2 0 0,1 1 0 0 0,1-1 1 0 0,1 1-1 0 0,1 0 0 0 0,1 1 1 0 0,1 0-1 0 0,1 0 0 0 0,1 0 1 0 0,7-8-1 0 0,18-32 10 0 0,3 2 1 0 0,3 2 0 0 0,2 1 0 0 0,2 3 0 0 0,3 2-1 0 0,2 1 1 0 0,2 4 0 0 0,2 1 0 0 0,45-27-11 0 0,58-14 297 0 0,-157 86-291 0 0,1 0-1 0 0,0 0 0 0 0,0 0 0 0 0,0 0 1 0 0,0 0-1 0 0,0 1 0 0 0,0-1 1 0 0,0 1-1 0 0,0-1 0 0 0,1 1 1 0 0,-1 0-1 0 0,0-1 0 0 0,0 1 1 0 0,0 0-1 0 0,0 1 0 0 0,0-1 0 0 0,1 0 1 0 0,-1 1-1 0 0,0-1 0 0 0,0 1 1 0 0,0-1-1 0 0,0 1 0 0 0,0 0 1 0 0,0 0-1 0 0,0 0 0 0 0,0 0 0 0 0,-1 0 1 0 0,1 1-1 0 0,0-1 0 0 0,0 0 1 0 0,-1 1-1 0 0,1-1 0 0 0,-1 1 1 0 0,0 0-1 0 0,1-1 0 0 0,-1 1 1 0 0,0 0-1 0 0,0 0 0 0 0,0 0 0 0 0,0 0 1 0 0,0 0-1 0 0,-1 0 0 0 0,1 0 1 0 0,-1 0-1 0 0,1 0 0 0 0,-1 3-5 0 0,1 10 71 0 0,-2 1-1 0 0,0 0 0 0 0,-1 0 0 0 0,-1-1 0 0 0,0 1 1 0 0,-1-1-1 0 0,-1 0 0 0 0,0 0 0 0 0,-1-1 0 0 0,-1 1 1 0 0,0-1-1 0 0,-1 0 0 0 0,0-1 0 0 0,-1 0 0 0 0,-1 0 1 0 0,0-1-1 0 0,-9 7-70 0 0,-4 8-16 0 0,-1-1 0 0 0,-1-1 0 0 0,-2-2 0 0 0,0 0 0 0 0,-29 17 16 0 0,44-33-405 0 0,0-1 0 0 0,0-1 0 0 0,0 0 0 0 0,-1 0 0 0 0,0-1 0 0 0,0-1 0 0 0,0 0 0 0 0,0-1-1 0 0,-1 0 1 0 0,1-1 0 0 0,-4-1 405 0 0,6 0-883 0 0,-26-1-3172 0 0,13-5-3591 0 0,15 2 3380 0 0</inkml:trace>
  <inkml:trace contextRef="#ctx0" brushRef="#br0" timeOffset="512.783">901 1160 0 0 0,'0'0'735'0'0,"0"0"656"0"0,0 0 415 0 0,0 0 262 0 0,0 0 43 0 0,0 0-187 0 0,0 0-297 0 0,0 0-269 0 0,34-11-238 0 0,105-39-229 0 0,-69 11 109 0 0,-58 28-782 0 0,3 1-82 0 0,0-2 1 0 0,0 0 0 0 0,-1 0-1 0 0,-1-1 1 0 0,0-1 0 0 0,-1 0-1 0 0,-1-1 1 0 0,0 0 0 0 0,-1-1-1 0 0,0 0 1 0 0,-2-1 0 0 0,0 0-1 0 0,0 0 1 0 0,-2-1 0 0 0,0 1-1 0 0,-1-1 1 0 0,2-15-137 0 0,-6 27-31 0 0,0 1-1 0 0,0-1 1 0 0,0 1-1 0 0,-1-1 1 0 0,0 0-1 0 0,0 1 1 0 0,0-1-1 0 0,-1 0 1 0 0,1 1-1 0 0,-1-1 1 0 0,-1 1 0 0 0,1-1-1 0 0,-1 1 1 0 0,0 0-1 0 0,0 0 1 0 0,-1 0-1 0 0,0 0 1 0 0,1 0-1 0 0,-1 0 1 0 0,-1 1 0 0 0,1-1-1 0 0,-1 1 1 0 0,0 0-1 0 0,0 0 1 0 0,0 0-1 0 0,0 1 1 0 0,-1-1-1 0 0,0 1 1 0 0,1 0 0 0 0,-1 1-1 0 0,-1-1 32 0 0,0 1-34 0 0,0 0 0 0 0,1 1-1 0 0,-1-1 1 0 0,0 1 0 0 0,0 1 0 0 0,0-1-1 0 0,0 1 1 0 0,0 0 0 0 0,0 1 0 0 0,0-1-1 0 0,0 1 1 0 0,0 0 0 0 0,0 1-1 0 0,1-1 1 0 0,-1 1 0 0 0,0 0 0 0 0,1 1-1 0 0,-1-1 1 0 0,1 1 0 0 0,0 0 0 0 0,0 0-1 0 0,0 1 1 0 0,0 0 0 0 0,1 0 0 0 0,0 0-1 0 0,-1 0 1 0 0,1 1 0 0 0,1-1 0 0 0,-1 1-1 0 0,1 0 1 0 0,0 0 0 0 0,0 0 0 0 0,0 1-1 0 0,0-1 1 0 0,1 1 0 0 0,0-1 0 0 0,1 1-1 0 0,-1 0 1 0 0,1 0 0 0 0,0 0-1 0 0,0 0 1 0 0,1 0 0 0 0,0 0 0 0 0,0 0-1 0 0,1 3 35 0 0,2-4 22 0 0,1 0-1 0 0,0 0 0 0 0,0-1 0 0 0,1 1 0 0 0,-1-1 0 0 0,1 0 0 0 0,0 0 0 0 0,0-1 0 0 0,0 0 0 0 0,1 1 1 0 0,-1-2-1 0 0,1 1 0 0 0,-1-1 0 0 0,1 0 0 0 0,0 0 0 0 0,0 0 0 0 0,0-1 0 0 0,0 0 0 0 0,0 0 0 0 0,1-1 0 0 0,-1 1 1 0 0,0-2-1 0 0,3 1-21 0 0,-1 1 27 0 0,209 10 835 0 0,-213-11-813 0 0,-1 0 0 0 0,1 1 0 0 0,-1-1 0 0 0,1 1-1 0 0,-1 0 1 0 0,1 0 0 0 0,-1 0 0 0 0,0 0-1 0 0,0 1 1 0 0,1-1 0 0 0,-1 1 0 0 0,0 0 0 0 0,0 0-1 0 0,-1 0 1 0 0,1 0 0 0 0,0 1 0 0 0,-1-1-1 0 0,1 1 1 0 0,-1-1 0 0 0,0 1 0 0 0,0 0 0 0 0,0 0-1 0 0,0 0 1 0 0,0 0 0 0 0,-1 0 0 0 0,1 1-1 0 0,-1-1 1 0 0,0 0 0 0 0,0 1 0 0 0,0-1 0 0 0,-1 1-1 0 0,1-1 1 0 0,-1 1 0 0 0,0-1 0 0 0,0 1 0 0 0,0-1-1 0 0,0 1 1 0 0,0 0-49 0 0,-2 10 87 0 0,0 1-1 0 0,0-1 1 0 0,-1 0 0 0 0,-1 0-1 0 0,0 0 1 0 0,-1 0-1 0 0,-1 0 1 0 0,0-1 0 0 0,-1 0-1 0 0,-5 7-86 0 0,-6 14 0 0 0,1-4-125 0 0,-11 44-2466 0 0,61-71-11578 0 0,-26-6 10904 0 0</inkml:trace>
  <inkml:trace contextRef="#ctx0" brushRef="#br0" timeOffset="761.813">1982 704 5473 0 0,'0'0'971'0'0,"0"0"-157"0"0,0 0 87 0 0,0 0 205 0 0,-22 30 157 0 0,-66 99-26 0 0,44-34 545 0 0,41-90-1691 0 0,1 0-1 0 0,0 1 1 0 0,0-1-1 0 0,0 1 1 0 0,1-1 0 0 0,0 1-1 0 0,0 0 1 0 0,1-1-1 0 0,-1 1 1 0 0,1 0 0 0 0,1 0-1 0 0,-1 0 1 0 0,1-1 0 0 0,0 1-1 0 0,0 0 1 0 0,0-1-1 0 0,1 1 1 0 0,0-1 0 0 0,0 0-1 0 0,0 1 1 0 0,1-1-1 0 0,0 0 1 0 0,0 0 0 0 0,0 0-1 0 0,1-1 1 0 0,-1 1 0 0 0,1-1-1 0 0,0 0 1 0 0,0 0-1 0 0,1 0 1 0 0,-1-1 0 0 0,1 1-1 0 0,0-1 1 0 0,0 0 0 0 0,0-1-1 0 0,0 1 1 0 0,0-1-1 0 0,1 0 1 0 0,0 0-91 0 0,2 0 112 0 0,0-2 1 0 0,0 1-1 0 0,0-1 1 0 0,0 0-1 0 0,-1-1 1 0 0,1 0-1 0 0,0 0 1 0 0,0 0-1 0 0,-1-1 1 0 0,1 0-1 0 0,-1-1 1 0 0,1 0-1 0 0,-1 0 1 0 0,0-1-1 0 0,0 1 1 0 0,0-1-1 0 0,-1-1 1 0 0,1 1-1 0 0,-1-1 1 0 0,0-1-1 0 0,-1 1 1 0 0,1-1-1 0 0,-1 0 1 0 0,0 0-1 0 0,0 0 1 0 0,-1-1-1 0 0,0 0 1 0 0,0 1-1 0 0,-1-2 1 0 0,0 1-1 0 0,0 0 1 0 0,0-1-1 0 0,-1 1 1 0 0,1-5-113 0 0,-1 4-51 0 0,-1-1 1 0 0,0 0-1 0 0,0 0 1 0 0,-1 0-1 0 0,0 0 1 0 0,0 0-1 0 0,-1 0 0 0 0,0 0 1 0 0,-1 0-1 0 0,0 0 1 0 0,0 0-1 0 0,-1 1 1 0 0,0-1-1 0 0,0 1 1 0 0,-1 0-1 0 0,0 0 1 0 0,-5-7 50 0 0,5 9-424 0 0,-1 0 1 0 0,0 1-1 0 0,0-1 1 0 0,0 1 0 0 0,-1 0-1 0 0,1 1 1 0 0,-1-1-1 0 0,0 1 1 0 0,-1 0 0 0 0,1 1-1 0 0,-1-1 1 0 0,1 1-1 0 0,-1 1 1 0 0,-7-3 423 0 0,-30-3-8099 0 0,32 8 2079 0 0</inkml:trace>
  <inkml:trace contextRef="#ctx0" brushRef="#br0" timeOffset="1349.801">2488 0 12699 0 0,'0'0'908'0'0,"0"0"-425"0"0,0 0-163 0 0,0 0 168 0 0,0 0 212 0 0,0 0 119 0 0,0 0 18 0 0,-1 38-103 0 0,-6 120-134 0 0,-4 23 552 0 0,-34 304-144 0 0,45-427-964 0 0,0-57-57 0 0,30-32 221 0 0,4-2-213 0 0,0 0 0 0 0,3 3 0 0 0,0 1 1 0 0,2 1-1 0 0,1 3 0 0 0,23-11 5 0 0,-51 30-13 0 0,0 1 1 0 0,1 1-1 0 0,-1 0 1 0 0,1 0 0 0 0,0 1-1 0 0,0 1 1 0 0,0 0-1 0 0,0 1 1 0 0,11 1 12 0 0,-22 0-1 0 0,0 0 1 0 0,0 1-1 0 0,0 0 0 0 0,1-1 1 0 0,-1 1-1 0 0,0 0 1 0 0,0 0-1 0 0,0 0 0 0 0,0 0 1 0 0,-1 0-1 0 0,1 0 0 0 0,0 1 1 0 0,0-1-1 0 0,-1 1 1 0 0,1-1-1 0 0,0 1 0 0 0,-1-1 1 0 0,0 1-1 0 0,1 0 1 0 0,-1 0-1 0 0,0 0 0 0 0,0 0 1 0 0,0 0-1 0 0,0 0 1 0 0,0 0-1 0 0,-1 0 0 0 0,1 0 1 0 0,-1 0-1 0 0,1 1 1 0 0,-1-1-1 0 0,0 0 0 0 0,0 0 1 0 0,0 0-1 0 0,0 1 0 0 0,0-1 1 0 0,-10 82 270 0 0,-76 59 297 0 0,73-127-519 0 0,-1 0 0 0 0,0-1 0 0 0,-1 0 1 0 0,-1-2-1 0 0,0 1 0 0 0,-1-2 1 0 0,0 0-1 0 0,-1-1 0 0 0,0-1 0 0 0,-2 0-48 0 0,-56-2-427 0 0,40-42-2702 0 0,26 7-980 0 0,4 0-3848 0 0,5 15 1436 0 0</inkml:trace>
  <inkml:trace contextRef="#ctx0" brushRef="#br0" timeOffset="1644.083">3167 26 8146 0 0,'0'0'892'0'0,"0"0"-169"0"0,0 0 309 0 0,0 0 462 0 0,0 0 243 0 0,0 0-78 0 0,0 0-258 0 0,0 0-286 0 0,0 0-255 0 0,0 0-167 0 0,0 0-110 0 0,9 33-51 0 0,27 105-49 0 0,-27-39 358 0 0,-13-42-554 0 0,-2 0 0 0 0,-2 0 0 0 0,-3-1-1 0 0,-7 17-286 0 0,-20 116 139 0 0,20-13-1310 0 0,18-176 614 0 0,9-1-2367 0 0,2-15-928 0 0,-4 4-2268 0 0,-3 5-1125 0 0</inkml:trace>
  <inkml:trace contextRef="#ctx0" brushRef="#br0" timeOffset="1998.147">3293 844 960 0 0,'0'0'2525'0'0,"0"0"-665"0"0,0 0-130 0 0,0 0 308 0 0,0 0 282 0 0,0 0-1 0 0,0 0-273 0 0,0 0-394 0 0,0 0-371 0 0,0 0-262 0 0,34 7-183 0 0,109 21-117 0 0,-139-27-670 0 0,0 0 1 0 0,-1 0 0 0 0,1-1 0 0 0,0 1 0 0 0,0-1 0 0 0,0 1 0 0 0,0-1 0 0 0,-1 0 0 0 0,1-1-1 0 0,0 1 1 0 0,0-1 0 0 0,0 0 0 0 0,-1 0 0 0 0,1 0 0 0 0,0 0 0 0 0,-1 0 0 0 0,1-1-1 0 0,-1 0 1 0 0,1 0-50 0 0,7-4 191 0 0,0 2-109 0 0,0 0-1 0 0,0-1 0 0 0,0-1 0 0 0,-1 0 1 0 0,0 0-1 0 0,0-1 0 0 0,0 0 0 0 0,-1-1 1 0 0,0 0-1 0 0,-1 0 0 0 0,1-1 0 0 0,-2 0 1 0 0,1 0-1 0 0,-1-1 0 0 0,-1 0 0 0 0,0-1 1 0 0,0 1-1 0 0,-1-1 0 0 0,0 0 0 0 0,-1 0 0 0 0,0-1 1 0 0,-1 1-1 0 0,0-1 0 0 0,0-4-81 0 0,-3 13-12 0 0,1 0 0 0 0,-1 0 0 0 0,0 0 0 0 0,0 0-1 0 0,0 0 1 0 0,0 0 0 0 0,0-1 0 0 0,0 1 0 0 0,-1 0 0 0 0,0 0 0 0 0,0 0-1 0 0,0 0 1 0 0,0 0 0 0 0,0 0 0 0 0,0 1 0 0 0,-1-1 0 0 0,1 0-1 0 0,-1 1 1 0 0,0-1 0 0 0,0 1 0 0 0,0-1 0 0 0,0 1 0 0 0,0 0-1 0 0,0 0 1 0 0,-1 0 0 0 0,1 0 0 0 0,-1 0 0 0 0,0 0 0 0 0,1 1 0 0 0,-1-1-1 0 0,0 1 1 0 0,0 0 0 0 0,0 0 0 0 0,0 0 0 0 0,-2 0 12 0 0,-3 0-58 0 0,-1 0 1 0 0,1 1-1 0 0,0 0 0 0 0,0 1 1 0 0,-1-1-1 0 0,1 2 0 0 0,0-1 1 0 0,0 1-1 0 0,0 0 0 0 0,0 1 1 0 0,0 0-1 0 0,1 0 1 0 0,-1 1-1 0 0,1 0 0 0 0,0 0 1 0 0,0 1-1 0 0,0 0 0 0 0,1 0 1 0 0,-1 0-1 0 0,-1 4 58 0 0,-9 7-85 0 0,1 1 0 0 0,1 1 0 0 0,1 1 0 0 0,1 0 0 0 0,0 0 0 0 0,-7 17 85 0 0,16-30-39 0 0,0-1-1 0 0,1 1 1 0 0,-1-1 0 0 0,1 1 0 0 0,1 0-1 0 0,-1 0 1 0 0,1 1 0 0 0,0-1 0 0 0,0 0-1 0 0,1 1 1 0 0,0-1 0 0 0,0 1 0 0 0,0 0-1 0 0,1-1 1 0 0,0 1 0 0 0,0-1 0 0 0,1 1-1 0 0,0 0 1 0 0,0-1 0 0 0,1 0 0 0 0,-1 1-1 0 0,1-1 1 0 0,1 0 0 0 0,-1 0 0 0 0,1 0 0 0 0,0 0-1 0 0,0 0 1 0 0,1 0 0 0 0,0-1 0 0 0,0 0-1 0 0,0 0 1 0 0,1 0 0 0 0,2 3 39 0 0,5 0-451 0 0,0 0 0 0 0,1-1 0 0 0,-1 0 0 0 0,1-1 0 0 0,1-1 1 0 0,-1 0-1 0 0,1 0 0 0 0,0-1 0 0 0,13 1 451 0 0,25 2-4564 0 0,-1-5-3599 0 0,-35-2 3938 0 0</inkml:trace>
  <inkml:trace contextRef="#ctx0" brushRef="#br0" timeOffset="2552.233">3867 984 4881 0 0,'0'0'1670'0'0,"0"0"-479"0"0,0 0 126 0 0,0 0 401 0 0,0 0 176 0 0,0 0-167 0 0,0 0-447 0 0,0 0-433 0 0,0 0-250 0 0,0 0-109 0 0,0 0-15 0 0,0 0 27 0 0,0 0 9 0 0,7-5-42 0 0,105-87 920 0 0,-71 56-936 0 0,1 2 0 0 0,2 2 0 0 0,42-23-451 0 0,-85 53 4 0 0,0 1-1 0 0,0 0 1 0 0,0 0-1 0 0,0 0 0 0 0,0 1 1 0 0,1-1-1 0 0,-1 0 1 0 0,0 0-1 0 0,0 1 1 0 0,0-1-1 0 0,1 1 0 0 0,-1-1 1 0 0,0 1-1 0 0,1-1 1 0 0,-1 1-1 0 0,1 0 0 0 0,-1-1 1 0 0,0 1-1 0 0,1 0 1 0 0,-1 0-1 0 0,1 0 0 0 0,-1 0 1 0 0,0 1-1 0 0,1-1 1 0 0,-1 0-1 0 0,1 0 0 0 0,-1 1 1 0 0,0-1-1 0 0,0 1 1 0 0,1-1-1 0 0,-1 1 0 0 0,0 0 1 0 0,0 0-1 0 0,1-1 1 0 0,-1 1-1 0 0,0 0 1 0 0,0 0-1 0 0,0 0 0 0 0,0 0 1 0 0,0 0-1 0 0,0 0 1 0 0,-1 0-1 0 0,1 1 0 0 0,0-1 1 0 0,0 0-1 0 0,-1 0 1 0 0,1 1-1 0 0,-1-1 0 0 0,1 0 1 0 0,-1 1-1 0 0,0-1 1 0 0,1 0-1 0 0,-1 1 0 0 0,0 0-3 0 0,0 27 105 0 0,-1-26-103 0 0,0-1 0 0 0,1 1 0 0 0,-1 0 0 0 0,1-1 0 0 0,-1 1 0 0 0,1-1 0 0 0,0 1 0 0 0,0 0 1 0 0,0 0-1 0 0,0-1 0 0 0,0 1 0 0 0,0 0 0 0 0,1-1 0 0 0,0 1 0 0 0,-1-1 0 0 0,1 1 0 0 0,0-1 0 0 0,0 1 0 0 0,0-1 0 0 0,1 1 0 0 0,-1-1 0 0 0,1 0 0 0 0,-1 0 0 0 0,1 0 0 0 0,0 0 0 0 0,-1 0 0 0 0,1 0 0 0 0,0 0 0 0 0,0 0 0 0 0,1-1 0 0 0,-1 1 0 0 0,0-1 0 0 0,0 0 0 0 0,1 1 0 0 0,-1-1 0 0 0,1 0 0 0 0,-1 0 0 0 0,1-1 0 0 0,-1 1 0 0 0,1 0 1 0 0,1-1-3 0 0,8-1 20 0 0,0-1 0 0 0,0-1 0 0 0,0 1 0 0 0,-1-2 1 0 0,1 0-1 0 0,-1 0 0 0 0,0-1 0 0 0,0-1 1 0 0,0 1-1 0 0,2-4-20 0 0,89-33 36 0 0,-99 41-23 0 0,1-1 0 0 0,-1 1 0 0 0,1 0-1 0 0,-1 1 1 0 0,1-1 0 0 0,-1 1 0 0 0,1-1-1 0 0,-1 1 1 0 0,1 0 0 0 0,-1 0 0 0 0,1 1-1 0 0,0-1 1 0 0,-1 1 0 0 0,1 0 0 0 0,-1 0-1 0 0,0 0 1 0 0,1 0 0 0 0,-1 0 0 0 0,0 1 0 0 0,0 0-1 0 0,0-1 1 0 0,0 1 0 0 0,0 0 0 0 0,0 1-1 0 0,0-1 1 0 0,0 0 0 0 0,-1 1 0 0 0,2 2-13 0 0,22 95 961 0 0,-4-4-4474 0 0,-20-94 724 0 0,3-1-7939 0 0,-3-1 3529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4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226 1 824 0 0,'0'0'1319'0'0,"0"0"-288"0"0,0 0-1 0 0,0 0 269 0 0,0 0 321 0 0,0 0 124 0 0,0 0-193 0 0,0 0-352 0 0,0 0-309 0 0,0 0-122 0 0,0 0-12 0 0,2 4 17 0 0,0 13-617 0 0,-2-1-1 0 0,1 0 0 0 0,-2 1 0 0 0,0-1 0 0 0,-1 1 0 0 0,-1-1 0 0 0,-1 0 0 0 0,0 0 0 0 0,-1 0 0 0 0,0-1 0 0 0,-1 0 0 0 0,-1 0 0 0 0,-1 0 0 0 0,0-1 0 0 0,-1 0 0 0 0,0 0 0 0 0,-1 0-155 0 0,1 0-339 0 0,-1-1 1 0 0,0 0 0 0 0,0 0-1 0 0,-1-1 1 0 0,-1 0-1 0 0,0-1 1 0 0,0 0-1 0 0,-14 8 339 0 0,2-12-3172 0 0,12-6-4538 0 0,11-1 3860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4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37 2328 0 0,'0'0'1198'0'0,"0"0"-294"0"0,0 0 12 0 0,0 0 338 0 0,0 0 400 0 0,0 0 260 0 0,0 0-77 0 0,0 0-294 0 0,0 0-348 0 0,0 0-261 0 0,0 0-141 0 0,0 0-39 0 0,0 0 1 0 0,7 7-46 0 0,-2-3-575 0 0,-3-3-90 0 0,0 1-1 0 0,0-1 0 0 0,0 1 0 0 0,0 0 1 0 0,0 0-1 0 0,-1 0 0 0 0,1 0 0 0 0,-1 0 1 0 0,1 0-1 0 0,-1 0 0 0 0,0 0 0 0 0,0 1 1 0 0,0-1-1 0 0,0 0 0 0 0,0 1 0 0 0,0-1 1 0 0,-1 1-1 0 0,1-1 0 0 0,-1 1 0 0 0,1-1 1 0 0,-1 1-1 0 0,0-1 0 0 0,0 1 0 0 0,-1 0-43 0 0,-30 211 2322 0 0,24-68-1903 0 0,-6 0 0 0 0,-12 29-419 0 0,6-14-1682 0 0,15-153-153 0 0,3-8-3005 0 0,1 1-5766 0 0,0-1 6549 0 0</inkml:trace>
  <inkml:trace contextRef="#ctx0" brushRef="#br0" timeOffset="260.079">1 549 5329 0 0,'0'0'1134'0'0,"0"0"-387"0"0,0 0 26 0 0,0 0 435 0 0,0 0 337 0 0,0 0 126 0 0,33-8-199 0 0,108-27-290 0 0,42-25 1094 0 0,158-66-1292 0 0,-236 65-2800 0 0,-53 1-7355 0 0,-46 46 5115 0 0,-4 6 778 0 0</inkml:trace>
  <inkml:trace contextRef="#ctx0" brushRef="#br0" timeOffset="576.772">881 0 0 0 0,'0'0'643'0'0,"0"0"398"0"0,0 0 558 0 0,0 0 474 0 0,0 0 237 0 0,0 0-94 0 0,0 0-361 0 0,-4 36-348 0 0,-12 118-291 0 0,-23 32 1254 0 0,34-167-2250 0 0,-8 37 462 0 0,2 1 0 0 0,3-1 1 0 0,2 1-1 0 0,1 42-682 0 0,6-94 32 0 0,0 0 1 0 0,0-1 0 0 0,0 1-1 0 0,1-1 1 0 0,-1 0-1 0 0,1 0 1 0 0,0 1-1 0 0,0-1 1 0 0,0 0 0 0 0,1 0-1 0 0,0-1 1 0 0,-1 1-1 0 0,1 0 1 0 0,1-1-1 0 0,-1 0 1 0 0,0 0-1 0 0,1 0 1 0 0,-1 0 0 0 0,1 0-1 0 0,0-1 1 0 0,0 0-1 0 0,0 0 1 0 0,0 0-1 0 0,1 0 1 0 0,-1 0 0 0 0,0-1-1 0 0,1 0 1 0 0,-1 0-1 0 0,1 0 1 0 0,0 0-1 0 0,-1-1 1 0 0,1 0 0 0 0,-1 0-1 0 0,1 0 1 0 0,0-1-1 0 0,-1 1 1 0 0,1-1-1 0 0,-1 0 1 0 0,1 0-1 0 0,-1-1 1 0 0,0 1 0 0 0,1-1-1 0 0,-1 0 1 0 0,0 0-1 0 0,0-1 1 0 0,0 1-1 0 0,0-1 1 0 0,-1 0-33 0 0,193-120 1198 0 0,-195 123-1188 0 0,0-1 0 0 0,-1 1 1 0 0,1-1-1 0 0,0 1 0 0 0,0 0 0 0 0,-1-1 1 0 0,1 1-1 0 0,0 0 0 0 0,0 0 1 0 0,-1-1-1 0 0,1 1 0 0 0,0 0 1 0 0,0 0-1 0 0,0 0 0 0 0,-1 0 1 0 0,1 0-1 0 0,0 0 0 0 0,0 0 1 0 0,0 0-1 0 0,0 1 0 0 0,-1-1 1 0 0,1 0-1 0 0,0 0 0 0 0,0 1 1 0 0,-1-1-1 0 0,1 0 0 0 0,0 1 1 0 0,0-1-1 0 0,-1 1 0 0 0,1-1 1 0 0,-1 1-1 0 0,1-1 0 0 0,0 1 1 0 0,-1-1-1 0 0,1 1 0 0 0,-1 0 1 0 0,1-1-1 0 0,-1 1 0 0 0,1 0 1 0 0,-1 0-1 0 0,0-1 0 0 0,1 1 1 0 0,-1 0-1 0 0,0 0 0 0 0,0-1 1 0 0,0 1-1 0 0,1 0 0 0 0,-1 0 1 0 0,0 0-1 0 0,0-1 0 0 0,0 1 1 0 0,0 0-1 0 0,0 0-10 0 0,3 54 366 0 0,-4-46-334 0 0,2 90-191 0 0,-1-98 65 0 0,-1 0-1 0 0,1 0 0 0 0,0 0 0 0 0,0 0 0 0 0,0 0 1 0 0,1 0-1 0 0,-1 0 0 0 0,0 0 0 0 0,0 0 1 0 0,1 0-1 0 0,-1 0 0 0 0,0 0 0 0 0,1 0 0 0 0,-1 0 1 0 0,1 0-1 0 0,-1 0 0 0 0,1 0 0 0 0,-1 0 1 0 0,1-1-1 0 0,0 1 0 0 0,-1 0 0 0 0,1 0 0 0 0,0-1 1 0 0,0 1-1 0 0,0 0 0 0 0,-1-1 0 0 0,1 1 1 0 0,0-1-1 0 0,0 1 0 0 0,0-1 0 0 0,0 0 0 0 0,0 1 1 0 0,0-1-1 0 0,0 0 0 0 0,0 1 0 0 0,0-1 1 0 0,0 0-1 0 0,0 0 0 0 0,0 0 0 0 0,1 0 95 0 0,33-24-14810 0 0,-33 20 9985 0 0</inkml:trace>
  <inkml:trace contextRef="#ctx0" brushRef="#br0" timeOffset="893.042">1429 784 752 0 0,'0'0'1894'0'0,"0"0"153"0"0,0 0 318 0 0,0 0 124 0 0,0 0-204 0 0,0 0-409 0 0,0 0-398 0 0,0 0-271 0 0,0 0-208 0 0,31-2-171 0 0,98-10-145 0 0,-49-15 268 0 0,-74 25-883 0 0,-1-1 0 0 0,1 1 0 0 0,0-1 0 0 0,-1-1 0 0 0,1 1 0 0 0,-1-1 0 0 0,0 0 1 0 0,0 0-1 0 0,0 0 0 0 0,-1-1 0 0 0,1 0 0 0 0,-1 0 0 0 0,0 0 0 0 0,-1 0 0 0 0,1 0 1 0 0,-1-1-1 0 0,0 0 0 0 0,-1 0 0 0 0,1 0 0 0 0,-1 0 0 0 0,0 0 0 0 0,0 0 0 0 0,-1 0 1 0 0,0-4-69 0 0,-3 6-28 0 0,0 0 0 0 0,0 0 0 0 0,0 1 0 0 0,-1-1 0 0 0,0 1 0 0 0,0-1 1 0 0,0 1-1 0 0,0 0 0 0 0,-1 0 0 0 0,1 0 0 0 0,-1 0 0 0 0,1 1 0 0 0,-1-1 0 0 0,0 1 1 0 0,0 0-1 0 0,0 0 0 0 0,0 1 0 0 0,-1-1 0 0 0,1 1 0 0 0,0 0 0 0 0,-1 0 0 0 0,1 0 1 0 0,-1 1-1 0 0,1-1 0 0 0,-1 1 0 0 0,1 0 0 0 0,-1 0 0 0 0,1 1 0 0 0,-3 0 28 0 0,-2-2-53 0 0,-1 0-1 0 0,0 1 1 0 0,0 0-1 0 0,0 0 1 0 0,0 1-1 0 0,0 0 0 0 0,0 1 1 0 0,0 1-1 0 0,0-1 1 0 0,1 1-1 0 0,-1 1 0 0 0,1 0 1 0 0,0 0-1 0 0,0 1 1 0 0,1 0-1 0 0,-1 0 1 0 0,1 1-1 0 0,0 0 0 0 0,1 1 1 0 0,-1-1-1 0 0,1 2 1 0 0,0-1-1 0 0,1 1 0 0 0,0 0 1 0 0,0 0-1 0 0,1 0 1 0 0,0 1-1 0 0,-3 9 54 0 0,5-13-2 0 0,0 1 0 0 0,1 1 0 0 0,0-1 1 0 0,1 0-1 0 0,-1 0 0 0 0,1 1 0 0 0,1-1 0 0 0,-1 1 0 0 0,1-1 0 0 0,0 1 1 0 0,0-1-1 0 0,1 1 0 0 0,0-1 0 0 0,0 0 0 0 0,0 1 0 0 0,1-1 0 0 0,0 0 0 0 0,0 0 1 0 0,1 0-1 0 0,0 0 0 0 0,0 0 0 0 0,0-1 0 0 0,1 1 0 0 0,-1-1 0 0 0,1 0 1 0 0,1 0-1 0 0,-1 0 0 0 0,1-1 0 0 0,-1 0 0 0 0,5 3 2 0 0,14 8 19 0 0,1 0 1 0 0,0-2-1 0 0,1-1 0 0 0,1-1 1 0 0,0-1-1 0 0,0-1 0 0 0,1-1 1 0 0,20 2-20 0 0,33 0-2418 0 0,41-15-6071 0 0,-106 4 117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53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0 0 0,'0'0'403'0'0,"0"0"661"0"0,0 0 318 0 0,0 0-35 0 0,0 0-247 0 0,0 0-317 0 0,0 0-237 0 0,0 0-64 0 0,2-5 61 0 0,82-138 7155 0 0,-43 76-6817 0 0,150-211 674 0 0,-123 204-1383 0 0,-67 74-176 0 0,0 0 1 0 0,0 1-1 0 0,0-1 0 0 0,0 0 1 0 0,0 0-1 0 0,-1 1 1 0 0,1-1-1 0 0,0 0 0 0 0,0 1 1 0 0,0-1-1 0 0,-1 1 0 0 0,1-1 1 0 0,0 1-1 0 0,-1 0 1 0 0,1-1-1 0 0,0 1 0 0 0,-1 0 1 0 0,1-1-1 0 0,-1 1 1 0 0,1 0-1 0 0,-1-1 0 0 0,1 1 1 0 0,-1 0-1 0 0,0 0 1 0 0,1 0-1 0 0,-1 0 0 0 0,0-1 1 0 0,0 1-1 0 0,0 0 0 0 0,1 0 1 0 0,-1 0-1 0 0,0 0 1 0 0,0 0-1 0 0,0 0 0 0 0,0-1 1 0 0,-1 1-1 0 0,1 0 1 0 0,0 0-1 0 0,0 0 0 0 0,0 0 1 0 0,-1 0-1 0 0,1-1 0 0 0,0 1 1 0 0,-1 0-1 0 0,1 0 1 0 0,-1 0 3 0 0,1 3 8 0 0,-8 184 443 0 0,7-152-489 0 0,1-35 4 0 0,21-12 28 0 0,210-206 223 0 0,-220 206-216 0 0,1-1 0 0 0,0 2 1 0 0,0 0-1 0 0,1 0 0 0 0,1 1 0 0 0,0 1 0 0 0,0 0 1 0 0,0 1-1 0 0,1 0 0 0 0,3 0-1 0 0,-17 7 3 0 0,1 0 1 0 0,0 0-1 0 0,0 1 0 0 0,0-1 1 0 0,-1 0-1 0 0,1 1 0 0 0,0-1 1 0 0,-1 1-1 0 0,1-1 0 0 0,0 1 1 0 0,-1 0-1 0 0,1-1 0 0 0,0 1 1 0 0,-1 0-1 0 0,1 0 0 0 0,-1 0 1 0 0,0 0-1 0 0,1 1 0 0 0,-1-1 1 0 0,0 0-1 0 0,0 1 0 0 0,0-1 1 0 0,0 0-1 0 0,0 1 0 0 0,0-1 1 0 0,0 1-1 0 0,0 0 0 0 0,0-1 1 0 0,-1 1-1 0 0,1 0 0 0 0,-1-1 1 0 0,1 1-1 0 0,-1 0 0 0 0,0 0 1 0 0,0-1-1 0 0,0 1 0 0 0,0 0 1 0 0,0 0-1 0 0,0 0 0 0 0,0-1 1 0 0,0 1-1 0 0,-1 0 0 0 0,1 0 1 0 0,-1-1-1 0 0,1 1 0 0 0,-1 0 1 0 0,0-1-1 0 0,0 1 0 0 0,1-1-3 0 0,-1 14 56 0 0,-39 252 524 0 0,40-266-613 0 0,0 0 0 0 0,0 0 0 0 0,0 0 1 0 0,0 0-1 0 0,1 0 0 0 0,-1 0 0 0 0,0 0 1 0 0,1 0-1 0 0,-1 0 0 0 0,1 0 0 0 0,-1 0 1 0 0,1 0-1 0 0,0 0 0 0 0,-1 0 0 0 0,1 0 0 0 0,0-1 1 0 0,-1 1-1 0 0,1 0 0 0 0,0-1 0 0 0,0 1 1 0 0,0 0-1 0 0,0-1 0 0 0,0 1 0 0 0,0-1 1 0 0,0 1-1 0 0,0-1 0 0 0,0 0 0 0 0,0 1 0 0 0,0-1 1 0 0,0 0-1 0 0,0 0 0 0 0,0 0 0 0 0,0 1 1 0 0,0-1-1 0 0,0 0 0 0 0,0-1 0 0 0,0 1 0 0 0,0 0 1 0 0,0 0-1 0 0,0 0 0 0 0,0-1 0 0 0,0 1 1 0 0,0 0-1 0 0,0-1 0 0 0,0 1 0 0 0,0-1 1 0 0,0 1-1 0 0,0-1 0 0 0,0 0 33 0 0,49-22-6092 0 0,-32 11 1088 0 0,-8 1-1493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56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242 145 0 0 0,'0'0'1132'0'0,"0"0"598"0"0,0 0 32 0 0,0 0-129 0 0,0 0-172 0 0,0 0-166 0 0,0 0-152 0 0,-2-5-202 0 0,1 2-838 0 0,0 2-75 0 0,1 1 1 0 0,0-1 0 0 0,0 0 0 0 0,0 1 0 0 0,0-1 0 0 0,0 0 0 0 0,-1 1 0 0 0,1-1 0 0 0,0 0 0 0 0,-1 1 0 0 0,1-1 0 0 0,0 0 0 0 0,-1 1 0 0 0,1-1-1 0 0,-1 1 1 0 0,1-1 0 0 0,-1 1 0 0 0,1-1 0 0 0,-1 1 0 0 0,1-1 0 0 0,-1 1 0 0 0,0 0 0 0 0,1-1 0 0 0,-1 1 0 0 0,0 0 0 0 0,1-1 0 0 0,-1 1 0 0 0,0 0-1 0 0,1 0 1 0 0,-1 0 0 0 0,0-1 0 0 0,1 1 0 0 0,-1 0 0 0 0,0 0 0 0 0,0 0 0 0 0,1 0 0 0 0,-1 0 0 0 0,0 0 0 0 0,1 1 0 0 0,-1-1 0 0 0,0 0 0 0 0,1 0-1 0 0,-1 0 1 0 0,0 1 0 0 0,1-1 0 0 0,-1 0 0 0 0,0 1 0 0 0,1-1 0 0 0,-1 1 0 0 0,1-1 0 0 0,-1 0 0 0 0,0 1 0 0 0,1-1 0 0 0,-1 1 0 0 0,1 0-1 0 0,0-1 1 0 0,-1 1 0 0 0,1-1 0 0 0,-1 1 0 0 0,1 0 0 0 0,0 0-29 0 0,-46 50 957 0 0,28-35-789 0 0,2 2 0 0 0,-1 0 1 0 0,2 1-1 0 0,1 0 0 0 0,0 1 0 0 0,1 1 1 0 0,2 0-1 0 0,0 0 0 0 0,1 1 0 0 0,1 1 0 0 0,0 4-168 0 0,8-23 48 0 0,0 0-1 0 0,0 0 1 0 0,1 0-1 0 0,0 0 1 0 0,0 0-1 0 0,0 1 1 0 0,0-1-1 0 0,0 0 1 0 0,1 0-1 0 0,0 0 0 0 0,0 0 1 0 0,0 0-1 0 0,0 0 1 0 0,1 0-1 0 0,-1 0 1 0 0,1 0-1 0 0,0 0 1 0 0,0-1-1 0 0,1 1 1 0 0,-1-1-1 0 0,1 0 1 0 0,0 0-1 0 0,0 0 0 0 0,0 0 1 0 0,0 0-1 0 0,0 0 1 0 0,0-1-1 0 0,1 1 1 0 0,-1-1-1 0 0,1 0 1 0 0,0 0-1 0 0,0-1 1 0 0,0 1-1 0 0,0-1 1 0 0,0 0-1 0 0,0 0 1 0 0,0 0-1 0 0,0 0 0 0 0,1-1-47 0 0,6 1 156 0 0,1-2-1 0 0,-1 0 0 0 0,0 0 0 0 0,0-1 1 0 0,0 0-1 0 0,0-1 0 0 0,-1 0 0 0 0,1-1 0 0 0,-1 0 1 0 0,0-1-1 0 0,0 0 0 0 0,0-1 0 0 0,0 0 1 0 0,-1 0-1 0 0,0-1 0 0 0,-1 0 0 0 0,1 0 0 0 0,-1-1 1 0 0,-1 0-1 0 0,1-1 0 0 0,-2 0 0 0 0,1 0 1 0 0,3-6-156 0 0,-3 4 52 0 0,-1 0 1 0 0,1 0-1 0 0,-2-1 1 0 0,0 0-1 0 0,0 0 1 0 0,-1 0 0 0 0,0-1-1 0 0,-1 1 1 0 0,-1-1-1 0 0,0 0 1 0 0,-1 0 0 0 0,0 0-1 0 0,-1 1 1 0 0,0-1-1 0 0,-1 0 1 0 0,-2-8-53 0 0,3 17-130 0 0,-1 0 0 0 0,-1 0 0 0 0,1 0 0 0 0,-1 1 0 0 0,1-1-1 0 0,-1 1 1 0 0,0-1 0 0 0,0 1 0 0 0,0 0 0 0 0,-1-1 0 0 0,1 1 0 0 0,-1 0 0 0 0,0 1 0 0 0,0-1-1 0 0,0 0 1 0 0,0 1 0 0 0,0 0 0 0 0,-1 0 0 0 0,1 0 0 0 0,-1 0 0 0 0,1 0 0 0 0,-1 1 0 0 0,1-1 0 0 0,-1 1-1 0 0,0 0 1 0 0,-2 0 130 0 0,-28 3-4945 0 0,2 15-3907 0 0,19-9 3998 0 0</inkml:trace>
  <inkml:trace contextRef="#ctx0" brushRef="#br0" timeOffset="234.93">489 461 2857 0 0,'0'0'1155'0'0,"0"0"-159"0"0,0 0 245 0 0,0 0 425 0 0,0 0 272 0 0,0 0-23 0 0,0 0-260 0 0,0 0-286 0 0,0 0-162 0 0,0 0-41 0 0,0 0-16 0 0,0 0-100 0 0,1 5-176 0 0,4 6-31 0 0,1-35-128 0 0,3-12-242 0 0,93-159 427 0 0,-63 132-912 0 0,28-21-508 0 0,-11 40-3557 0 0,-43 37 444 0 0,-2 6-4664 0 0,-7 1 1666 0 0</inkml:trace>
  <inkml:trace contextRef="#ctx0" brushRef="#br0" timeOffset="590.384">876 285 0 0 0,'0'0'636'0'0,"0"0"1102"0"0,0 0 274 0 0,0 0 41 0 0,0 0-1 0 0,0 0-145 0 0,0 0-172 0 0,30 3-180 0 0,98 11-201 0 0,-51-21 406 0 0,-66 3-1481 0 0,-1 1-120 0 0,0 1 0 0 0,-1-2 0 0 0,1 1 1 0 0,-1-1-1 0 0,0-1 0 0 0,0 0 0 0 0,0 0 0 0 0,-1-1 0 0 0,1 0 1 0 0,-1 0-1 0 0,-1-1 0 0 0,1 0 0 0 0,-1 0 0 0 0,-1-1 0 0 0,1 0 1 0 0,-1 0-1 0 0,-1 0 0 0 0,1-1 0 0 0,-1 0 0 0 0,-1 0 0 0 0,0 0 1 0 0,0-1-1 0 0,-1 1 0 0 0,0-1 0 0 0,0 0 0 0 0,-1-3-159 0 0,-1 9-3 0 0,-1 0 0 0 0,0 0 0 0 0,0 1 1 0 0,0-1-1 0 0,0 0 0 0 0,-1 1 0 0 0,1-1 0 0 0,-1 0 0 0 0,0 1 0 0 0,0-1 0 0 0,0 1 0 0 0,-1-1 0 0 0,1 1 0 0 0,-1 0 0 0 0,0 0 0 0 0,0-1 1 0 0,0 1-1 0 0,0 0 0 0 0,0 1 0 0 0,-1-1 0 0 0,1 0 0 0 0,-1 1 0 0 0,0-1 0 0 0,0 1 0 0 0,0 0 0 0 0,0 0 0 0 0,0 0 0 0 0,0 0 1 0 0,-1 1-1 0 0,1-1 0 0 0,-1 1 0 0 0,1 0 0 0 0,-1 0 0 0 0,1 0 0 0 0,-1 0 0 0 0,0 1 0 0 0,0-1 3 0 0,-11 0-43 0 0,1 1-1 0 0,-1 0 1 0 0,0 1 0 0 0,0 1-1 0 0,1 0 1 0 0,-1 1 0 0 0,1 0-1 0 0,0 2 1 0 0,0-1 0 0 0,0 2-1 0 0,1 0 1 0 0,-1 0 0 0 0,1 1-1 0 0,1 1 1 0 0,-1 0 0 0 0,2 1-1 0 0,-1 0 1 0 0,1 1 0 0 0,0 0-1 0 0,1 0 1 0 0,0 2 0 0 0,1-1-1 0 0,0 1 1 0 0,1 0 0 0 0,0 1-1 0 0,-1 3 44 0 0,3-7-21 0 0,0 1 1 0 0,1-1-1 0 0,0 1 0 0 0,0 0 0 0 0,1 0 1 0 0,0 0-1 0 0,1 1 0 0 0,0-1 0 0 0,1 1 1 0 0,0 0-1 0 0,0-1 0 0 0,2 1 0 0 0,-1 0 0 0 0,1 0 1 0 0,1 0-1 0 0,0 0 0 0 0,0 0 0 0 0,1 0 1 0 0,0-1-1 0 0,1 1 0 0 0,0-1 0 0 0,1 1 0 0 0,0-1 1 0 0,1 0-1 0 0,0-1 0 0 0,5 8 21 0 0,9-3-69 0 0,0-2-1 0 0,1 0 1 0 0,1-1 0 0 0,-1-1-1 0 0,2-1 1 0 0,-1-1 0 0 0,1-1-1 0 0,0-1 1 0 0,1 0 0 0 0,-1-2-1 0 0,1-1 1 0 0,0-1 0 0 0,11 0 69 0 0,69 5-2813 0 0,-34-5-4929 0 0,-37-2-246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19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0 10586 0 0,'0'0'1201'0'0,"0"0"-241"0"0,0 0 15 0 0,0 0 82 0 0,0 0 23 0 0,0 0-125 0 0,0 0-191 0 0,0 0-111 0 0,0 0-44 0 0,0 0-25 0 0,0 0-24 0 0,0 0-29 0 0,1 33-47 0 0,1 106-42 0 0,1 160 683 0 0,-4-281-1182 0 0,0-1 1 0 0,0 0-1 0 0,-2-1 0 0 0,0 1 1 0 0,-2 0-1 0 0,1-1 0 0 0,-2 0 0 0 0,-5 11 57 0 0,-23 32-5587 0 0,20-51-6530 0 0,9-7 7709 0 0</inkml:trace>
  <inkml:trace contextRef="#ctx0" brushRef="#br0" timeOffset="245.54">1 354 8906 0 0,'0'0'1222'0'0,"0"0"-521"0"0,0 0-62 0 0,0 0 260 0 0,0 0 165 0 0,0 0-31 0 0,0 0-199 0 0,34-8-158 0 0,111-26-76 0 0,41-9 1134 0 0,-157 35-1973 0 0,143-53-702 0 0,-122 29-3356 0 0,-8-10-4306 0 0,-34 30 4375 0 0</inkml:trace>
  <inkml:trace contextRef="#ctx0" brushRef="#br0" timeOffset="594.597">696 22 0 0 0,'0'0'970'0'0,"0"0"395"0"0,0 0 400 0 0,0 0 200 0 0,-4 32-51 0 0,-15 101-292 0 0,6 74 4206 0 0,11-203-5723 0 0,2 0 1 0 0,-1 0 0 0 0,0-1 0 0 0,1 1 0 0 0,0 0 0 0 0,0 0-1 0 0,0 0 1 0 0,0 0 0 0 0,0 0 0 0 0,1 0 0 0 0,0 0-1 0 0,0 0 1 0 0,0-1 0 0 0,0 1 0 0 0,1 0 0 0 0,-1-1 0 0 0,1 1-1 0 0,0-1 1 0 0,0 1 0 0 0,0-1 0 0 0,1 0 0 0 0,-1 0 0 0 0,1 0-1 0 0,-1 0 1 0 0,1 0 0 0 0,0-1 0 0 0,0 1 0 0 0,0-1-1 0 0,1 0 1 0 0,-1 0 0 0 0,1 0 0 0 0,-1 0 0 0 0,1-1 0 0 0,-1 1-1 0 0,1-1 1 0 0,0 0 0 0 0,0 0 0 0 0,0 0 0 0 0,0-1-1 0 0,-1 1 1 0 0,1-1 0 0 0,0 0 0 0 0,0 0-106 0 0,106-56 1511 0 0,-62 26-1336 0 0,29 10-14 0 0,-69 57-5 0 0,-12 76-679 0 0,18-104-3959 0 0,4-17-5614 0 0,-15 4 3343 0 0</inkml:trace>
  <inkml:trace contextRef="#ctx0" brushRef="#br0" timeOffset="830.635">1197 468 184 0 0,'0'0'1348'0'0,"0"0"319"0"0,0 0 568 0 0,0 0 421 0 0,0 0 72 0 0,0 0-311 0 0,0 0-414 0 0,0 0-373 0 0,0 0-327 0 0,33 5-257 0 0,101 13-200 0 0,-64-22 223 0 0,-58-1-803 0 0,-4 3-178 0 0,0 0-1 0 0,-1 0 1 0 0,0-1 0 0 0,1 0-1 0 0,-1-1 1 0 0,0 1 0 0 0,0-1-1 0 0,-1-1 1 0 0,1 1 0 0 0,-1-1-1 0 0,0 0 1 0 0,0-1 0 0 0,-1 1-1 0 0,1-1 1 0 0,-1 0 0 0 0,-1-1-1 0 0,1 1 1 0 0,-1-1 0 0 0,0 0-1 0 0,0 0 1 0 0,-1 0 0 0 0,0 0-1 0 0,-1-1 1 0 0,1 1 0 0 0,-1-1-1 0 0,-1 0 1 0 0,1-2-88 0 0,-3 8-14 0 0,1-1 0 0 0,-1 0 0 0 0,0 0 0 0 0,1 1 0 0 0,-1-1 0 0 0,-1 1 0 0 0,1-1 0 0 0,0 1 1 0 0,-1-1-1 0 0,1 1 0 0 0,-1 0 0 0 0,0-1 0 0 0,1 1 0 0 0,-1 0 0 0 0,0 0 0 0 0,-1 0 0 0 0,1 1 0 0 0,0-1 0 0 0,0 0 0 0 0,-1 1 0 0 0,1 0 0 0 0,-1-1 0 0 0,1 1 0 0 0,-1 0 0 0 0,0 0 0 0 0,1 1 0 0 0,-1-1 0 0 0,0 0 0 0 0,-1 1 14 0 0,-84-2-679 0 0,76 6 629 0 0,1 0 0 0 0,0 1 0 0 0,-1 0 0 0 0,2 0 1 0 0,-1 1-1 0 0,1 0 0 0 0,0 1 0 0 0,0 1 0 0 0,1-1 0 0 0,0 1 0 0 0,0 1 1 0 0,1 0-1 0 0,0 0 0 0 0,1 1 0 0 0,0-1 0 0 0,0 2 0 0 0,1-1 0 0 0,0 1 1 0 0,1 0-1 0 0,0 0 0 0 0,1 0 0 0 0,0 1 0 0 0,1-1 0 0 0,0 1 0 0 0,1 0 0 0 0,0 0 1 0 0,1 0-1 0 0,0 0 0 0 0,1 1 0 0 0,1-1 0 0 0,1 11 50 0 0,-1-17-63 0 0,0 1 0 0 0,1-1-1 0 0,0 1 1 0 0,0-1 0 0 0,1 0-1 0 0,-1 0 1 0 0,1 0 0 0 0,1 0-1 0 0,-1 0 1 0 0,1-1 0 0 0,0 1 0 0 0,0-1-1 0 0,1 0 1 0 0,-1-1 0 0 0,1 1-1 0 0,0-1 1 0 0,0 1 0 0 0,1-2-1 0 0,-1 1 1 0 0,1 0 0 0 0,0-1 0 0 0,0 0-1 0 0,5 1 64 0 0,10 5-688 0 0,-1-2-1 0 0,1-1 1 0 0,1 0 0 0 0,-1-1-1 0 0,1-2 1 0 0,14 1 688 0 0,33 3-8337 0 0,-46-6 1125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58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1052 0 0 0,'0'0'545'0'0,"0"0"740"0"0,0 0 147 0 0,0 0-142 0 0,0 0-182 0 0,0 0-120 0 0,0 0-12 0 0,22-1 71 0 0,69-8 71 0 0,-85 9-916 0 0,-1-1-1 0 0,1 0 1 0 0,0 0 0 0 0,0 0 0 0 0,0-1 0 0 0,-1 0 0 0 0,1 0-1 0 0,-1 0 1 0 0,0 0 0 0 0,1-1 0 0 0,-1 0 0 0 0,0 0 0 0 0,0-1-1 0 0,1-1-201 0 0,8-5 418 0 0,49-43 523 0 0,-2-2 1 0 0,-3-2-1 0 0,-2-3 0 0 0,-3-3 0 0 0,36-55-941 0 0,-82 109 60 0 0,17-18 50 0 0,-2 0-1 0 0,-1-2 1 0 0,-1 0-1 0 0,-2-1 1 0 0,-1-1-1 0 0,-1-1 1 0 0,-2-1-1 0 0,-1 0 1 0 0,-1 0-1 0 0,-2-1 1 0 0,-2-1-1 0 0,2-12-109 0 0,-9 40-5 0 0,-1 1-1 0 0,1 0 1 0 0,-1 0-1 0 0,0-1 1 0 0,0 1-1 0 0,-1 0 1 0 0,0 0-1 0 0,0 0 1 0 0,-1 0 0 0 0,1 0-1 0 0,-1 0 1 0 0,-1 0-1 0 0,1 0 1 0 0,-1 1-1 0 0,0-1 1 0 0,0 1-1 0 0,-1-1 1 0 0,1 1-1 0 0,-1 1 1 0 0,0-1 0 0 0,0 0-1 0 0,-1 1 1 0 0,0 0-1 0 0,1 0 1 0 0,-2 0-1 0 0,1 1 1 0 0,0-1-1 0 0,0 1 1 0 0,-1 1-1 0 0,0-1 1 0 0,0 1 0 0 0,1 0-1 0 0,-5-1 6 0 0,-3 3-79 0 0,1 1 1 0 0,0 1-1 0 0,-1-1 0 0 0,1 2 0 0 0,0 0 1 0 0,0 0-1 0 0,0 1 0 0 0,0 1 0 0 0,1 0 1 0 0,0 0-1 0 0,0 1 0 0 0,0 1 0 0 0,1 0 1 0 0,0 0-1 0 0,0 1 0 0 0,1 0 0 0 0,0 1 1 0 0,0 0-1 0 0,1 0 0 0 0,0 1 1 0 0,0 0-1 0 0,1 0 0 0 0,1 1 0 0 0,-2 4 79 0 0,-7 8 46 0 0,2 0-1 0 0,0 1 1 0 0,2 0-1 0 0,1 1 1 0 0,1 0 0 0 0,0 0-1 0 0,2 1 1 0 0,2 0-1 0 0,0 1 1 0 0,1-1-1 0 0,2 1 1 0 0,1 0-1 0 0,1-1 1 0 0,3 24-46 0 0,-2-37 59 0 0,1 0 0 0 0,1 0 0 0 0,0 0 0 0 0,1 0 0 0 0,1-1 0 0 0,-1 0 0 0 0,2 0 0 0 0,0 0 0 0 0,0 0 0 0 0,1-1 0 0 0,1 0 0 0 0,0-1 0 0 0,0 1 0 0 0,1-2 0 0 0,0 1 0 0 0,1-1 0 0 0,0-1 0 0 0,0 1 0 0 0,11 5-59 0 0,-3-3 65 0 0,0 0 1 0 0,0-1-1 0 0,1-1 1 0 0,0-1-1 0 0,0-1 0 0 0,1 0 1 0 0,0-2-1 0 0,0 0 0 0 0,0-1 1 0 0,1-1-1 0 0,0-1 1 0 0,8-1-66 0 0,-19 0 53 0 0,0-1 1 0 0,0-1 0 0 0,1 0 0 0 0,-1 0 0 0 0,0 0 0 0 0,0-2-1 0 0,0 1 1 0 0,0-1 0 0 0,-1-1 0 0 0,1 1 0 0 0,-1-2 0 0 0,0 1-1 0 0,0-1 1 0 0,0-1 0 0 0,-1 0 0 0 0,3-2-54 0 0,-3 1 57 0 0,0 1 0 0 0,0-2 0 0 0,-1 1 0 0 0,0-1 0 0 0,0 0 0 0 0,-1-1 0 0 0,0 1 1 0 0,0-1-1 0 0,-1 0 0 0 0,0-1 0 0 0,-1 1 0 0 0,0-1 0 0 0,-1 0 0 0 0,0 0 0 0 0,0 0 0 0 0,-1-1 0 0 0,0 1 0 0 0,-1-1 0 0 0,0-9-57 0 0,-1 19-6 0 0,0 1-1 0 0,0 0 1 0 0,0-1-1 0 0,0 1 1 0 0,0 0-1 0 0,0-1 1 0 0,0 1-1 0 0,0 0 1 0 0,0-1-1 0 0,0 1 0 0 0,0 0 1 0 0,0-1-1 0 0,0 1 1 0 0,0 0-1 0 0,0-1 1 0 0,0 1-1 0 0,-1 0 1 0 0,1-1-1 0 0,0 1 1 0 0,0 0-1 0 0,0 0 1 0 0,-1-1-1 0 0,1 1 1 0 0,0 0-1 0 0,0 0 1 0 0,0-1-1 0 0,-1 1 1 0 0,1 0-1 0 0,0 0 0 0 0,-1 0 1 0 0,1-1-1 0 0,0 1 1 0 0,0 0-1 0 0,-1 0 1 0 0,1 0-1 0 0,0 0 1 0 0,-1 0-1 0 0,1 0 1 0 0,0 0-1 0 0,-1 0 1 0 0,1 0-1 0 0,0 0 1 0 0,-1 0-1 0 0,1 0 1 0 0,0 0-1 0 0,-1 0 0 0 0,1 0 1 0 0,0 0-1 0 0,-1 0 1 0 0,1 0-1 0 0,0 0 1 0 0,-1 0-1 0 0,1 0 1 0 0,0 1-1 0 0,-1-1 1 0 0,1 0-1 0 0,0 0 1 0 0,0 0-1 0 0,-1 1 1 0 0,1-1-1 0 0,0 0 1 0 0,0 0-1 0 0,-1 1 1 0 0,1-1-1 0 0,0 0 0 0 0,0 1 8 0 0,-1 7-6 0 0,0 1 0 0 0,1 0 0 0 0,1 0 1 0 0,-1 0-1 0 0,1 0 0 0 0,1-1 0 0 0,-1 1 1 0 0,2 0-1 0 0,-1-1 0 0 0,1 1 0 0 0,0-1 1 0 0,1 0-1 0 0,0 0 0 0 0,0 0 0 0 0,1-1 1 0 0,0 1-1 0 0,0-1 0 0 0,1 0 1 0 0,0-1-1 0 0,0 1 0 0 0,1-1 0 0 0,-1-1 1 0 0,1 1-1 0 0,1-1 0 0 0,-1 0 0 0 0,1 0 1 0 0,-1-1-1 0 0,1 0 0 0 0,4 0 5 0 0,8 3 40 0 0,1-1 0 0 0,1 0 1 0 0,-1-2-1 0 0,1-1 0 0 0,-1-1 0 0 0,1 0 0 0 0,0-2 0 0 0,0 0 0 0 0,0-2 0 0 0,-1 0 1 0 0,5-2-41 0 0,-6-2 62 0 0,-1 0 1 0 0,1-1-1 0 0,-2-1 1 0 0,1 0-1 0 0,-1-2 1 0 0,0 0-1 0 0,-1-1 1 0 0,-1-1-1 0 0,1 0 1 0 0,-2-2 0 0 0,0 1-1 0 0,0-2 1 0 0,-2 0-1 0 0,0-1 1 0 0,0 0-1 0 0,-2-1 1 0 0,0 0-1 0 0,0-1 1 0 0,2-8-63 0 0,3-6 25 0 0,-1 0 1 0 0,-2-1 0 0 0,-2-1-1 0 0,0 1 1 0 0,-3-2 0 0 0,0 1-1 0 0,-3-1 1 0 0,0-1 0 0 0,-2-28-26 0 0,-2 35-33 0 0,1 21 25 0 0,-2 0 0 0 0,1 0 0 0 0,-1 0 1 0 0,0-1-1 0 0,-1 1 0 0 0,0 0 0 0 0,0 0 1 0 0,0 0-1 0 0,-1 0 0 0 0,-1 0 0 0 0,1 0 1 0 0,-1 1-1 0 0,-1-1 0 0 0,-1-1 8 0 0,5 8-15 0 0,-1 0 0 0 0,0 0 0 0 0,1 1 1 0 0,-1-1-1 0 0,0 0 0 0 0,0 1 0 0 0,1-1 0 0 0,-1 1 0 0 0,0-1 0 0 0,0 1 0 0 0,0-1 0 0 0,0 1 1 0 0,0-1-1 0 0,0 1 0 0 0,0 0 0 0 0,0 0 0 0 0,0-1 0 0 0,0 1 0 0 0,0 0 0 0 0,0 0 0 0 0,0 0 0 0 0,0 0 1 0 0,0 0-1 0 0,0 0 0 0 0,0 1 0 0 0,0-1 0 0 0,0 0 0 0 0,0 0 0 0 0,0 1 0 0 0,0-1 0 0 0,0 1 1 0 0,0-1-1 0 0,0 1 0 0 0,1-1 0 0 0,-1 1 0 0 0,0-1 0 0 0,0 1 0 0 0,0 0 0 0 0,1-1 0 0 0,-1 1 0 0 0,0 0 1 0 0,1 0-1 0 0,-1 0 0 0 0,1-1 0 0 0,-1 1 0 0 0,1 0 0 0 0,-1 0 0 0 0,1 0 0 0 0,-1 1 15 0 0,-24 46-267 0 0,9 4 286 0 0,2 1 0 0 0,2 0 0 0 0,3 1 0 0 0,2 0 0 0 0,3 0 1 0 0,2 0-1 0 0,2 1 0 0 0,5 27-19 0 0,45 242-43 0 0,-47-304 8 0 0,-1-11 7 0 0,-1-1 0 0 0,1 1 0 0 0,-2-1 1 0 0,1 1-1 0 0,-1 0 0 0 0,0-1 0 0 0,-1 1 1 0 0,0 0-1 0 0,0-1 0 0 0,-1 1 0 0 0,0-1 1 0 0,0 0-1 0 0,-1 0 0 0 0,0 0 0 0 0,-2 2 28 0 0,-38 8-1914 0 0,19-33-5495 0 0,20-12-2025 0 0,4 19 6848 0 0</inkml:trace>
  <inkml:trace contextRef="#ctx0" brushRef="#br0" timeOffset="387.454">1899 618 736 0 0,'0'0'760'0'0,"0"0"-28"0"0,0 0 186 0 0,0 0 318 0 0,-35 28 305 0 0,-110 86 156 0 0,68-50 1171 0 0,76-63-2811 0 0,0-1 1 0 0,0 1 0 0 0,0 0 0 0 0,0-1 0 0 0,0 1-1 0 0,0 0 1 0 0,0 0 0 0 0,0 0 0 0 0,0-1 0 0 0,0 1 0 0 0,0 0-1 0 0,0 0 1 0 0,1 0 0 0 0,-1 1 0 0 0,0-1 0 0 0,1 0-1 0 0,-1 0 1 0 0,1 0 0 0 0,-1 0 0 0 0,1 1 0 0 0,0-1-1 0 0,-1 0 1 0 0,1 0 0 0 0,0 1 0 0 0,0-1 0 0 0,0 0 0 0 0,0 1-1 0 0,0-1 1 0 0,0 0 0 0 0,0 0 0 0 0,1 1 0 0 0,-1-1-1 0 0,0 0 1 0 0,1 0 0 0 0,-1 1 0 0 0,1-1 0 0 0,-1 0 0 0 0,1 0-1 0 0,-1 0 1 0 0,1 0 0 0 0,0 0 0 0 0,0 0 0 0 0,-1 0-1 0 0,1 0 1 0 0,0 0 0 0 0,0 0 0 0 0,0 0 0 0 0,0-1-1 0 0,0 1 1 0 0,0 0 0 0 0,1-1 0 0 0,-1 1 0 0 0,0 0 0 0 0,1-1-58 0 0,26 4 465 0 0,1-2 0 0 0,-1-2 0 0 0,0 0 0 0 0,1-2 0 0 0,-1-1 0 0 0,22-5-465 0 0,94-7 758 0 0,-140 14-709 0 0,0 0-1 0 0,0 0 0 0 0,0 1 0 0 0,0-1 1 0 0,0 1-1 0 0,0 0 0 0 0,0 0 0 0 0,0 0 1 0 0,0 0-1 0 0,0 1 0 0 0,0 0 0 0 0,0 0 1 0 0,0 0-1 0 0,0 0 0 0 0,0 1 0 0 0,0-1 1 0 0,-1 1-1 0 0,1 0 0 0 0,-1 0 0 0 0,1 0 1 0 0,-1 1-1 0 0,0-1 0 0 0,0 1 0 0 0,0-1 1 0 0,0 1-1 0 0,0 0 0 0 0,-1 1 1 0 0,1-1-1 0 0,-1 0 0 0 0,0 1 0 0 0,0-1 1 0 0,0 1-1 0 0,0-1 0 0 0,-1 1 0 0 0,0 0 1 0 0,1 0-1 0 0,-1 0 0 0 0,0 2-48 0 0,-1-4-73 0 0,0 0 0 0 0,0 0 0 0 0,-1 0-1 0 0,1 0 1 0 0,0 0 0 0 0,-1 0 0 0 0,0 0 0 0 0,1 0 0 0 0,-1 0-1 0 0,0 0 1 0 0,0 0 0 0 0,0-1 0 0 0,0 1 0 0 0,0 0 0 0 0,0-1-1 0 0,-1 1 1 0 0,1-1 0 0 0,0 1 0 0 0,-1-1 0 0 0,0 1-1 0 0,1-1 1 0 0,-1 0 0 0 0,0 0 0 0 0,1 0 0 0 0,-1 0 0 0 0,0 0-1 0 0,0 0 1 0 0,0-1 0 0 0,0 1 0 0 0,0 0 0 0 0,0-1 0 0 0,0 0-1 0 0,0 1 1 0 0,0-1 0 0 0,0 0 0 0 0,0 0 0 0 0,0 0 73 0 0,-5-37-15461 0 0,9 30 14637 0 0</inkml:trace>
  <inkml:trace contextRef="#ctx0" brushRef="#br0" timeOffset="718.59">2173 913 4329 0 0,'0'0'928'0'0,"0"0"-173"0"0,0 0 220 0 0,0 0 378 0 0,0 0 216 0 0,0 0 11 0 0,0 0-161 0 0,0 0-181 0 0,0 0-166 0 0,33-3-180 0 0,105-10-145 0 0,-67-14 147 0 0,-60 17-682 0 0,-3 5-106 0 0,1-1 0 0 0,-1 0 0 0 0,0 0 1 0 0,-1-1-1 0 0,0 0 0 0 0,0-1 1 0 0,0 0-1 0 0,-1 0 0 0 0,0 0 1 0 0,-1 0-1 0 0,0-1 0 0 0,0 0 1 0 0,-1 0-1 0 0,0-1 0 0 0,0 1 1 0 0,-1-1-1 0 0,0 0 0 0 0,-1 0 1 0 0,0 0-1 0 0,-1 0 0 0 0,0 0 1 0 0,-1-1-107 0 0,-2 7-17 0 0,-1 0 0 0 0,0 0 0 0 0,0 0 1 0 0,0 0-1 0 0,-1 0 0 0 0,1 1 0 0 0,-1-1 1 0 0,0 1-1 0 0,0 0 0 0 0,0 0 0 0 0,0 0 1 0 0,-1 1-1 0 0,1 0 0 0 0,-1 0 0 0 0,1 0 1 0 0,-1 0-1 0 0,0 0 0 0 0,0 1 0 0 0,0 0 1 0 0,0 0-1 0 0,0 1 0 0 0,0-1 0 0 0,0 1 1 0 0,0 0-1 0 0,0 0 0 0 0,0 1 0 0 0,0-1 1 0 0,0 1-1 0 0,0 0 0 0 0,0 1 0 0 0,0-1 1 0 0,-2 2 16 0 0,-3 1 6 0 0,0 1 1 0 0,0 0 0 0 0,0 0-1 0 0,1 1 1 0 0,0 1 0 0 0,0-1 0 0 0,1 1-1 0 0,-1 1 1 0 0,1-1 0 0 0,1 1 0 0 0,0 1-1 0 0,0 0 1 0 0,1 0 0 0 0,0 0-1 0 0,0 0 1 0 0,1 1 0 0 0,0 0 0 0 0,1 0-1 0 0,0 1 1 0 0,0-1 0 0 0,2 1 0 0 0,-1 0-1 0 0,1-1 1 0 0,1 1 0 0 0,-1 0-1 0 0,2 0 1 0 0,0 0 0 0 0,0 0 0 0 0,1 0-1 0 0,0 0 1 0 0,1 0 0 0 0,1 0 0 0 0,-1 0-1 0 0,2-1 1 0 0,-1 1 0 0 0,1-1-1 0 0,1 0 1 0 0,0 0 0 0 0,1 0 0 0 0,-1-1-1 0 0,2 0 1 0 0,-1 0 0 0 0,1-1 0 0 0,1 1-1 0 0,6 5-6 0 0,-4-8-118 0 0,0 0 0 0 0,-1-1 0 0 0,2 0 0 0 0,-1 0 0 0 0,1-1 0 0 0,0 0 1 0 0,-1-1-1 0 0,2 0 0 0 0,-1-1 0 0 0,0-1 0 0 0,0 1 0 0 0,1-2 0 0 0,-1 1 0 0 0,0-2 0 0 0,1 0 0 0 0,-1 0 0 0 0,0-1 0 0 0,0 0 0 0 0,0-1 0 0 0,0 0 0 0 0,0 0 0 0 0,0-2 0 0 0,-1 1 0 0 0,3-3 118 0 0,27-21-4267 0 0,-7-5-5582 0 0,-26 24 6728 0 0</inkml:trace>
  <inkml:trace contextRef="#ctx0" brushRef="#br0" timeOffset="1284.543">1652 751 0 0 0,'0'0'344'0'0,"0"0"744"0"0,0 0 206 0 0,0 0-54 0 0,0 0-84 0 0,0 0 3 0 0,0 0 87 0 0,0 0 116 0 0,0 0 79 0 0,23-7-3 0 0,74-18-103 0 0,-1-21 2314 0 0,-87 41-3524 0 0,0 0 1 0 0,-1-1 0 0 0,0 0 0 0 0,0 0-1 0 0,0-1 1 0 0,-1 0 0 0 0,0 0 0 0 0,0-1-1 0 0,-1 0 1 0 0,0 0 0 0 0,0 0 0 0 0,-1-1-1 0 0,0 0 1 0 0,0 0 0 0 0,-1 0 0 0 0,-1-1-1 0 0,1-2-125 0 0,4-60-239 0 0,-17 25-6114 0 0,9 46 5248 0 0,-1-3-264 0 0,2 2-4497 0 0,-1 2 1909 0 0</inkml:trace>
  <inkml:trace contextRef="#ctx0" brushRef="#br0" timeOffset="2088.63">1015 154 4225 0 0,'0'0'1651'0'0,"0"0"60"0"0,0 0 241 0 0,0 0 213 0 0,0 0-39 0 0,0 0-382 0 0,0 0-565 0 0,0 0-531 0 0,0 0-389 0 0,0 0-206 0 0,0 0-76 0 0,0 0-15 0 0,0 0-10 0 0,3-1-55 0 0,26 3-930 0 0,-7 7-3389 0 0,-12-4 27 0 0,-2-1-3256 0 0</inkml:trace>
  <inkml:trace contextRef="#ctx0" brushRef="#br0" timeOffset="2637.996">2919 147 4969 0 0,'0'0'2063'0'0,"0"0"-149"0"0,0 0-123 0 0,0 0-129 0 0,0 0-121 0 0,0 0-260 0 0,0 0-349 0 0,0 0-300 0 0,0 0-207 0 0,0 0-106 0 0,0 0-20 0 0,0 0 36 0 0,0 0 42 0 0,-15 27 39 0 0,-42 89 5 0 0,45-59-20 0 0,35 445 1004 0 0,-19-354-1840 0 0,-4-146 306 0 0,0 0-1 0 0,1 0 0 0 0,-1 0 1 0 0,0 0-1 0 0,1 0 0 0 0,0 0 0 0 0,-1 0 1 0 0,1 0-1 0 0,0-1 0 0 0,0 1 1 0 0,0 0-1 0 0,0-1 0 0 0,0 1 0 0 0,1 0 1 0 0,-1-1-1 0 0,0 1 0 0 0,1-1 1 0 0,-1 0-1 0 0,1 0 0 0 0,0 1 1 0 0,-1-1-1 0 0,1 0 0 0 0,0 0 0 0 0,0 0 1 0 0,-1-1-1 0 0,1 1 0 0 0,1 0 130 0 0,1-1-990 0 0,1 0 0 0 0,0 0 1 0 0,0 0-1 0 0,-1-1 0 0 0,1 1 0 0 0,0-1 0 0 0,-1 0 0 0 0,1-1 0 0 0,-1 1 1 0 0,1-1-1 0 0,-1 0 0 0 0,0 0 0 0 0,1 0 0 0 0,-1-1 0 0 0,0 1 0 0 0,0-2 990 0 0,8-4-1408 0 0</inkml:trace>
  <inkml:trace contextRef="#ctx0" brushRef="#br0" timeOffset="3164.559">3222 740 232 0 0,'0'0'1648'0'0,"0"0"-131"0"0,0 0 107 0 0,0 0 184 0 0,0 0 60 0 0,0 0-147 0 0,0 0-306 0 0,0 0-328 0 0,0 0-263 0 0,0 0-200 0 0,0 0-118 0 0,0 0-58 0 0,0 0-4 0 0,-1 30 37 0 0,-2 94 2 0 0,2-124-464 0 0,1 1 0 0 0,-1 0 1 0 0,1 1-1 0 0,-1-1 0 0 0,1 0 0 0 0,0 0 0 0 0,-1 0 0 0 0,1 0 0 0 0,0 0 0 0 0,0 0 0 0 0,0 0 0 0 0,0 0 0 0 0,0 1 0 0 0,0-1 1 0 0,0 0-1 0 0,0 0 0 0 0,0 0 0 0 0,1 0 0 0 0,-1 0 0 0 0,0 0 0 0 0,1 0 0 0 0,-1 0 0 0 0,1 1 0 0 0,-1-1 0 0 0,1-1 1 0 0,-1 1-1 0 0,1 0 0 0 0,0 0 0 0 0,-1 0 0 0 0,1 0 0 0 0,0 0 0 0 0,0 0 0 0 0,0-1 0 0 0,0 1 0 0 0,0 0 0 0 0,-1-1 0 0 0,1 1 1 0 0,0-1-1 0 0,1 1 0 0 0,-1-1 0 0 0,0 1 0 0 0,0-1 0 0 0,0 0-19 0 0,3 0 138 0 0,4 0 6 0 0,-1-1 0 0 0,1 0 0 0 0,0 0-1 0 0,0-1 1 0 0,-1 0 0 0 0,1 0 0 0 0,-1-1 0 0 0,1 0 0 0 0,-1 0-1 0 0,0-1 1 0 0,0 0 0 0 0,-1 0 0 0 0,1-1 0 0 0,-1 0 0 0 0,0 0-1 0 0,0 0 1 0 0,0-1 0 0 0,-1 0 0 0 0,0 0 0 0 0,1-2-144 0 0,15-14 171 0 0,-1-1 1 0 0,-2-1-1 0 0,0-1 1 0 0,-1 0-1 0 0,-1-1 1 0 0,-2-1-1 0 0,2-7-171 0 0,-16 34-6 0 0,0-1 1 0 0,0 0-1 0 0,0 1 0 0 0,0-1 1 0 0,0 0-1 0 0,1 1 0 0 0,-1-1 1 0 0,0 1-1 0 0,0-1 0 0 0,1 1 0 0 0,-1-1 1 0 0,0 1-1 0 0,1-1 0 0 0,-1 1 1 0 0,1-1-1 0 0,-1 1 0 0 0,0-1 1 0 0,1 1-1 0 0,-1-1 0 0 0,1 1 1 0 0,-1 0-1 0 0,1-1 0 0 0,0 1 1 0 0,-1 0-1 0 0,1 0 0 0 0,-1-1 1 0 0,1 1-1 0 0,-1 0 0 0 0,1 0 0 0 0,0 0 1 0 0,-1 0-1 0 0,1-1 0 0 0,0 1 1 0 0,-1 0-1 0 0,1 0 0 0 0,-1 0 1 0 0,1 1-1 0 0,0-1 0 0 0,-1 0 1 0 0,1 0-1 0 0,0 0 0 0 0,-1 0 1 0 0,1 1-1 0 0,-1-1 0 0 0,1 0 1 0 0,-1 0-1 0 0,1 1 0 0 0,-1-1 0 0 0,1 0 1 0 0,-1 1-1 0 0,1-1 0 0 0,-1 1 1 0 0,1-1-1 0 0,-1 1 0 0 0,1-1 1 0 0,-1 1-1 0 0,0-1 0 0 0,1 1 1 0 0,-1-1-1 0 0,0 1 0 0 0,0-1 1 0 0,1 1-1 0 0,-1-1 0 0 0,0 1 6 0 0,26 44-35 0 0,-23-38 47 0 0,19 40-21 0 0,-1 2 1 0 0,-3 0-1 0 0,-2 2 0 0 0,-2 0 0 0 0,-3 0 1 0 0,-2 1-1 0 0,-1 3 9 0 0,-3-11-45 0 0,-1 0 0 0 0,-3 1 0 0 0,-1-1 1 0 0,-2 0-1 0 0,-2 1 0 0 0,-2-1 0 0 0,-2 0 0 0 0,-2-1 0 0 0,-2 0 1 0 0,-2-1-1 0 0,-1 0 0 0 0,-2-1 0 0 0,-6 7 45 0 0,19-40 14 0 0,0 1 0 0 0,-1-1 0 0 0,0 0 0 0 0,0 0 0 0 0,-1 0 0 0 0,0 0 0 0 0,0-1 0 0 0,-1 0 0 0 0,0-1 0 0 0,0 0 0 0 0,0 0 0 0 0,-1 0 0 0 0,0-1 0 0 0,0 0 0 0 0,0 0 0 0 0,-1-1 0 0 0,0 0 0 0 0,0-1 0 0 0,-5 2-15 0 0,12-7 8 0 0,-1 1 0 0 0,1-1-1 0 0,0 0 1 0 0,0 0 0 0 0,0 0-1 0 0,0 0 1 0 0,0 0-1 0 0,0-1 1 0 0,1 1 0 0 0,-1 0-1 0 0,1-1 1 0 0,-1 0 0 0 0,1 1-1 0 0,0-1 1 0 0,0 0-1 0 0,0 1 1 0 0,1-1 0 0 0,-1 0-1 0 0,1 0 1 0 0,-1 0-1 0 0,1 0 1 0 0,0 1 0 0 0,0-1-1 0 0,0 0 1 0 0,0 0 0 0 0,1 0-1 0 0,-1 0 1 0 0,1 0-1 0 0,0 1 1 0 0,0-1 0 0 0,0 0-7 0 0,-1-13-17 0 0,4-8 5 0 0,0 0 0 0 0,2 0 0 0 0,0 0 1 0 0,2 1-1 0 0,0 0 0 0 0,2 0 0 0 0,1 1 1 0 0,0 0-1 0 0,1 1 0 0 0,6-6 12 0 0,4-11-77 0 0,2 2-1 0 0,1 0 1 0 0,2 1-1 0 0,1 2 1 0 0,2 1-1 0 0,1 1 1 0 0,21-14 77 0 0,88-33-3755 0 0,-122 73 801 0 0,-5 2-2899 0 0,-3 0-2114 0 0</inkml:trace>
  <inkml:trace contextRef="#ctx0" brushRef="#br0" timeOffset="6147.401">5039 747 0 0 0,'0'0'437'0'0,"0"0"406"0"0,0 0 132 0 0,0 0 157 0 0,0 0 195 0 0,0 0 100 0 0,0 0-157 0 0,0 0-241 0 0,0 0-278 0 0,0 0-236 0 0,0 0-116 0 0,-9 12-50 0 0,-29 42 6 0 0,16 17 505 0 0,19-50-637 0 0,-1-1-82 0 0,1-1 1 0 0,1 1-1 0 0,0-1 0 0 0,1 1 1 0 0,2 0-1 0 0,0 0 0 0 0,0 0 1 0 0,2-1-1 0 0,1 1 1 0 0,0-1-1 0 0,2 3-141 0 0,-5-18 55 0 0,1 0-1 0 0,-1-1 1 0 0,0 1 0 0 0,1-1 0 0 0,0 0-1 0 0,0 0 1 0 0,0 1 0 0 0,0-1 0 0 0,0 0-1 0 0,1 0 1 0 0,-1-1 0 0 0,1 1 0 0 0,0 0-1 0 0,0-1 1 0 0,0 0 0 0 0,0 0-1 0 0,0 0 1 0 0,0 0 0 0 0,1 0 0 0 0,-1-1-1 0 0,1 1 1 0 0,-1-1 0 0 0,1 0 0 0 0,-1 0-1 0 0,1 0 1 0 0,0 0 0 0 0,-1-1 0 0 0,1 0-1 0 0,0 1 1 0 0,0-2 0 0 0,0 1 0 0 0,-1 0-1 0 0,1-1 1 0 0,0 1 0 0 0,-1-1 0 0 0,1 0-1 0 0,0 0 1 0 0,-1-1 0 0 0,1 1 0 0 0,-1-1-1 0 0,0 1 1 0 0,1-2-55 0 0,20-19 349 0 0,0-1-1 0 0,-2-1 1 0 0,0 0 0 0 0,-2-2-1 0 0,-1-1 1 0 0,-1-1 0 0 0,-2 0-1 0 0,0-1 1 0 0,8-22-349 0 0,30-99 784 0 0,-54 150-786 0 0,0 1-1 0 0,1-1 0 0 0,-1 0 1 0 0,1 0-1 0 0,-1 1 0 0 0,1-1 1 0 0,-1 0-1 0 0,1 0 0 0 0,-1 1 1 0 0,1-1-1 0 0,-1 0 0 0 0,1 0 1 0 0,0 0-1 0 0,-1 0 0 0 0,1 0 1 0 0,-1 0-1 0 0,1 0 0 0 0,-1 0 1 0 0,1 0-1 0 0,-1 0 0 0 0,1 0 1 0 0,0 0-1 0 0,-1-1 0 0 0,1 1 1 0 0,-1 0-1 0 0,1 0 0 0 0,-1 0 1 0 0,1-1-1 0 0,-1 1 0 0 0,1 0 1 0 0,-1-1-1 0 0,0 1 0 0 0,1 0 0 0 0,-1-1 1 0 0,1 1-1 0 0,-1-1 0 0 0,0 1 1 0 0,1 0-1 0 0,-1-1 0 0 0,0 1 1 0 0,1-1-1 0 0,-1 1 0 0 0,0-1 4 0 0,22 72 105 0 0,-4 1 0 0 0,-2 1 1 0 0,-4 1-1 0 0,-2 12-106 0 0,-2-31 25 0 0,0 7-15 0 0,6 24 13 0 0,-4 0 0 0 0,-5 0 0 0 0,-2 1 0 0 0,-5 3-23 0 0,1-80-8 0 0,0 1 0 0 0,0 0 0 0 0,-1-1 0 0 0,-1 0 0 0 0,0 1 0 0 0,0-1 0 0 0,-1 0 1 0 0,0 0-1 0 0,-1-1 0 0 0,0 1 0 0 0,0-1 0 0 0,-3 2 8 0 0,7-10-2 0 0,0 0 0 0 0,0 1 0 0 0,0-1 0 0 0,-1 0 0 0 0,1 0 1 0 0,0 0-1 0 0,-1 0 0 0 0,1 0 0 0 0,-1 0 0 0 0,1 0 0 0 0,-1 0 0 0 0,0-1 0 0 0,1 1 0 0 0,-1 0 0 0 0,0-1 1 0 0,0 0-1 0 0,1 1 0 0 0,-1-1 0 0 0,0 0 0 0 0,0 0 0 0 0,1 0 0 0 0,-1 0 0 0 0,0 0 0 0 0,0 0 1 0 0,1-1-1 0 0,-1 1 0 0 0,0 0 0 0 0,1-1 0 0 0,-1 0 0 0 0,0 1 0 0 0,1-1 0 0 0,-1 0 0 0 0,1 0 0 0 0,-1 0 1 0 0,1 0-1 0 0,-1 0 0 0 0,1 0 0 0 0,0 0 0 0 0,-1 0 0 0 0,1-1 0 0 0,0 1 0 0 0,0 0 0 0 0,0-1 1 0 0,-1-1 1 0 0,-29-73-280 0 0,31-67-836 0 0,17 57-2924 0 0,3 34-5191 0 0,-12 39 3970 0 0</inkml:trace>
  <inkml:trace contextRef="#ctx0" brushRef="#br0" timeOffset="6390.686">5886 795 7362 0 0,'0'0'894'0'0,"0"0"-383"0"0,0 0-3 0 0,0 0 350 0 0,0 0 302 0 0,0 0 124 0 0,0 0-166 0 0,-21 32-315 0 0,-65 104-258 0 0,51-50-5 0 0,33-71-446 0 0,0-8-31 0 0,0 1 0 0 0,1-1 0 0 0,0 1 0 0 0,1 0 0 0 0,-1 0 0 0 0,2-1 0 0 0,-1 1 0 0 0,1 0 0 0 0,0 0 0 0 0,0-1 0 0 0,1 1 0 0 0,0-1 0 0 0,1 1 0 0 0,-1-1 0 0 0,2 0 0 0 0,-1 0 0 0 0,1 0 0 0 0,0 0 0 0 0,0-1 0 0 0,0 1 0 0 0,1-1 0 0 0,0 0 0 0 0,4 3-63 0 0,-3-5 89 0 0,1 0 0 0 0,0 0-1 0 0,-1 0 1 0 0,2-1 0 0 0,-1 0-1 0 0,0 0 1 0 0,0 0 0 0 0,1-1-1 0 0,-1-1 1 0 0,1 1-1 0 0,0-1 1 0 0,0 0 0 0 0,-1-1-1 0 0,1 0 1 0 0,0 0 0 0 0,0-1-1 0 0,-1 0 1 0 0,1 0 0 0 0,0-1-1 0 0,-1 1 1 0 0,1-2 0 0 0,-1 1-1 0 0,0-1 1 0 0,0 0 0 0 0,0-1-1 0 0,0 0 1 0 0,0 0-1 0 0,-1 0 1 0 0,0-1 0 0 0,0 0-1 0 0,0 0 1 0 0,0-1 0 0 0,-1 1-1 0 0,0-1 1 0 0,0 0 0 0 0,2-4-89 0 0,2-1 80 0 0,0 0 1 0 0,-1-1-1 0 0,0 0 1 0 0,0-1-1 0 0,-2 0 1 0 0,1 0-1 0 0,-2 0 1 0 0,0-1 0 0 0,0 1-1 0 0,-1-1 1 0 0,-1-1-1 0 0,0 1 1 0 0,-1 0-1 0 0,-1-1 1 0 0,0 1-1 0 0,-1-1 1 0 0,-1 1-1 0 0,-1-12-80 0 0,0 16-82 0 0,0-1 0 0 0,-1 1-1 0 0,0 1 1 0 0,-1-1 0 0 0,0 0-1 0 0,-1 1 1 0 0,0 0 0 0 0,0 0-1 0 0,-1 0 1 0 0,0 0 82 0 0,-49-40-6160 0 0,28 44-4220 0 0,21 5 5976 0 0</inkml:trace>
  <inkml:trace contextRef="#ctx0" brushRef="#br0" timeOffset="7005.616">6256 909 0 0 0,'0'0'1400'0'0,"0"0"-26"0"0,0 0-124 0 0,0 0-88 0 0,0 0 37 0 0,0 0 96 0 0,0 0 118 0 0,-2-9 44 0 0,-5-25-98 0 0,13 64 2512 0 0,8 37-287 0 0,-11-56-3486 0 0,0 0 0 0 0,0 0 0 0 0,1 0-1 0 0,1-1 1 0 0,-1 1 0 0 0,2-1 0 0 0,-1 0-1 0 0,1-1 1 0 0,1 1 0 0 0,0-1 0 0 0,0 0-1 0 0,1-1 1 0 0,7 7-98 0 0,-11-12 98 0 0,0 1 1 0 0,1-1-1 0 0,-1 1 0 0 0,1-1 0 0 0,0-1 1 0 0,0 1-1 0 0,0-1 0 0 0,0 0 0 0 0,0 0 1 0 0,0 0-1 0 0,0-1 0 0 0,1 1 1 0 0,-1-1-1 0 0,1-1 0 0 0,-1 1 0 0 0,1-1 1 0 0,-1 0-1 0 0,1 0 0 0 0,-1 0 0 0 0,1-1 1 0 0,-1 0-1 0 0,1 0 0 0 0,-1-1 1 0 0,0 1-1 0 0,1-1 0 0 0,-1 0 0 0 0,0-1 1 0 0,0 1-1 0 0,-1-1 0 0 0,1 0 0 0 0,0 0 1 0 0,-1 0-1 0 0,0-1 0 0 0,0 0 0 0 0,1 0-98 0 0,4-7 27 0 0,1 1 0 0 0,-2-2-1 0 0,1 1 1 0 0,-2-1-1 0 0,1-1 1 0 0,-2 1-1 0 0,0-1 1 0 0,0-1-1 0 0,-1 1 1 0 0,-1-1-1 0 0,0 1 1 0 0,-1-1-1 0 0,-1 0 1 0 0,0-1-1 0 0,0 1 1 0 0,-2 0-1 0 0,0 0 1 0 0,0-3-27 0 0,0-34-4317 0 0,0 34-405 0 0,0 1-3451 0 0,0 8 833 0 0</inkml:trace>
  <inkml:trace contextRef="#ctx0" brushRef="#br0" timeOffset="8054.557">7445 710 0 0 0,'0'0'748'0'0,"0"0"544"0"0,0 0 178 0 0,0 0-98 0 0,0 0-185 0 0,0 0-96 0 0,0 0-49 0 0,0 0-18 0 0,0 0-30 0 0,0 0-10 0 0,-8 22-45 0 0,-24 70-93 0 0,21-19 564 0 0,10 104 600 0 0,1-174-1963 0 0,0 1 1 0 0,0-1 0 0 0,1 1-1 0 0,-1-1 1 0 0,1 0 0 0 0,0 1-1 0 0,0-1 1 0 0,1 0 0 0 0,-1 0-1 0 0,1 0 1 0 0,-1 0-1 0 0,1 0 1 0 0,0 0 0 0 0,0 0-1 0 0,0-1 1 0 0,0 1 0 0 0,1 0-1 0 0,-1-1 1 0 0,1 0 0 0 0,0 0-1 0 0,-1 0 1 0 0,1 0-1 0 0,0 0 1 0 0,0 0 0 0 0,0-1-1 0 0,0 0 1 0 0,1 1 0 0 0,-1-1-1 0 0,0 0 1 0 0,1 0-1 0 0,-1-1 1 0 0,0 1 0 0 0,1-1-1 0 0,-1 0 1 0 0,1 0 0 0 0,-1 0-1 0 0,1 0 1 0 0,-1 0 0 0 0,3-1-48 0 0,-1-2 119 0 0,1 1 1 0 0,-1-1 0 0 0,0 1 0 0 0,1-1 0 0 0,-1-1 0 0 0,-1 1 0 0 0,1-1 0 0 0,0 0 0 0 0,-1 0-1 0 0,0 0 1 0 0,0-1 0 0 0,0 0 0 0 0,0 0-120 0 0,16-17 271 0 0,8-8-10 0 0,-1-2 0 0 0,-2 0 0 0 0,-1-2 0 0 0,15-29-261 0 0,7-10 190 0 0,-44 69-170 0 0,-1 3-65 0 0,-1 28-288 0 0,-1-3 331 0 0,2 0 0 0 0,0 1 0 0 0,2-1 0 0 0,1 0 0 0 0,1-1 0 0 0,2 8 2 0 0,-5-25 4 0 0,1 1 1 0 0,-1 0-1 0 0,1-1 1 0 0,0 1-1 0 0,1-1 1 0 0,0 0-1 0 0,0 0 1 0 0,0-1-1 0 0,1 1 1 0 0,-1-1-1 0 0,1 0 1 0 0,1 0-1 0 0,-1 0 1 0 0,1-1-1 0 0,-1 0 1 0 0,1 0-1 0 0,0 0 1 0 0,1-1-1 0 0,-1 0 1 0 0,1 0-1 0 0,-1-1 1 0 0,1 1-1 0 0,4-1-4 0 0,-5 0 66 0 0,1-1 0 0 0,-1-1 1 0 0,0 1-1 0 0,1-1 0 0 0,-1 0 0 0 0,1-1 0 0 0,-1 1 0 0 0,0-1 1 0 0,0-1-1 0 0,1 1 0 0 0,-1-1 0 0 0,0 0 0 0 0,0 0 0 0 0,0-1 0 0 0,-1 0 1 0 0,1 0-1 0 0,-1 0 0 0 0,1-1 0 0 0,-1 0 0 0 0,0 0 0 0 0,0 0 1 0 0,-1 0-1 0 0,1-1 0 0 0,-1 0 0 0 0,0 0 0 0 0,-1 0 0 0 0,4-5-66 0 0,1-2 84 0 0,-1 0 0 0 0,-1 0 0 0 0,0-1-1 0 0,0 0 1 0 0,-1 0 0 0 0,-1-1 0 0 0,0 0-1 0 0,-1 1 1 0 0,0-1 0 0 0,-1 0 0 0 0,-1 0-1 0 0,0-4-83 0 0,-1 12-181 0 0,-6-53-309 0 0,-14 25-6562 0 0,16 33-699 0 0,3 1 3961 0 0,-1 0-800 0 0</inkml:trace>
  <inkml:trace contextRef="#ctx0" brushRef="#br0" timeOffset="8844.385">8401 795 0 0 0,'0'0'373'0'0,"0"0"841"0"0,0 0 425 0 0,0 0 119 0 0,0 0-173 0 0,0 0-350 0 0,0 0-348 0 0,0 0-231 0 0,0 0-101 0 0,0 0-19 0 0,0 0 50 0 0,-5 7 38 0 0,-5 10-216 0 0,1 0 0 0 0,1 0 0 0 0,1 1-1 0 0,0 0 1 0 0,1 0 0 0 0,1 0 0 0 0,-1 9-408 0 0,-2 118 1194 0 0,9-139-1161 0 0,-1 0-1 0 0,2 0 0 0 0,-1-1 1 0 0,0 1-1 0 0,1 0 0 0 0,0 0 1 0 0,1-1-1 0 0,-1 1 0 0 0,1-1 1 0 0,0 0-1 0 0,0 0 0 0 0,1 0 1 0 0,0 0-1 0 0,0 0 0 0 0,0-1 1 0 0,0 0-1 0 0,0 0 0 0 0,1 0 1 0 0,0 0-1 0 0,0-1 0 0 0,0 1 1 0 0,3 0-33 0 0,0-1 104 0 0,0-1 0 0 0,0 0-1 0 0,0-1 1 0 0,0 1 0 0 0,0-2 0 0 0,0 1 0 0 0,0-1 0 0 0,0 0 0 0 0,1-1 0 0 0,-1 0-1 0 0,0 0 1 0 0,0-1 0 0 0,0 0 0 0 0,-1 0 0 0 0,1-1 0 0 0,0 0 0 0 0,-1 0 0 0 0,1-1-104 0 0,27-21 213 0 0,0-1 1 0 0,-1-2 0 0 0,-2-1 0 0 0,-1-2-1 0 0,-2-1 1 0 0,-1-1 0 0 0,-1-2 0 0 0,-2-1 0 0 0,-1 0-1 0 0,0-6-213 0 0,-7 15 30 0 0,-1 0 0 0 0,-1-2 0 0 0,-2 0 0 0 0,0 0 0 0 0,-2-1 0 0 0,-2-1 0 0 0,-1 0 0 0 0,-1 0 0 0 0,-1 0 0 0 0,-2-1 0 0 0,0-11-30 0 0,-4 41-25 0 0,0-1 0 0 0,0 1 0 0 0,0 0 0 0 0,-1-1 0 0 0,1 1 0 0 0,-1 0 1 0 0,1-1-1 0 0,-1 1 0 0 0,0 0 0 0 0,0 0 0 0 0,0-1 0 0 0,0 1 0 0 0,0 0 0 0 0,0 0 0 0 0,-1 0 0 0 0,1 0 1 0 0,-1 0-1 0 0,1 1 0 0 0,-1-1 0 0 0,0 0 0 0 0,1 1 0 0 0,-1-1 0 0 0,0 1 0 0 0,0 0 0 0 0,0-1 1 0 0,-1 1-1 0 0,1 0 0 0 0,0 0 0 0 0,0 1 0 0 0,0-1 0 0 0,-1 0 0 0 0,1 1 0 0 0,0-1 0 0 0,-1 1 0 0 0,1 0 1 0 0,-1 0-1 0 0,1 0 0 0 0,0 0 0 0 0,-1 0 0 0 0,1 0 0 0 0,0 1 0 0 0,-1-1 0 0 0,1 1 0 0 0,0-1 1 0 0,-1 1-1 0 0,1 0 0 0 0,0 0 0 0 0,0 0 0 0 0,0 0 0 0 0,0 1 0 0 0,0-1 0 0 0,0 1 0 0 0,0-1 1 0 0,0 1-1 0 0,1-1 0 0 0,-1 1 0 0 0,-1 1 25 0 0,-13 16-78 0 0,0 0 0 0 0,1 1 1 0 0,1 0-1 0 0,1 1 0 0 0,0 0 1 0 0,2 1-1 0 0,1 1 0 0 0,0 0 1 0 0,2 0-1 0 0,1 1 0 0 0,0 0 1 0 0,0 14 77 0 0,-2 0-88 0 0,2 1 1 0 0,2 1 0 0 0,2-1-1 0 0,1 1 1 0 0,2-1-1 0 0,5 34 88 0 0,-4-62 10 0 0,1 0-1 0 0,0-1 0 0 0,0 0 0 0 0,1 1 0 0 0,1-1 0 0 0,0 0 0 0 0,0 0 0 0 0,1-1 0 0 0,0 0 0 0 0,0 1 0 0 0,1-2 0 0 0,1 1 0 0 0,-1-1 0 0 0,1 0 0 0 0,1 0 0 0 0,-1-1 1 0 0,1 0-1 0 0,1 0 0 0 0,-1-1 0 0 0,1 0 0 0 0,0 0 0 0 0,1-1 0 0 0,-1 0 0 0 0,1-1 0 0 0,0 0 0 0 0,0-1 0 0 0,0 0 0 0 0,1 0 0 0 0,1-1-9 0 0,9-1 126 0 0,1 0 0 0 0,-1-2 0 0 0,1 0 1 0 0,-1-2-1 0 0,1 0 0 0 0,-1-2 0 0 0,0 0 0 0 0,-1-1 0 0 0,1-1 0 0 0,-1-1 0 0 0,-1-1 0 0 0,1 0 0 0 0,12-10-126 0 0,24-17 443 0 0,-1-3 0 0 0,-2-1 0 0 0,37-38-443 0 0,-51 45 96 0 0,-3-2 0 0 0,0-1 1 0 0,-3-2-1 0 0,-1-1 1 0 0,-1-1-1 0 0,-3-2 1 0 0,-1-1-1 0 0,-3-1 1 0 0,4-11-97 0 0,-21 36-9 0 0,0-1 0 0 0,-1 1-1 0 0,-1-2 1 0 0,-1 1 0 0 0,-1 0 0 0 0,0-1 0 0 0,-2 1 0 0 0,0-1 0 0 0,-2 0 0 0 0,-1-11 9 0 0,2 30-8 0 0,0 0 1 0 0,-1 0-1 0 0,1-1 0 0 0,-1 1 0 0 0,1 0 1 0 0,-1 0-1 0 0,0 0 0 0 0,0-1 0 0 0,0 1 1 0 0,0 0-1 0 0,0 0 0 0 0,0 1 0 0 0,-1-1 1 0 0,1 0-1 0 0,-1 0 0 0 0,1 1 0 0 0,-1-1 1 0 0,0 0-1 0 0,0 1 0 0 0,1 0 0 0 0,-1-1 1 0 0,0 1-1 0 0,0 0 0 0 0,0 0 0 0 0,0 0 1 0 0,-1 0-1 0 0,1 1 0 0 0,0-1 0 0 0,0 0 1 0 0,0 1-1 0 0,-1 0 0 0 0,1-1 0 0 0,0 1 1 0 0,-1 0-1 0 0,1 0 0 0 0,0 0 0 0 0,0 1 1 0 0,-1-1-1 0 0,1 0 0 0 0,0 1 0 0 0,-1 0 8 0 0,-84 46-314 0 0,70-28 295 0 0,1 0 0 0 0,1 1 0 0 0,0 1 1 0 0,2 0-1 0 0,0 1 0 0 0,2 0 0 0 0,0 1 0 0 0,1 0 1 0 0,2 1-1 0 0,0 0 0 0 0,2 0 0 0 0,1 0 0 0 0,0 1 1 0 0,2 0-1 0 0,1 0 0 0 0,1 0 0 0 0,1 0 0 0 0,1 0 1 0 0,1 0-1 0 0,2 1 19 0 0,-1-13-15 0 0,2-1 1 0 0,0 0-1 0 0,0 0 0 0 0,1 0 1 0 0,0-1-1 0 0,1 0 0 0 0,0 0 1 0 0,1-1-1 0 0,0 0 1 0 0,1 0-1 0 0,0 0 0 0 0,1-1 1 0 0,0-1-1 0 0,0 0 1 0 0,1 0-1 0 0,-1-1 0 0 0,2 0 1 0 0,-1-1-1 0 0,1-1 0 0 0,0 1 1 0 0,0-2-1 0 0,1 0 1 0 0,-1 0-1 0 0,1-1 0 0 0,0-1 1 0 0,6 1 14 0 0,15-7-2051 0 0,-30-2-1897 0 0,-11-5-3519 0 0,0 7 443 0 0</inkml:trace>
  <inkml:trace contextRef="#ctx0" brushRef="#br0" timeOffset="9086.59">8276 331 0 0 0,'0'0'3469'0'0,"0"0"538"0"0,0 0-213 0 0,0 0-830 0 0,0 0-1036 0 0,0 0-828 0 0,0 0-438 0 0,0 0-281 0 0,0 0-173 0 0,0 0-125 0 0,0 0-124 0 0,-6 12-97 0 0,-16 39-202 0 0,12-15-1537 0 0,12-22-2561 0 0,-1-7 607 0 0,0-2-4100 0 0</inkml:trace>
  <inkml:trace contextRef="#ctx0" brushRef="#br0" timeOffset="13458.428">13701 316 6457 0 0,'0'0'1659'0'0,"0"0"-254"0"0,0 0 55 0 0,0 0 183 0 0,0 0 101 0 0,0 0-138 0 0,0 0-440 0 0,0 0-458 0 0,0 0-303 0 0,0 0-99 0 0,0 0 42 0 0,0 0 84 0 0,-1 15 72 0 0,-4 246 1867 0 0,5-181-2062 0 0,3 1 1 0 0,4-1-1 0 0,4-1 1 0 0,4 9-310 0 0,10 27 128 0 0,2-152-7874 0 0,-18 2-3490 0 0,-6 30 6638 0 0</inkml:trace>
  <inkml:trace contextRef="#ctx0" brushRef="#br0" timeOffset="13707.248">13395 725 5433 0 0,'0'0'3180'0'0,"0"0"-1875"0"0,0 0-485 0 0,0 0 394 0 0,0 0 378 0 0,0 0 54 0 0,0 0-340 0 0,35-1-418 0 0,112-2-283 0 0,141-26 455 0 0,-277 28-1287 0 0,114-14-1500 0 0,-84 6-2065 0 0,-2-3-3743 0 0,-25 8 1767 0 0</inkml:trace>
  <inkml:trace contextRef="#ctx0" brushRef="#br0" timeOffset="13955.978">14251 625 656 0 0,'0'0'915'0'0,"0"0"-23"0"0,0 0 288 0 0,0 0 329 0 0,0 0 151 0 0,0 0-164 0 0,-23 34-383 0 0,-72 104-302 0 0,61-58 87 0 0,33-68-712 0 0,0-7-83 0 0,0 1 1 0 0,0-1-1 0 0,0 0 1 0 0,1 0-1 0 0,0 1 1 0 0,0-1-1 0 0,1 0 1 0 0,0 1-1 0 0,0-1 1 0 0,0 0-1 0 0,0 0 1 0 0,1 0-1 0 0,-1 0 1 0 0,1 0-1 0 0,1 0 1 0 0,-1-1-1 0 0,1 1 1 0 0,0 0-1 0 0,0-1 1 0 0,0 0-1 0 0,0 0 1 0 0,1 0-1 0 0,0 0 1 0 0,0-1-1 0 0,0 1 1 0 0,0-1-1 0 0,0 0 1 0 0,1 0-1 0 0,-1 0 1 0 0,1-1-1 0 0,0 0 1 0 0,0 0-1 0 0,0 0 1 0 0,0 0-1 0 0,0-1 1 0 0,3 1-104 0 0,5-1 283 0 0,0-1 1 0 0,0 0-1 0 0,0-1 1 0 0,0-1-1 0 0,0 0 1 0 0,0 0-1 0 0,-1-1 1 0 0,1-1-1 0 0,-1 0 1 0 0,0-1-1 0 0,0 0 1 0 0,0-1-1 0 0,-1 0 1 0 0,0-1-1 0 0,0 0 1 0 0,0-1-1 0 0,-1 0 1 0 0,0-1-1 0 0,-1 0 1 0 0,0 0-1 0 0,6-9-283 0 0,-4 7 74 0 0,-1-1-1 0 0,1 0 0 0 0,-2-1 1 0 0,0 0-1 0 0,-1 0 1 0 0,0-1-1 0 0,-1 0 1 0 0,0-1-1 0 0,-1 1 0 0 0,-1-1 1 0 0,0 0-1 0 0,-1-1 1 0 0,-1 1-1 0 0,0-1 1 0 0,-1 0-1 0 0,-1 1 0 0 0,0-7-73 0 0,-2 17-65 0 0,0 0 0 0 0,1 1 0 0 0,-2-1 0 0 0,1 1 0 0 0,0-1 1 0 0,-1 1-1 0 0,0-1 0 0 0,0 1 0 0 0,0 0 0 0 0,-1 0 0 0 0,1 0 0 0 0,-1 0 0 0 0,0 0 0 0 0,0 1 0 0 0,0-1 0 0 0,-1 1 0 0 0,1 0 0 0 0,-1 0 0 0 0,0 0 0 0 0,0 0 0 0 0,0 1 0 0 0,0-1 0 0 0,0 1 0 0 0,-1 0 0 0 0,1 1 0 0 0,0-1 0 0 0,-1 1 0 0 0,0-1 65 0 0,-1 1-365 0 0,0-1 0 0 0,0 1 0 0 0,0 0 0 0 0,0 1 0 0 0,0-1 0 0 0,0 1 1 0 0,0 0-1 0 0,0 1 0 0 0,0 0 0 0 0,0 0 0 0 0,0 0 0 0 0,0 0 0 0 0,0 1 0 0 0,-2 1 365 0 0,-53 31-9550 0 0,41-23 3785 0 0</inkml:trace>
  <inkml:trace contextRef="#ctx0" brushRef="#br0" timeOffset="11539.584">10420 1277 0 0 0,'0'0'788'0'0,"0"0"648"0"0,0 0 352 0 0,0 0-103 0 0,0 0-373 0 0,0 0-371 0 0,0 0-245 0 0,0 0-44 0 0,3-18 81 0 0,7-55 117 0 0,-6 53-187 0 0,1 0 1 0 0,0 0-1 0 0,2 1 0 0 0,0 0 0 0 0,1 0 1 0 0,1 0-1 0 0,1 1 0 0 0,3-4-663 0 0,20-39 747 0 0,156-313 1336 0 0,-182 364-1880 0 0,-8 18 83 0 0,-1 9-150 0 0,-28 176 1 0 0,23-39-58 0 0,8-150-53 0 0,-1-1 0 0 0,1 1 1 0 0,-1 0-1 0 0,1-1 1 0 0,1 1-1 0 0,-1-1 0 0 0,0 1 1 0 0,1-1-1 0 0,0 0 1 0 0,-1 1-1 0 0,1-1 0 0 0,1 0 1 0 0,-1 0-1 0 0,0 0 1 0 0,1-1-1 0 0,-1 1 1 0 0,1-1-1 0 0,0 1 0 0 0,0-1 1 0 0,0 0-1 0 0,0 0 1 0 0,0 0-1 0 0,1 0 0 0 0,-1-1 1 0 0,0 1-1 0 0,1-1 1 0 0,-1 0-1 0 0,1 0 0 0 0,0 0 1 0 0,-1 0-1 0 0,1-1 1 0 0,0 0-1 0 0,-1 0 0 0 0,3 0-26 0 0,4 0 99 0 0,0 0 0 0 0,0-1 0 0 0,0 0 0 0 0,0-1 0 0 0,0 0 0 0 0,0-1 0 0 0,0 0 0 0 0,-1-1 0 0 0,1 0-1 0 0,-1 0 1 0 0,8-5-99 0 0,5-7 168 0 0,-2-1 0 0 0,0-1 0 0 0,-1 0 0 0 0,0-2 1 0 0,-2 0-1 0 0,0 0 0 0 0,-2-2 0 0 0,0 0 0 0 0,3-8-168 0 0,12-43-138 0 0,-26 40-5175 0 0,-4 32 2313 0 0,0 1-1496 0 0,0 0-813 0 0,0 0 209 0 0</inkml:trace>
  <inkml:trace contextRef="#ctx0" brushRef="#br0" timeOffset="11902.594">11278 994 0 0 0,'0'0'2106'0'0,"0"0"342"0"0,0 0 104 0 0,0 0-253 0 0,0 0-422 0 0,0 0-386 0 0,0 0-308 0 0,0 0-197 0 0,0 0-133 0 0,33-13-92 0 0,102-41-69 0 0,-78 18 240 0 0,-52 28-732 0 0,-1 1-66 0 0,1 0 1 0 0,-1 0-1 0 0,0 0 1 0 0,0-1-1 0 0,-1 0 1 0 0,0 0-1 0 0,-1 1 0 0 0,1-2 1 0 0,-1 1-1 0 0,-1 0 1 0 0,0 0-1 0 0,0-1 1 0 0,-1 1-1 0 0,0 0 1 0 0,0-1-1 0 0,-1-1-134 0 0,-1 6-19 0 0,0 0 0 0 0,0 0 1 0 0,-1 1-1 0 0,1-1 0 0 0,-1 0 0 0 0,0 1 1 0 0,0 0-1 0 0,-1 0 0 0 0,1 0 0 0 0,-1 0 1 0 0,1 0-1 0 0,-1 0 0 0 0,0 1 0 0 0,0 0 0 0 0,0 0 1 0 0,0 0-1 0 0,-1 0 0 0 0,1 1 0 0 0,0 0 1 0 0,-1 0-1 0 0,1 0 0 0 0,-1 0 0 0 0,1 1 0 0 0,-1-1 1 0 0,1 1-1 0 0,-1 0 0 0 0,1 1 0 0 0,-1-1 1 0 0,1 1-1 0 0,-1 0 0 0 0,1 0 0 0 0,-1 0 0 0 0,1 0 1 0 0,0 1-1 0 0,0 0 0 0 0,-1 0 0 0 0,1 0 1 0 0,-1 2 18 0 0,-10 3-41 0 0,1 1 1 0 0,0 0 0 0 0,0 1 0 0 0,1 1 0 0 0,1 0 0 0 0,-1 1 0 0 0,1 0 0 0 0,1 1 0 0 0,0 0-1 0 0,1 1 1 0 0,1 0 0 0 0,0 1 0 0 0,0 0 0 0 0,1 0 0 0 0,1 0 0 0 0,0 1 0 0 0,2 1-1 0 0,-1-1 1 0 0,2 1 0 0 0,0 0 0 0 0,1 0 0 0 0,0 0 0 0 0,1 0 0 0 0,1 0 0 0 0,1 13 40 0 0,1-23-20 0 0,0 0 0 0 0,1 0 0 0 0,-1 0 0 0 0,1 0 0 0 0,0 0 0 0 0,1-1 0 0 0,-1 1 0 0 0,1-1 1 0 0,0 0-1 0 0,0 1 0 0 0,1-1 0 0 0,0-1 0 0 0,0 1 0 0 0,0-1 0 0 0,0 1 0 0 0,1-1 0 0 0,0 0 0 0 0,-1-1 0 0 0,1 1 1 0 0,1-1-1 0 0,-1 0 0 0 0,0 0 0 0 0,1-1 0 0 0,0 1 0 0 0,0-1 20 0 0,10 3-16 0 0,0 0 0 0 0,0-1 0 0 0,1-1 0 0 0,0 0 0 0 0,0-1 0 0 0,0-1 0 0 0,0-1 0 0 0,9-1 16 0 0,-9-1-122 0 0,0-1 1 0 0,0-1-1 0 0,-1 0 0 0 0,1-2 1 0 0,-1 0-1 0 0,0 0 0 0 0,11-7 122 0 0,58-48-3215 0 0,-35 11-2995 0 0,-23 23 222 0 0,-16 15 4064 0 0</inkml:trace>
  <inkml:trace contextRef="#ctx0" brushRef="#br0" timeOffset="12330.58">11701 924 0 0 0,'0'0'1030'0'0,"0"0"734"0"0,0 0 212 0 0,0 0-19 0 0,0 0-41 0 0,0 0-127 0 0,0 0-198 0 0,0 0-223 0 0,31-7-247 0 0,95-23-210 0 0,-60-3 430 0 0,-56 25-1149 0 0,0 0 0 0 0,-1-1 1 0 0,0 0-1 0 0,0 0 0 0 0,-1-1 1 0 0,0 0-1 0 0,-1-1 1 0 0,0 1-1 0 0,0-1 0 0 0,-2-1 1 0 0,1 1-1 0 0,-1-1 0 0 0,-1 0 1 0 0,0 0-1 0 0,-1-1 1 0 0,2-8-193 0 0,-6 19-15 0 0,0-1 0 0 0,0 0 0 0 0,0 1 0 0 0,0-1 1 0 0,-1 0-1 0 0,1 1 0 0 0,-1-1 0 0 0,1 1 0 0 0,-1 0 1 0 0,0 0-1 0 0,0 0 0 0 0,0-1 0 0 0,0 2 1 0 0,0-1-1 0 0,-1 0 0 0 0,1 0 0 0 0,0 1 0 0 0,-1-1 1 0 0,0 1-1 0 0,1 0 0 0 0,-1 0 0 0 0,0 0 0 0 0,1 0 1 0 0,-1 0-1 0 0,0 1 0 0 0,0-1 0 0 0,0 1 0 0 0,0-1 1 0 0,1 1-1 0 0,-1 0 0 0 0,0 1 0 0 0,0-1 1 0 0,0 0-1 0 0,0 1 0 0 0,0-1 0 0 0,1 1 0 0 0,-1 0 1 0 0,0 0-1 0 0,0 0 0 0 0,1 0 0 0 0,-1 1 0 0 0,1-1 1 0 0,-1 1-1 0 0,1-1 0 0 0,-1 2 15 0 0,-12 6-65 0 0,0 1 0 0 0,0 1 0 0 0,1 0 0 0 0,1 1 0 0 0,0 1 0 0 0,0 0 0 0 0,1 0 0 0 0,1 2 0 0 0,0-1 0 0 0,1 1 0 0 0,1 1 0 0 0,0 0 0 0 0,1 0 0 0 0,1 1 0 0 0,0-1-1 0 0,1 2 1 0 0,1-1 0 0 0,1 1 0 0 0,1-1 0 0 0,0 1 0 0 0,1 0 0 0 0,1 0 0 0 0,0 1 0 0 0,2-1 0 0 0,0 0 0 0 0,1 1 65 0 0,-1-14 5 0 0,0-1 0 0 0,1 1 0 0 0,-1-1 0 0 0,1 1 0 0 0,0-1 0 0 0,0 1 0 0 0,0-1 0 0 0,0 0 0 0 0,1 0 0 0 0,0 0 0 0 0,0 0 0 0 0,0-1 0 0 0,0 1 0 0 0,1-1 0 0 0,-1 0-1 0 0,1 0 1 0 0,0 0 0 0 0,0 0 0 0 0,0-1 0 0 0,0 1 0 0 0,0-1 0 0 0,0 0 0 0 0,1-1 0 0 0,-1 1 0 0 0,1-1 0 0 0,0 1 0 0 0,-1-1 0 0 0,1-1 0 0 0,2 1-5 0 0,4 1 15 0 0,0-1-1 0 0,0 0 1 0 0,0-1-1 0 0,0 0 1 0 0,0-1-1 0 0,0 0 1 0 0,0-1 0 0 0,0 0-1 0 0,0-1 1 0 0,0 0-1 0 0,-1-1 1 0 0,2 0-15 0 0,136-85-2782 0 0,-104 51-2016 0 0,-7-3-4027 0 0,-29 29 7426 0 0</inkml:trace>
  <inkml:trace contextRef="#ctx0" brushRef="#br0" timeOffset="12803.413">12311 751 0 0 0,'0'0'548'0'0,"0"0"788"0"0,0 0 359 0 0,0 0 134 0 0,0 0-53 0 0,0 0-243 0 0,0 0-373 0 0,0 0-325 0 0,0 0-259 0 0,0 0-190 0 0,0 0-76 0 0,0 0-51 0 0,0 0-11 0 0,-11 8-4 0 0,-69 68 273 0 0,74-68-518 0 0,-1 0-1 0 0,1 0 0 0 0,1 0 1 0 0,-1 1-1 0 0,2 0 1 0 0,-1 0-1 0 0,1 0 1 0 0,0 1-1 0 0,1-1 1 0 0,0 1-1 0 0,1 0 0 0 0,0 0 1 0 0,0 0-1 0 0,1 0 1 0 0,1 0-1 0 0,-1 0 1 0 0,2 0-1 0 0,0 7 2 0 0,1-11 65 0 0,1-1-1 0 0,0 1 1 0 0,0-1-1 0 0,0 0 1 0 0,1 0-1 0 0,0-1 1 0 0,-1 1-1 0 0,2-1 1 0 0,-1 0-1 0 0,0 0 1 0 0,1 0-1 0 0,0 0 1 0 0,0-1-1 0 0,0 0 1 0 0,0 0-1 0 0,0 0 1 0 0,1-1 0 0 0,0 1-1 0 0,-1-2 1 0 0,1 1-1 0 0,0 0 1 0 0,0-1-1 0 0,0 0 1 0 0,0 0-1 0 0,0-1 1 0 0,0 0-1 0 0,0 0 1 0 0,0 0-1 0 0,0-1-64 0 0,10-2 361 0 0,1 0 0 0 0,-1-1-1 0 0,-1-1 1 0 0,1-1 0 0 0,-1 0 0 0 0,0-1-1 0 0,0 0 1 0 0,-1-1 0 0 0,0-1 0 0 0,0 0-1 0 0,-1-1 1 0 0,0-1 0 0 0,-1 0 0 0 0,0 0-1 0 0,-1-1 1 0 0,0-1 0 0 0,-1 0 0 0 0,5-9-361 0 0,2-6 41 0 0,-1-1 0 0 0,-1-1 0 0 0,-2 0 0 0 0,-1-1 0 0 0,-2 0 0 0 0,-1-1 0 0 0,-1 0 0 0 0,-2 0 0 0 0,-1-1 0 0 0,-1 1 0 0 0,-2-1 0 0 0,-2 0 0 0 0,-1 0 0 0 0,-2-9-41 0 0,2 28-129 0 0,0 0-1 0 0,-1 1 0 0 0,-1-1 0 0 0,0 1 0 0 0,-1-1 1 0 0,0 1-1 0 0,-1 0 0 0 0,-1 1 0 0 0,0-1 1 0 0,0 1-1 0 0,-1 0 0 0 0,-1 1 0 0 0,0-1 0 0 0,-1 2 1 0 0,0-1-1 0 0,0 1 0 0 0,-1 1 0 0 0,-1-1 1 0 0,-8-5 129 0 0,15 13-16 0 0,0-1 1 0 0,0 1-1 0 0,0 0 1 0 0,0 1-1 0 0,0-1 1 0 0,-1 1 0 0 0,1-1-1 0 0,0 1 1 0 0,-1 0-1 0 0,1 1 1 0 0,-1-1 0 0 0,1 1-1 0 0,-1 0 1 0 0,1 0-1 0 0,-1 1 1 0 0,1-1 0 0 0,-1 1-1 0 0,1 0 1 0 0,0 0-1 0 0,-1 0 1 0 0,1 1-1 0 0,0-1 1 0 0,0 1 0 0 0,0 0-1 0 0,0 0 1 0 0,0 1-1 0 0,0-1 1 0 0,1 1 0 0 0,-1 0-1 0 0,1 0 1 0 0,0 0-1 0 0,0 0 1 0 0,0 1-1 0 0,-2 1 16 0 0,-4 8 14 0 0,0-1-1 0 0,0 2 0 0 0,2-1 0 0 0,-1 1 0 0 0,2 0 1 0 0,0 0-1 0 0,0 1 0 0 0,2 0 0 0 0,-2 6-13 0 0,1 9 87 0 0,1 0-1 0 0,1 0 1 0 0,1 1-1 0 0,2-1 1 0 0,2 0-1 0 0,0 1 1 0 0,2-1-1 0 0,1 0 1 0 0,2-1-1 0 0,1 1 1 0 0,1-1-1 0 0,1-1 1 0 0,1 0-1 0 0,2 0 1 0 0,1-1-1 0 0,15 21-86 0 0,-12-24 49 0 0,2-1-1 0 0,1-1 1 0 0,1-1-1 0 0,0 0 0 0 0,2-2 1 0 0,0 0-1 0 0,1-1 1 0 0,1-2-1 0 0,0-1 1 0 0,26 12-49 0 0,67 2-1907 0 0,-65-28-7669 0 0,-38-1-102 0 0</inkml:trace>
  <inkml:trace contextRef="#ctx0" brushRef="#br0" timeOffset="17495.159">15503 688 0 0 0,'0'0'823'0'0,"0"0"594"0"0,0 0 134 0 0,0 0 87 0 0,0 0 168 0 0,0 0 41 0 0,0 0-167 0 0,0 0-289 0 0,0 0-363 0 0,0 0-306 0 0,0 0-182 0 0,-19-1-101 0 0,-60-3-62 0 0,77 4-349 0 0,-1 0 1 0 0,1-1-1 0 0,-1 1 0 0 0,1 1 0 0 0,-1-1 0 0 0,1 0 0 0 0,-1 1 1 0 0,1-1-1 0 0,-1 1 0 0 0,1-1 0 0 0,-1 1 0 0 0,1 0 0 0 0,0 0 0 0 0,0 1 1 0 0,0-1-1 0 0,-1 0 0 0 0,1 1 0 0 0,0-1 0 0 0,0 1 0 0 0,1-1 1 0 0,-1 1-1 0 0,0 0 0 0 0,1 0 0 0 0,-1 0 0 0 0,0 1-28 0 0,-5 6 123 0 0,-1-1-99 0 0,0 1 0 0 0,1 0 0 0 0,1 1 0 0 0,-1 0-1 0 0,1 0 1 0 0,1 0 0 0 0,0 0 0 0 0,0 1 0 0 0,1 0 0 0 0,1 0 0 0 0,-1 0-1 0 0,2 0 1 0 0,0 1 0 0 0,0-1 0 0 0,1 1 0 0 0,0-1 0 0 0,1 1 0 0 0,1 2-24 0 0,-1-11-37 0 0,0 1 0 0 0,1-1 0 0 0,-1 0 0 0 0,1 1 0 0 0,0-1 0 0 0,0 0 0 0 0,0 0 0 0 0,1 0 0 0 0,-1 0 0 0 0,1 0 0 0 0,-1 0 0 0 0,1 0 0 0 0,0 0 0 0 0,0-1 0 0 0,1 1 0 0 0,-1-1 1 0 0,0 1-1 0 0,1-1 0 0 0,-1 0 0 0 0,1 0 0 0 0,0 0 0 0 0,0 0 0 0 0,0-1 0 0 0,0 1 0 0 0,0-1 0 0 0,0 1 0 0 0,0-1 0 0 0,0 0 0 0 0,1-1 0 0 0,-1 1 0 0 0,0 0 0 0 0,1-1 0 0 0,-1 0 0 0 0,0 0 1 0 0,1 0 36 0 0,120-17-6205 0 0,-46-14-2456 0 0,-61 26 8304 0 0</inkml:trace>
  <inkml:trace contextRef="#ctx0" brushRef="#br0" timeOffset="17785.869">15836 736 0 0 0,'0'0'391'0'0,"0"0"732"0"0,0 0 326 0 0,0 0 94 0 0,0 0-86 0 0,0 0-241 0 0,0 0-228 0 0,-16 35-162 0 0,-51 108-98 0 0,51-71 572 0 0,16-69-1239 0 0,0-1 1 0 0,0 1-1 0 0,1 0 0 0 0,-1-1 0 0 0,1 1 1 0 0,0-1-1 0 0,0 1 0 0 0,0-1 0 0 0,0 1 1 0 0,0-1-1 0 0,0 0 0 0 0,1 0 0 0 0,-1 1 0 0 0,1-1 1 0 0,-1 0-1 0 0,1 0 0 0 0,0 0 0 0 0,0-1 1 0 0,0 1-1 0 0,0 0 0 0 0,0-1 0 0 0,0 1 1 0 0,0-1-1 0 0,1 0 0 0 0,-1 0 0 0 0,1 0 1 0 0,-1 0-1 0 0,1 0 0 0 0,-1 0 0 0 0,1 0 1 0 0,-1-1-1 0 0,2 1-61 0 0,87-7 1731 0 0,-73-1-1468 0 0,-1 0 0 0 0,0-2 0 0 0,0 0 0 0 0,-1-1 0 0 0,0 0 0 0 0,-1-2 0 0 0,0 0 0 0 0,-1 0 0 0 0,-1-1 0 0 0,0-1 0 0 0,0 0 0 0 0,-1-1 0 0 0,-1 0 0 0 0,-1-1 0 0 0,0 0 0 0 0,-1-1 0 0 0,-1 0 0 0 0,0 0 0 0 0,-1-1 0 0 0,-1 0 0 0 0,-1 0 0 0 0,-1 0 0 0 0,0-1 0 0 0,-1-7-263 0 0,-3 22-66 0 0,0-1 0 0 0,-1 1 0 0 0,0 0 0 0 0,0-1 0 0 0,-1 1-1 0 0,1 0 1 0 0,-1 0 0 0 0,0-1 0 0 0,0 1 0 0 0,0 1-1 0 0,0-1 1 0 0,-1 0 0 0 0,0 1 0 0 0,1-1 0 0 0,-1 1 0 0 0,-1 0-1 0 0,1 0 1 0 0,0 0 0 0 0,-1 0 0 0 0,1 0 0 0 0,-1 1-1 0 0,0 0 1 0 0,0 0 0 0 0,0 0 0 0 0,0 0 0 0 0,0 0 0 0 0,-1 1-1 0 0,1 0 1 0 0,0 0 0 0 0,-1 0 0 0 0,1 0 0 0 0,-1 1 0 0 0,1 0-1 0 0,-1 0 1 0 0,1 0 0 0 0,-1 0 0 0 0,1 1 0 0 0,0 0-1 0 0,-1-1 1 0 0,-3 3 66 0 0,-45 18-4336 0 0,12 17-5065 0 0,30-25 4761 0 0</inkml:trace>
  <inkml:trace contextRef="#ctx0" brushRef="#br0" timeOffset="18263.752">16164 964 1592 0 0,'0'0'1729'0'0,"0"0"-524"0"0,0 0-92 0 0,0 0 347 0 0,0 0 258 0 0,0 0-95 0 0,0 0-395 0 0,0 0-428 0 0,0 0-229 0 0,0 0 4 0 0,0 0 130 0 0,0 0 110 0 0,0 0 28 0 0,8-13-35 0 0,61-95 887 0 0,26-17-424 0 0,-60 73-928 0 0,-34 52-382 0 0,-1 0-40 0 0,0 0-59 0 0,0 33-581 0 0,1 69 508 0 0,1-99 234 0 0,0 0 0 0 0,0 0 0 0 0,0 0 0 0 0,0 0 0 0 0,1-1 0 0 0,-1 1 0 0 0,1-1 1 0 0,0 0-1 0 0,0 0 0 0 0,0 0 0 0 0,0 0 0 0 0,0-1 0 0 0,0 1 0 0 0,0-1 0 0 0,1 1 0 0 0,-1-1 0 0 0,0 0 0 0 0,1 0 0 0 0,-1-1 0 0 0,1 1 0 0 0,-1-1 0 0 0,1 0 0 0 0,-1 0 0 0 0,1 0 0 0 0,-1 0 1 0 0,1-1-1 0 0,-1 1 0 0 0,1-1 0 0 0,-1 0 0 0 0,1 0 0 0 0,-1 0 0 0 0,0 0 0 0 0,0-1 0 0 0,1 1 0 0 0,-1-1 0 0 0,0 0 0 0 0,0 0 0 0 0,0 0-23 0 0,23-15 373 0 0,-1-2 0 0 0,0 0 0 0 0,-2-1 0 0 0,0-1-1 0 0,-1-2 1 0 0,-2 0 0 0 0,0-1-373 0 0,-15 18-135 0 0,34-52 535 0 0,-27 17-3540 0 0,-12 40 415 0 0,0 1-1858 0 0,0 0-1309 0 0,0 0-427 0 0</inkml:trace>
  <inkml:trace contextRef="#ctx0" brushRef="#br0" timeOffset="18775.628">16630 916 0 0 0,'0'0'1607'0'0,"0"0"-435"0"0,0 0-102 0 0,0 0 243 0 0,0 0 184 0 0,0 0-37 0 0,0 0-218 0 0,0 0-219 0 0,0 0-73 0 0,0 0 48 0 0,0 0 49 0 0,0 0 4 0 0,0 0-28 0 0,11-8-38 0 0,81-62 1552 0 0,-72 53-2170 0 0,0 0 0 0 0,-2-2 1 0 0,0 0-1 0 0,-1-1 0 0 0,-1-1 1 0 0,-1 0-1 0 0,0-2 0 0 0,-2 1 1 0 0,7-18-368 0 0,-14 30-268 0 0,-10 28-424 0 0,2-9 704 0 0,-2 8-109 0 0,-7 79-236 0 0,11-93 337 0 0,0-1-1 0 0,0 1 1 0 0,0 0-1 0 0,1 0 1 0 0,-1 0 0 0 0,1 0-1 0 0,0-1 1 0 0,0 1-1 0 0,0 0 1 0 0,0-1 0 0 0,0 1-1 0 0,0-1 1 0 0,1 1-1 0 0,-1-1 1 0 0,1 1 0 0 0,0-1-1 0 0,0 0 1 0 0,0 0-1 0 0,0 0 1 0 0,0 0 0 0 0,0 0-1 0 0,0 0 1 0 0,1-1 0 0 0,-1 1-1 0 0,1-1 1 0 0,-1 0-1 0 0,1 0 1 0 0,0 1 0 0 0,-1-2-1 0 0,2 2-3 0 0,4-2 109 0 0,0 0 0 0 0,0 0 0 0 0,0-1-1 0 0,0 1 1 0 0,0-2 0 0 0,0 1 0 0 0,-1-1-1 0 0,1 0 1 0 0,0-1 0 0 0,-1 0 0 0 0,0 0 0 0 0,0-1-1 0 0,0 0 1 0 0,0 0 0 0 0,0 0 0 0 0,-1-1 0 0 0,0 0-1 0 0,0 0 1 0 0,0-1 0 0 0,-1 1 0 0 0,1-1 0 0 0,1-4-109 0 0,42-32-40 0 0,-42 37-779 0 0,18-11-178 0 0,-16 12-3702 0 0,1 3-4707 0 0,-8 1 1962 0 0</inkml:trace>
  <inkml:trace contextRef="#ctx0" brushRef="#br0" timeOffset="19092.497">17281 809 2769 0 0,'0'0'1936'0'0,"0"0"-36"0"0,0 0 246 0 0,0 0 165 0 0,0 0-78 0 0,0 0-321 0 0,0 0-383 0 0,0 0-320 0 0,0 0-255 0 0,34-12-205 0 0,106-39-153 0 0,-68 19 358 0 0,-64 28-812 0 0,0-1 0 0 0,-1 0 1 0 0,1 0-1 0 0,-1 0 0 0 0,0-1 1 0 0,0 0-1 0 0,-1 0 0 0 0,0-1 0 0 0,0 0 1 0 0,0 0-1 0 0,-1 0 0 0 0,0-1 1 0 0,3-5-143 0 0,-8 12 3 0 0,1-1 1 0 0,-1 1-1 0 0,1-1 1 0 0,-1 1 0 0 0,0-1-1 0 0,1 1 1 0 0,-1-1 0 0 0,0 1-1 0 0,0-1 1 0 0,0 1-1 0 0,0-1 1 0 0,0 1 0 0 0,0-1-1 0 0,-1 1 1 0 0,1-1 0 0 0,0 1-1 0 0,-1-1 1 0 0,1 1-1 0 0,-1-1 1 0 0,0 1 0 0 0,1 0-1 0 0,-1-1 1 0 0,0 1 0 0 0,0 0-1 0 0,0 0 1 0 0,0-1-1 0 0,0 1 1 0 0,0 0 0 0 0,0 0-1 0 0,0 0 1 0 0,0 0 0 0 0,0 1-1 0 0,-1-1 1 0 0,1 0-1 0 0,0 0 1 0 0,-1 1 0 0 0,1-1-1 0 0,-1 0 1 0 0,1 1 0 0 0,-1 0-1 0 0,1-1 1 0 0,-1 1-1 0 0,1 0 1 0 0,-1 0 0 0 0,1 0-1 0 0,-1 0 1 0 0,1 0 0 0 0,-2 0-4 0 0,-73 9-840 0 0,59-2 762 0 0,1 0 0 0 0,1 1 0 0 0,-1 1 1 0 0,2 0-1 0 0,-1 1 0 0 0,1 1 0 0 0,1 0 0 0 0,-1 1 0 0 0,2 0 0 0 0,0 1 0 0 0,1 0 0 0 0,0 1 0 0 0,1 0 1 0 0,0 1-1 0 0,1 0 0 0 0,1 0 0 0 0,-5 13 78 0 0,11-23-32 0 0,0-1 1 0 0,0 1-1 0 0,0-1 0 0 0,0 1 1 0 0,1 0-1 0 0,0 0 1 0 0,0-1-1 0 0,0 1 1 0 0,1 0-1 0 0,0 0 0 0 0,-1 0 1 0 0,2 0-1 0 0,-1 0 1 0 0,1 0-1 0 0,-1 0 0 0 0,1 0 1 0 0,1 0-1 0 0,-1-1 1 0 0,1 1-1 0 0,0 0 0 0 0,0-1 1 0 0,0 1-1 0 0,0-1 1 0 0,1 0-1 0 0,0 0 0 0 0,0 0 1 0 0,0 0-1 0 0,0 0 1 0 0,1-1-1 0 0,-1 1 1 0 0,1-1-1 0 0,0 0 32 0 0,8 3-18 0 0,0-1-1 0 0,0-1 1 0 0,0 0-1 0 0,0-1 1 0 0,1 0 0 0 0,0-1-1 0 0,-1 0 1 0 0,1-1-1 0 0,0 0 1 0 0,0-1 0 0 0,-1-1-1 0 0,1 0 1 0 0,0-1-1 0 0,0 0 1 0 0,10-4 18 0 0,80-33-3143 0 0,-38 5-4547 0 0,-18 6-504 0 0,-33 19 7450 0 0</inkml:trace>
  <inkml:trace contextRef="#ctx0" brushRef="#br0" timeOffset="19372.611">18007 603 0 0 0,'0'0'375'0'0,"0"0"1120"0"0,0 0 571 0 0,0 0 173 0 0,0 0-96 0 0,0 0-293 0 0,0 0-360 0 0,0 0-256 0 0,0 0-188 0 0,-35 25-159 0 0,-105 77-169 0 0,74-40 189 0 0,63-60-887 0 0,1 0 0 0 0,-1 1 0 0 0,1-1 0 0 0,0 1 1 0 0,0-1-1 0 0,0 1 0 0 0,0 0 0 0 0,0 0 0 0 0,0 0 0 0 0,1 0 0 0 0,-1 1 0 0 0,1-1 0 0 0,0 0 0 0 0,0 0 0 0 0,0 1 0 0 0,1-1 0 0 0,-1 1 0 0 0,1-1 1 0 0,0 0-1 0 0,0 1 0 0 0,0-1 0 0 0,0 1 0 0 0,1-1 0 0 0,-1 1 0 0 0,1-1 0 0 0,0 0 0 0 0,0 1 0 0 0,0-1 0 0 0,0 0 0 0 0,1 0 0 0 0,-1 0 0 0 0,1 0 1 0 0,0 0-1 0 0,0 0 0 0 0,0 0 0 0 0,0 0 0 0 0,0-1 0 0 0,1 1 0 0 0,-1-1 0 0 0,2 1-20 0 0,14 3-19 0 0,1-1 0 0 0,-1-2 0 0 0,1 1 0 0 0,0-2 0 0 0,0-1 0 0 0,0 0 0 0 0,0-1 0 0 0,0-1 0 0 0,0-1 0 0 0,0-1 0 0 0,0 0 0 0 0,-1-2 0 0 0,1 0 0 0 0,-1-1 1 0 0,0 0-1 0 0,-1-2 0 0 0,0 0 0 0 0,6-4 19 0 0,46-32-3897 0 0,-30 8-4240 0 0,-29 24 3259 0 0</inkml:trace>
  <inkml:trace contextRef="#ctx0" brushRef="#br0" timeOffset="19579.575">18667 198 13555 0 0,'0'0'1084'0'0,"0"0"-678"0"0,0 0-198 0 0,0 0 242 0 0,0 0 217 0 0,-11 37 83 0 0,-38 117-77 0 0,7 1 199 0 0,21 42-1385 0 0,21-194 364 0 0,0 0 1 0 0,0-1-1 0 0,1 1 1 0 0,-1 0-1 0 0,0-1 1 0 0,1 1-1 0 0,0-1 1 0 0,-1 1-1 0 0,1-1 1 0 0,0 1-1 0 0,0-1 1 0 0,1 1-1 0 0,-1-1 1 0 0,0 0-1 0 0,1 0 1 0 0,0 1-1 0 0,-1-1 1 0 0,1 0-1 0 0,0-1 1 0 0,0 1-1 0 0,0 0 1 0 0,2 1 148 0 0,22 3-10895 0 0,-22-6 6905 0 0</inkml:trace>
  <inkml:trace contextRef="#ctx0" brushRef="#br0" timeOffset="19745.637">18203 511 12739 0 0,'0'0'1335'0'0,"0"0"-635"0"0,0 0-177 0 0,0 0 254 0 0,0 0 177 0 0,0 0-54 0 0,0 0-267 0 0,34-5-273 0 0,110-16-138 0 0,40-4 98 0 0,22-1-206 0 0,-80 12-5261 0 0,-91 10-1669 0 0,-11 4-798 0 0</inkml:trace>
  <inkml:trace contextRef="#ctx0" brushRef="#br0" timeOffset="22490.254">2630 2072 304 0 0,'0'0'515'0'0,"0"0"-222"0"0,0 0 85 0 0,0 0 294 0 0,0 0 376 0 0,0 0 195 0 0,0 0-47 0 0,0 0-180 0 0,0 0-219 0 0,0 0-168 0 0,-35 18-86 0 0,-108 55-16 0 0,74-22 287 0 0,58-38-560 0 0,2-3-23 0 0,-1 1 1 0 0,1 0 0 0 0,1 0-1 0 0,0 1 1 0 0,1 0-1 0 0,0 0 1 0 0,1 1-1 0 0,0 0 1 0 0,1 0 0 0 0,0 0-1 0 0,1 1 1 0 0,1 0-1 0 0,0 0 1 0 0,1 0 0 0 0,0 0-1 0 0,1 0 1 0 0,1 6-232 0 0,2-13 104 0 0,1 0 0 0 0,1 0 1 0 0,-1 0-1 0 0,1 0 0 0 0,0-1 1 0 0,1 0-1 0 0,0 0 1 0 0,0 0-1 0 0,0 0 0 0 0,0-1 1 0 0,1 0-1 0 0,0 0 0 0 0,0 0 1 0 0,0-1-1 0 0,1 0 0 0 0,0 0 1 0 0,-1 0-1 0 0,1-1 0 0 0,1 0 1 0 0,-1-1-1 0 0,0 0 1 0 0,1 0-1 0 0,-1 0 0 0 0,1-1 1 0 0,-1 0-1 0 0,1 0 0 0 0,0-1 1 0 0,4 0-105 0 0,1 0 122 0 0,0 1 0 0 0,0-2 1 0 0,1 0-1 0 0,-1-1 0 0 0,0 0 1 0 0,0-1-1 0 0,0 0 0 0 0,-1-1 1 0 0,1 0-1 0 0,-1-1 0 0 0,0-1 1 0 0,0 0-1 0 0,-1 0 0 0 0,0-1 0 0 0,0-1 1 0 0,0 0-1 0 0,-1 0 0 0 0,0-1-122 0 0,15-17 93 0 0,0-1 0 0 0,-3-1 0 0 0,0-2 0 0 0,-2 1 0 0 0,-1-2 0 0 0,-1-1 0 0 0,-2 0 0 0 0,-1-1 0 0 0,-2-1 0 0 0,-1 0 0 0 0,-1-1 0 0 0,-2 0 0 0 0,3-33-93 0 0,-9 56-33 0 0,0-1 1 0 0,-1 0-1 0 0,-1-1 1 0 0,0 1-1 0 0,0 0 1 0 0,-2 0-1 0 0,0 0 0 0 0,0 0 1 0 0,-1-1-1 0 0,-1 2 1 0 0,0-1-1 0 0,0 0 1 0 0,-2 0-1 0 0,1 1 1 0 0,-2 0-1 0 0,1 0 1 0 0,-2 1-1 0 0,0-1 1 0 0,0 1-1 0 0,-1 1 1 0 0,0-1-1 0 0,-1 1 1 0 0,0 1-1 0 0,0 0 0 0 0,-1 0 1 0 0,-1 1-1 0 0,1 0 1 0 0,-7-3 32 0 0,10 8-28 0 0,-1 0 0 0 0,0 0 1 0 0,1 1-1 0 0,-1 0 0 0 0,0 0 1 0 0,0 1-1 0 0,0 0 0 0 0,0 0 0 0 0,0 1 1 0 0,0 0-1 0 0,-1 1 0 0 0,1-1 0 0 0,0 2 1 0 0,0-1-1 0 0,1 1 0 0 0,-1 0 1 0 0,0 1-1 0 0,1 0 0 0 0,-1 0 0 0 0,1 0 1 0 0,0 1-1 0 0,0 0 0 0 0,0 1 1 0 0,0 0-1 0 0,1 0 0 0 0,0 0 0 0 0,-3 4 28 0 0,-1 1 21 0 0,0 1 0 0 0,0 0 0 0 0,2 0 0 0 0,-1 1-1 0 0,1 1 1 0 0,1-1 0 0 0,0 1 0 0 0,1 0 0 0 0,1 1 0 0 0,0-1-1 0 0,0 1 1 0 0,2 0 0 0 0,-1 0 0 0 0,2 1 0 0 0,0 2-21 0 0,1-1 15 0 0,1-1 0 0 0,1 1 0 0 0,1-1 0 0 0,0 1 0 0 0,0-1 0 0 0,2 1 0 0 0,0-1 0 0 0,1 0 0 0 0,0-1 0 0 0,1 1 0 0 0,1-1 0 0 0,0 0 0 0 0,1-1 0 0 0,1 0 0 0 0,0 0 0 0 0,0-1 0 0 0,2 0 0 0 0,-1 0 0 0 0,1-1 0 0 0,1-1 1 0 0,11 9-16 0 0,6 2-176 0 0,1 0 0 0 0,1-2 0 0 0,0-1-1 0 0,1-2 1 0 0,1-1 0 0 0,1-2 0 0 0,0 0 0 0 0,1-3 0 0 0,1-1 176 0 0,85 13-4275 0 0,-41-17-5845 0 0,-63-5 6633 0 0</inkml:trace>
  <inkml:trace contextRef="#ctx0" brushRef="#br0" timeOffset="22798.774">3197 2242 5505 0 0,'0'0'1027'0'0,"0"0"-181"0"0,0 0 114 0 0,0 0 229 0 0,0 0 169 0 0,0 0-99 0 0,-8 35-266 0 0,-20 109-255 0 0,21-66 161 0 0,9-74-785 0 0,0 1 0 0 0,-1-1 0 0 0,2 0 0 0 0,-1 1 0 0 0,0-1-1 0 0,1 0 1 0 0,0-1 0 0 0,-1 1 0 0 0,2 0 0 0 0,-1-1 0 0 0,0 1 0 0 0,1-1 0 0 0,-1 0 0 0 0,1 0 0 0 0,0-1 0 0 0,0 1 0 0 0,0-1 0 0 0,0 0 0 0 0,1 0 0 0 0,-1 0 0 0 0,1 0 0 0 0,-1-1 0 0 0,1 0 0 0 0,-1 0-1 0 0,1 0 1 0 0,0-1 0 0 0,-1 1 0 0 0,1-1 0 0 0,0 0 0 0 0,0 0 0 0 0,-1-1 0 0 0,1 1 0 0 0,0-1 0 0 0,0-1-114 0 0,12-1 169 0 0,-1-1 0 0 0,1-1-1 0 0,-1 0 1 0 0,0-1 0 0 0,0-1 0 0 0,-1-1 0 0 0,0 0 0 0 0,0-1 0 0 0,-1 0-1 0 0,0-2 1 0 0,-1 1 0 0 0,0-1 0 0 0,-1-1 0 0 0,0-1 0 0 0,-1 1-1 0 0,0-2 1 0 0,-1 0 0 0 0,-1 0 0 0 0,0 0 0 0 0,3-9-169 0 0,-8 18 13 0 0,-1 0 0 0 0,0 0 0 0 0,-1 0 0 0 0,1 0 0 0 0,-1 0 0 0 0,0-1-1 0 0,0 1 1 0 0,-1-1 0 0 0,1 0 0 0 0,-1 1 0 0 0,0-1 0 0 0,-1 0 0 0 0,0 0 0 0 0,0 0 0 0 0,0 1 0 0 0,0-1 0 0 0,-1 0 0 0 0,0 0 0 0 0,0 1 0 0 0,-1-1 0 0 0,0 0 0 0 0,1 1 0 0 0,-2 0 0 0 0,1-1 0 0 0,-1 1 0 0 0,0 0 0 0 0,0 0 0 0 0,0 0 0 0 0,-1 1 0 0 0,1-1 0 0 0,-1 1 0 0 0,0 0 0 0 0,-1 0 0 0 0,1 0 0 0 0,-1 0 0 0 0,1 1 0 0 0,-1 0 0 0 0,0 0 0 0 0,-1 0 0 0 0,0 0-14 0 0,-4 1-238 0 0,1 1 0 0 0,0 0-1 0 0,-1 0 1 0 0,1 1-1 0 0,-1 0 1 0 0,1 1-1 0 0,-1 0 1 0 0,1 0-1 0 0,0 1 1 0 0,-1 0-1 0 0,1 1 1 0 0,0 0-1 0 0,0 0 1 0 0,1 1-1 0 0,-1 0 1 0 0,1 1 0 0 0,0-1-1 0 0,-7 7 240 0 0,-35 28-3922 0 0,9 5-3289 0 0,24-23 111 0 0</inkml:trace>
  <inkml:trace contextRef="#ctx0" brushRef="#br0" timeOffset="23075.604">4025 1804 5849 0 0,'0'0'2255'0'0,"0"0"-290"0"0,0 0-62 0 0,0 0-23 0 0,0 0-181 0 0,0 0-345 0 0,0 0-405 0 0,0 0-286 0 0,0 0-172 0 0,0 0-50 0 0,0 0-20 0 0,0 0-29 0 0,-6 33-4 0 0,-16 105-10 0 0,20-23 403 0 0,6-92-655 0 0,12 51-80 0 0,4-1-1 0 0,2-2 0 0 0,4 0 0 0 0,20 38-45 0 0,-38-89-127 0 0,5 3-281 0 0,2 3-964 0 0,-11-11-2582 0 0,-11-11-4785 0 0,4-4 1223 0 0</inkml:trace>
  <inkml:trace contextRef="#ctx0" brushRef="#br0" timeOffset="23260.468">3808 2231 9426 0 0,'0'0'3325'0'0,"0"0"-2213"0"0,0 0-571 0 0,0 0 233 0 0,0 0 158 0 0,0 0 39 0 0,0 0-139 0 0,32-13-214 0 0,100-36-141 0 0,-40 30 74 0 0,177 0-2981 0 0,-236 15 278 0 0,15 1-6278 0 0,-32 3 1883 0 0</inkml:trace>
  <inkml:trace contextRef="#ctx0" brushRef="#br0" timeOffset="23595.62">4811 2164 5641 0 0,'0'0'3126'0'0,"0"0"-1097"0"0,0 0-277 0 0,0 0-54 0 0,0 0-187 0 0,0 0-336 0 0,0 0-323 0 0,0 0-232 0 0,-34 13-175 0 0,-104 37-85 0 0,67-13 299 0 0,70-37-656 0 0,0 0 0 0 0,1 1 0 0 0,-1-1-1 0 0,0 0 1 0 0,0 1 0 0 0,0-1 0 0 0,0 1-1 0 0,1-1 1 0 0,-1 1 0 0 0,0 0 0 0 0,0-1-1 0 0,1 1 1 0 0,-1 0 0 0 0,0-1 0 0 0,1 1 0 0 0,-1 0-1 0 0,1 0 1 0 0,-1-1 0 0 0,1 1 0 0 0,-1 0-1 0 0,1 0 1 0 0,0 0 0 0 0,-1 0 0 0 0,1 0-1 0 0,0 0 1 0 0,0 0 0 0 0,0-1 0 0 0,0 1 0 0 0,0 0-1 0 0,0 0 1 0 0,0 0 0 0 0,0 0 0 0 0,0 0-1 0 0,0 0 1 0 0,0 0 0 0 0,0 0 0 0 0,1 0-1 0 0,-1 0 1 0 0,0 0 0 0 0,1 0 0 0 0,-1-1-1 0 0,1 1 1 0 0,-1 0 0 0 0,1 0 0 0 0,-1 0 0 0 0,1-1-1 0 0,-1 1 1 0 0,1 0 0 0 0,0-1 0 0 0,0 1-1 0 0,-1 0 1 0 0,1-1 0 0 0,0 1 0 0 0,0-1-1 0 0,0 1 1 0 0,-1-1 0 0 0,1 0 0 0 0,0 1 0 0 0,0-1-1 0 0,0 0 1 0 0,0 0 0 0 0,0 1 0 0 0,0-1-1 0 0,0 0 1 0 0,0 0 0 0 0,0 0 0 0 0,0 0-3 0 0,173 41 198 0 0,-169-37-137 0 0,-1-1 1 0 0,1 0-1 0 0,0 1 0 0 0,-1 0 0 0 0,0 0 0 0 0,0 1 0 0 0,0-1 1 0 0,-1 1-1 0 0,1-1 0 0 0,-1 1 0 0 0,0 0 0 0 0,0 1 0 0 0,-1-1 0 0 0,0 0 1 0 0,0 1-1 0 0,0-1 0 0 0,0 1 0 0 0,-1 0 0 0 0,0-1 0 0 0,0 1 0 0 0,-1 0 1 0 0,1 0-1 0 0,-1 0 0 0 0,0-1 0 0 0,-1 1 0 0 0,0 0 0 0 0,0 2-61 0 0,-1 0 97 0 0,0 0-1 0 0,-1 0 1 0 0,1-1-1 0 0,-2 1 0 0 0,1 0 1 0 0,-1-1-1 0 0,0 0 0 0 0,-1 0 1 0 0,1 0-1 0 0,-2-1 1 0 0,1 0-1 0 0,-1 1 0 0 0,1-2 1 0 0,-2 1-1 0 0,1-1 0 0 0,0 0 1 0 0,-6 3-97 0 0,0 3 60 0 0,1-2-158 0 0,1-1-1 0 0,-1 1 0 0 0,0-2 0 0 0,0 1 0 0 0,-1-2 0 0 0,0 1 1 0 0,0-2-1 0 0,-1 1 0 0 0,0-2 0 0 0,-11 3 99 0 0,-2-16-4042 0 0,19-9-4690 0 0,6 13 5581 0 0,-1-3-3538 0 0</inkml:trace>
  <inkml:trace contextRef="#ctx0" brushRef="#br0" timeOffset="24596.118">5914 2787 6337 0 0,'0'0'949'0'0,"0"0"-451"0"0,0 0 164 0 0,0 0 510 0 0,0 0 380 0 0,0 0 102 0 0,0 0-291 0 0,0 0-424 0 0,24-37-275 0 0,80-114-112 0 0,-8 40 366 0 0,-50 61-460 0 0,11-12 223 0 0,2 3 0 0 0,62-48-681 0 0,-76 83 265 0 0,-43 48 136 0 0,-67 254 996 0 0,67-276-1376 0 0,0 0 1 0 0,0 0-1 0 0,0 0 0 0 0,0-1 0 0 0,1 1 1 0 0,-1-1-1 0 0,0 1 0 0 0,1-1 1 0 0,-1 0-1 0 0,1 0 0 0 0,0 0 0 0 0,-1 0 1 0 0,1 0-1 0 0,0 0 0 0 0,-1-1 0 0 0,1 1 1 0 0,0-1-1 0 0,0 0 0 0 0,-1 0 0 0 0,1 0 1 0 0,0 0-1 0 0,0-1 0 0 0,-1 1 0 0 0,1-1 1 0 0,0 1-1 0 0,0-1 0 0 0,-1 0 0 0 0,1 0 1 0 0,-1 0-1 0 0,1 0 0 0 0,-1-1 0 0 0,1 1 1 0 0,-1-1-22 0 0,20-9 112 0 0,-1-2 0 0 0,0 0 0 0 0,-1-1 0 0 0,0-2 0 0 0,-1 1 0 0 0,9-12-112 0 0,13-10 111 0 0,170-136 146 0 0,-203 237-122 0 0,-21 133-46 0 0,13-194-123 0 0,1 0 1 0 0,0 1-1 0 0,1-1 1 0 0,-1 0-1 0 0,0 0 1 0 0,1 0-1 0 0,0 0 1 0 0,-1 0-1 0 0,1-1 1 0 0,0 1-1 0 0,1 0 0 0 0,-1-1 1 0 0,0 0-1 0 0,1 1 1 0 0,-1-1-1 0 0,1 0 1 0 0,0 0-1 0 0,0-1 1 0 0,0 1-1 0 0,0 0 1 0 0,0-1-1 0 0,0 0 1 0 0,0 0-1 0 0,0 0 0 0 0,1 0 1 0 0,-1 0-1 0 0,0-1 1 0 0,1 1-1 0 0,-1-1 1 0 0,0 0-1 0 0,1 0 1 0 0,0 0 33 0 0,58-4-3447 0 0,-12-9-5433 0 0,-39 7 3728 0 0,0 2 595 0 0</inkml:trace>
  <inkml:trace contextRef="#ctx0" brushRef="#br0" timeOffset="24894.322">7195 2518 136 0 0,'0'0'1410'0'0,"0"0"30"0"0,0 0 275 0 0,0 0 271 0 0,0 0 41 0 0,0 0-160 0 0,0 0-215 0 0,0 0-182 0 0,36 2-103 0 0,111 6-131 0 0,-142-8-1141 0 0,0 1-1 0 0,-1-1 1 0 0,1 0-1 0 0,0 0 0 0 0,-1 0 1 0 0,1-1-1 0 0,0 0 1 0 0,0 0-1 0 0,-1 0 1 0 0,1 0-1 0 0,-1-1 1 0 0,1 0-1 0 0,-1 0 1 0 0,0 0-1 0 0,0 0 1 0 0,0-1-1 0 0,1 0-94 0 0,7-6 333 0 0,1 3-178 0 0,0-1 0 0 0,-1 0 0 0 0,-1-1-1 0 0,1-1 1 0 0,-1 0 0 0 0,0 0 0 0 0,-1-1-1 0 0,0 0 1 0 0,-1-1 0 0 0,0 0 0 0 0,-1-1 0 0 0,0 0-1 0 0,-1 0 1 0 0,0-1 0 0 0,-1 1 0 0 0,0-1-1 0 0,-1-1 1 0 0,2-7-155 0 0,-7 19-19 0 0,1-1 0 0 0,-1 0 0 0 0,0 1-1 0 0,0-1 1 0 0,0 1 0 0 0,-1-1 0 0 0,1 0 0 0 0,0 1-1 0 0,-1-1 1 0 0,0 1 0 0 0,1-1 0 0 0,-1 1 0 0 0,0 0-1 0 0,-1-1 1 0 0,1 1 0 0 0,0 0 0 0 0,-1-1 0 0 0,1 1-1 0 0,-1 0 1 0 0,1 0 0 0 0,-1 0 0 0 0,0 1 0 0 0,0-1-1 0 0,0 0 1 0 0,0 1 0 0 0,0-1 0 0 0,0 1 0 0 0,-1 0-1 0 0,1-1 1 0 0,0 1 0 0 0,-1 0 0 0 0,1 0 0 0 0,-1 1-1 0 0,1-1 1 0 0,-1 0 0 0 0,1 1 0 0 0,-1 0 0 0 0,-1-1 19 0 0,-5 0-126 0 0,0 1 1 0 0,0 0 0 0 0,0 0 0 0 0,-1 0-1 0 0,1 1 1 0 0,0 0 0 0 0,1 1 0 0 0,-1 0 0 0 0,0 1-1 0 0,-6 2 126 0 0,-4 5-25 0 0,1 0 0 0 0,0 2 0 0 0,0 0 0 0 0,1 1 0 0 0,1 1-1 0 0,1 0 1 0 0,-1 1 0 0 0,2 1 0 0 0,0 0 0 0 0,2 1 0 0 0,-1 0-1 0 0,2 1 1 0 0,0 1 0 0 0,2 0 0 0 0,-5 9 25 0 0,11-21-24 0 0,-1 0 0 0 0,1 0 0 0 0,1 0 1 0 0,-1 0-1 0 0,1 0 0 0 0,0 0 0 0 0,1 1 0 0 0,-1-1 0 0 0,2 1 1 0 0,-1-1-1 0 0,1 1 0 0 0,0-1 0 0 0,0 1 0 0 0,1-1 0 0 0,0 1 1 0 0,1-1-1 0 0,0 0 0 0 0,0 1 0 0 0,0-1 0 0 0,1 0 0 0 0,0 0 1 0 0,0-1-1 0 0,1 1 0 0 0,-1 0 0 0 0,2-1 0 0 0,-1 0 0 0 0,1 0 0 0 0,0 0 1 0 0,0-1-1 0 0,0 0 0 0 0,1 0 0 0 0,3 2 24 0 0,6-1-79 0 0,0 0 0 0 0,1-1 0 0 0,0-1 0 0 0,0 0 0 0 0,1-2 0 0 0,-1 1 0 0 0,0-2-1 0 0,1 0 1 0 0,-1-2 0 0 0,1 1 0 0 0,-1-2 0 0 0,1 0 0 0 0,5-2 79 0 0,124-52-4313 0 0,-58 3-6583 0 0,-67 38 9224 0 0</inkml:trace>
  <inkml:trace contextRef="#ctx0" brushRef="#br0" timeOffset="25152.812">8299 1682 18332 0 0,'0'0'397'0'0,"0"0"-179"0"0,0 0 80 0 0,0 0 220 0 0,0 0 174 0 0,-4 36 62 0 0,-16 116-68 0 0,13 81 777 0 0,-1 152-1151 0 0,31-275-2719 0 0,-20-104 1433 0 0,-1-1-2432 0 0,-2 0-8395 0 0,0-5 6719 0 0</inkml:trace>
  <inkml:trace contextRef="#ctx0" brushRef="#br0" timeOffset="25394.692">7852 2341 7426 0 0,'0'0'2280'0'0,"0"0"-1516"0"0,0 0-252 0 0,0 0 259 0 0,0 0 163 0 0,0 0-47 0 0,37-15-158 0 0,119-48-162 0 0,3 15 656 0 0,114-50 321 0 0,-251 89-1929 0 0,0-2 0 0 0,-1 0 0 0 0,0-1 1 0 0,-1-2-1 0 0,0 0 0 0 0,-1 0 0 0 0,3-6 385 0 0,22-28-4962 0 0,-10-8-3764 0 0,-28 44 7471 0 0</inkml:trace>
  <inkml:trace contextRef="#ctx0" brushRef="#br0" timeOffset="25680.729">8782 1767 0 0 0,'0'0'717'0'0,"0"0"993"0"0,0 0 433 0 0,0 0 124 0 0,0 0-82 0 0,0 0-182 0 0,-7 34-267 0 0,-21 111-254 0 0,-57 268 3656 0 0,73-259-4029 0 0,12-152-1098 0 0,0 1 0 0 0,0 0 0 0 0,0-1 0 0 0,1 1 0 0 0,-1-1 1 0 0,1 0-1 0 0,0 1 0 0 0,-1-1 0 0 0,1 1 0 0 0,0-1 0 0 0,1 0 0 0 0,-1 0 1 0 0,0 0-1 0 0,1 1 0 0 0,-1-1 0 0 0,1 0 0 0 0,0-1 0 0 0,-1 1 0 0 0,1 0 1 0 0,0 0-1 0 0,0-1 0 0 0,0 1 0 0 0,0-1 0 0 0,1 0 0 0 0,-1 0 1 0 0,0 0-1 0 0,0 0 0 0 0,1 0 0 0 0,-1 0 0 0 0,1 0 0 0 0,-1-1 0 0 0,1 1 1 0 0,-1-1-1 0 0,2 0-11 0 0,86-14 277 0 0,-39-8-197 0 0,-2-1-1 0 0,-1-2 1 0 0,-1-3 0 0 0,-1-2-80 0 0,-30 19-4 0 0,55-23 109 0 0,-61 90 303 0 0,-7 42-683 0 0,-3-96 155 0 0,1 0-1 0 0,0-1 1 0 0,-1 1-1 0 0,1-1 0 0 0,0 1 1 0 0,0-1-1 0 0,0 1 1 0 0,0-1-1 0 0,1 0 1 0 0,-1 0-1 0 0,0 1 0 0 0,0-1 1 0 0,1 0-1 0 0,-1 0 1 0 0,1 0-1 0 0,-1 0 1 0 0,1 0-1 0 0,-1-1 0 0 0,1 1 1 0 0,0 0-1 0 0,-1-1 1 0 0,1 1-1 0 0,0-1 1 0 0,0 0-1 0 0,-1 0 0 0 0,1 1 1 0 0,0-1-1 0 0,0 0 1 0 0,-1 0-1 0 0,1 0 1 0 0,0-1 120 0 0,18-1-4290 0 0,-5-2-3286 0 0,-8 2 1480 0 0</inkml:trace>
  <inkml:trace contextRef="#ctx0" brushRef="#br0" timeOffset="25944.624">9520 2256 3569 0 0,'0'0'2316'0'0,"0"0"-939"0"0,0 0-187 0 0,0 0 153 0 0,0 0 22 0 0,0 0-261 0 0,0 0-368 0 0,0 0-301 0 0,-31 34-196 0 0,-94 104-117 0 0,74-60-73 0 0,47-63-51 0 0,-11 70-176 0 0,15-82 194 0 0,0-1 1 0 0,0 1 0 0 0,0-1-1 0 0,1 1 1 0 0,-1-1-1 0 0,1 0 1 0 0,-1 1 0 0 0,1-1-1 0 0,0 0 1 0 0,0 1 0 0 0,0-1-1 0 0,0 0 1 0 0,1 0-1 0 0,-1 0 1 0 0,0 0 0 0 0,1 0-1 0 0,0 0 1 0 0,-1 0-1 0 0,1 0 1 0 0,0-1 0 0 0,0 1-1 0 0,0-1 1 0 0,0 1-1 0 0,0-1 1 0 0,0 0 0 0 0,0 0-1 0 0,1 0 1 0 0,-1 0 0 0 0,0 0-1 0 0,1 0 1 0 0,-1-1-1 0 0,1 1-16 0 0,11-1 357 0 0,-1-1 0 0 0,0-1 0 0 0,1 0 0 0 0,-1 0 0 0 0,0-1 0 0 0,-1-1 0 0 0,1-1-1 0 0,0 1 1 0 0,-1-2 0 0 0,0 0 0 0 0,-1 0 0 0 0,1-1 0 0 0,-1-1 0 0 0,0 1 0 0 0,-1-2 0 0 0,0 0-1 0 0,0 0 1 0 0,-1-1 0 0 0,0 0 0 0 0,-1 0 0 0 0,0-1 0 0 0,-1 0 0 0 0,5-9-357 0 0,-6 12 42 0 0,-1-1 1 0 0,0 1-1 0 0,-1-1 1 0 0,0 0-1 0 0,0-1 1 0 0,-1 1-1 0 0,0-1 1 0 0,0 1 0 0 0,-1-1-1 0 0,-1 0 1 0 0,1 0-1 0 0,-2 0 1 0 0,1 0-1 0 0,-1 0 1 0 0,-1 0-1 0 0,0 0 1 0 0,0 0-1 0 0,-2-3-42 0 0,2 10-114 0 0,0-1-1 0 0,-1 1 1 0 0,1 0-1 0 0,-1 0 0 0 0,0 0 1 0 0,0 0-1 0 0,0 0 1 0 0,0 0-1 0 0,0 1 1 0 0,0-1-1 0 0,-1 1 1 0 0,0-1-1 0 0,1 1 0 0 0,-1 0 1 0 0,0 0-1 0 0,0 0 1 0 0,0 0-1 0 0,0 1 1 0 0,0-1-1 0 0,-3 0 115 0 0,-19-2-3808 0 0,0 7-3468 0 0,16 3-2367 0 0</inkml:trace>
  <inkml:trace contextRef="#ctx0" brushRef="#br0" timeOffset="26424.93">9781 2404 9594 0 0,'0'0'1867'0'0,"0"0"-496"0"0,0 0-95 0 0,0 0-10 0 0,0 0-244 0 0,0 0-252 0 0,0 0-215 0 0,0 0-157 0 0,0 0-108 0 0,0 0-134 0 0,0 0-96 0 0,0 0-58 0 0,0 0-22 0 0,-5 33-26 0 0,-16 102-8 0 0,19-67-41 0 0,25-47 35 0 0,-15-17 67 0 0,1-1 183 0 0,0-1 1 0 0,1-1 0 0 0,-1 1 0 0 0,1-1 0 0 0,0-1-1 0 0,-1 0 1 0 0,1 0 0 0 0,-1-1 0 0 0,1 0-1 0 0,-1-1 1 0 0,1 0 0 0 0,-1-1 0 0 0,0 0 0 0 0,0 0-1 0 0,0 0 1 0 0,0-2 0 0 0,0 1 0 0 0,-1-1-1 0 0,0 0 1 0 0,0 0 0 0 0,0-1 0 0 0,5-6-191 0 0,0 4 209 0 0,5-3-57 0 0,0-1 1 0 0,-1-1 0 0 0,-1 0-1 0 0,0-1 1 0 0,0-1-1 0 0,-2-1 1 0 0,0 0-1 0 0,0-1 1 0 0,-2 0 0 0 0,0-1-1 0 0,-1 0 1 0 0,-1-1-1 0 0,-1 0 1 0 0,0-1-1 0 0,-2 0 1 0 0,0 0-1 0 0,-1-1 1 0 0,-1 1 0 0 0,-1-1-1 0 0,-1-3-152 0 0,-2 4-164 0 0,-1 0-1 0 0,-1 1 1 0 0,0-1 0 0 0,-2 1-1 0 0,0 0 1 0 0,-1-1-1 0 0,-2 2 1 0 0,1-1 0 0 0,-2 0-1 0 0,-1 1 1 0 0,0 0 0 0 0,-1 1-1 0 0,-1 0 1 0 0,0 1-1 0 0,-2-1 1 0 0,1 2 0 0 0,-2 0-1 0 0,0 0 1 0 0,-6-3 164 0 0,14 13-55 0 0,-1-1-1 0 0,0 1 1 0 0,0 0 0 0 0,0 0-1 0 0,-1 1 1 0 0,1-1 0 0 0,-1 1-1 0 0,0 1 1 0 0,0 0 0 0 0,-1 0 0 0 0,1 0-1 0 0,-1 1 1 0 0,0 0 0 0 0,1 0-1 0 0,-1 1 1 0 0,0 0 0 0 0,0 0 0 0 0,0 1-1 0 0,0 0 1 0 0,0 1 0 0 0,1-1-1 0 0,-1 1 1 0 0,0 1 0 0 0,0 0-1 0 0,1 0 1 0 0,-1 0 0 0 0,1 1 0 0 0,-1 0-1 0 0,1 1 1 0 0,0-1 0 0 0,1 1-1 0 0,-1 1 1 0 0,0-1 0 0 0,1 1-1 0 0,0 0 1 0 0,0 1 0 0 0,1-1 0 0 0,0 1-1 0 0,0 0 1 0 0,0 1 0 0 0,0 1 55 0 0,-2 8 54 0 0,1 0 1 0 0,1 0-1 0 0,0 1 1 0 0,1 0 0 0 0,1 0-1 0 0,1 0 1 0 0,0 0-1 0 0,1 0 1 0 0,1 0 0 0 0,1 0-1 0 0,0 1 1 0 0,1-1-1 0 0,1 0 1 0 0,1 0-1 0 0,0-1 1 0 0,1 1 0 0 0,1-1-1 0 0,0 0 1 0 0,1 0-1 0 0,1-1 1 0 0,1 0 0 0 0,0 0-1 0 0,1-1 1 0 0,0 0-1 0 0,1-1 1 0 0,1 0-1 0 0,0-1 1 0 0,4 3-55 0 0,5 7 129 0 0,2-1 0 0 0,0 0 0 0 0,1-2 0 0 0,1-1 0 0 0,0 0 0 0 0,2-2 0 0 0,0-2 0 0 0,0 0 0 0 0,1-2 0 0 0,1 0 0 0 0,7 0-129 0 0,-20-8-633 0 0,129 24 1286 0 0,-97-32-5183 0 0,-5-13-6441 0 0,-32 9 3079 0 0</inkml:trace>
  <inkml:trace contextRef="#ctx0" brushRef="#br0" timeOffset="26678.544">10610 2374 16131 0 0,'0'0'1230'0'0,"0"0"-758"0"0,0 0-64 0 0,0 0 224 0 0,0 0 125 0 0,0 0-41 0 0,0 0-182 0 0,0 0-203 0 0,0 0-149 0 0,0 0-82 0 0,0 0-62 0 0,0 0-88 0 0,8 32-108 0 0,25 96-247 0 0,-20-93-475 0 0,1-35-3774 0 0,-8 0-2991 0 0,-1 0-94 0 0</inkml:trace>
  <inkml:trace contextRef="#ctx0" brushRef="#br0" timeOffset="26838.485">10562 2021 15251 0 0,'0'0'3833'0'0,"0"0"-3417"0"0,0 0-344 0 0,0 0-128 0 0,0 0-184 0 0,0 0-96 0 0,0 0-144 0 0,0 0-248 0 0,0 0-592 0 0,0 0-1537 0 0,0 0-2344 0 0,0 0-3153 0 0</inkml:trace>
  <inkml:trace contextRef="#ctx0" brushRef="#br0" timeOffset="27012.591">11412 2128 9770 0 0,'0'0'2653'0'0,"0"0"-41"0"0,0 0 69 0 0,0 0-363 0 0,0 0-638 0 0,0 0-633 0 0,0 0-503 0 0,0 0-229 0 0,0 0-143 0 0,0 0-84 0 0,0 0-36 0 0,0 0-12 0 0,-35 16-16 0 0,-110 52-36 0 0,138-65 8 0 0,-1 1 0 0 0,1-1-1 0 0,0 1 1 0 0,1 0 0 0 0,-1 1 0 0 0,1 0 0 0 0,0 0 0 0 0,0 0 0 0 0,0 1 0 0 0,1-1 0 0 0,-1 1-1 0 0,1 1 5 0 0,-6 8-24 0 0,-2 0-14 0 0,1 0-1 0 0,1 0 0 0 0,0 1 1 0 0,2 1-1 0 0,0 0 0 0 0,0 0 1 0 0,-3 12 38 0 0,10-24-27 0 0,1 0 1 0 0,-1 0 0 0 0,1 0 0 0 0,0 0 0 0 0,0 0 0 0 0,1 0 0 0 0,-1 0-1 0 0,1 0 1 0 0,0 0 0 0 0,1 0 0 0 0,-1 1 0 0 0,1-1 0 0 0,0 0 0 0 0,0 0 0 0 0,1 0-1 0 0,0-1 1 0 0,-1 1 0 0 0,1 0 0 0 0,1-1 0 0 0,-1 1 0 0 0,1-1 0 0 0,0 1-1 0 0,0-1 1 0 0,0 0 0 0 0,0 0 0 0 0,1-1 0 0 0,0 1 0 0 0,-1-1 0 0 0,1 0 0 0 0,2 1 26 0 0,4 3-45 0 0,0-1 1 0 0,0-1 0 0 0,1 0-1 0 0,0 0 1 0 0,0-1 0 0 0,0-1-1 0 0,0 0 1 0 0,0 0-1 0 0,1-1 1 0 0,-1 0 0 0 0,1-1-1 0 0,0-1 1 0 0,-1 0 0 0 0,1 0-1 0 0,-1-1 1 0 0,1-1 0 0 0,5-1 44 0 0,88-27-2632 0 0,-10-16-5356 0 0,-45 11-1255 0 0,-33 26 7004 0 0</inkml:trace>
  <inkml:trace contextRef="#ctx0" brushRef="#br0" timeOffset="27802.618">11878 2194 8994 0 0,'0'0'2188'0'0,"0"0"-661"0"0,0 0-184 0 0,0 0-9 0 0,0 0-59 0 0,0 0-156 0 0,0 0-291 0 0,0 0-263 0 0,0 0-196 0 0,-33 32-161 0 0,-103 101-63 0 0,63-41 23 0 0,68-84-168 0 0,0 0-1 0 0,1 1 1 0 0,0 0 0 0 0,0 0 0 0 0,1 0 0 0 0,0 0-1 0 0,1 0 1 0 0,0 0 0 0 0,0 1 0 0 0,1-1-1 0 0,0 6 1 0 0,1-13 14 0 0,1 0-1 0 0,-1 0 1 0 0,1 0 0 0 0,-1-1-1 0 0,1 1 1 0 0,0 0-1 0 0,0-1 1 0 0,-1 1 0 0 0,1 0-1 0 0,0-1 1 0 0,0 1-1 0 0,1-1 1 0 0,-1 1-1 0 0,0-1 1 0 0,0 0 0 0 0,1 0-1 0 0,-1 1 1 0 0,1-1-1 0 0,-1 0 1 0 0,1 0-1 0 0,-1-1 1 0 0,1 1 0 0 0,0 0-1 0 0,-1 0 1 0 0,1-1-1 0 0,0 1 1 0 0,0-1 0 0 0,0 1-1 0 0,-1-1 1 0 0,1 0-1 0 0,0 0 1 0 0,0 0-1 0 0,0 0 1 0 0,0 0-14 0 0,64-3 1037 0 0,-41-5-859 0 0,-1-1 0 0 0,0-1-1 0 0,-1-1 1 0 0,0-1 0 0 0,-1-1 0 0 0,0-1-1 0 0,-1-1 1 0 0,7-6-178 0 0,143-104 237 0 0,-170 123-239 0 0,1 1 0 0 0,-1 0 0 0 0,1 1 0 0 0,-1-1 0 0 0,1 0 1 0 0,-1 0-1 0 0,1 1 0 0 0,-1-1 0 0 0,1 1 0 0 0,0-1 0 0 0,-1 1 0 0 0,1-1 0 0 0,0 1 0 0 0,-1 0 0 0 0,1 0 0 0 0,0 0 0 0 0,-1 0 0 0 0,1 0 0 0 0,0 1 0 0 0,-1-1 0 0 0,1 0 0 0 0,0 1 0 0 0,-1-1 0 0 0,1 1 0 0 0,0-1 0 0 0,-1 1 0 0 0,1 0 0 0 0,-1 0 0 0 0,0 0 0 0 0,1 0 1 0 0,-1 0-1 0 0,0 0 0 0 0,1 0 0 0 0,-1 0 0 0 0,0 1 0 0 0,0-1 0 0 0,0 0 0 0 0,0 1 0 0 0,0-1 0 0 0,0 1 0 0 0,0-1 0 0 0,-1 1 0 0 0,1-1 0 0 0,0 1 0 0 0,-1-1 0 0 0,0 1 0 0 0,1 0 0 0 0,-1-1 0 0 0,0 1 0 0 0,0 0 0 0 0,1 1 2 0 0,2 26 1 0 0,-4-23-3 0 0,1 1 0 0 0,0 0 0 0 0,0-1 0 0 0,1 1 0 0 0,0 0-1 0 0,0-1 1 0 0,0 1 0 0 0,1-1 0 0 0,0 0 0 0 0,0 1-1 0 0,1-1 1 0 0,-1 0 0 0 0,1 0 0 0 0,1 0 0 0 0,-1-1-1 0 0,1 1 1 0 0,0-1 0 0 0,0 0 0 0 0,1 0 0 0 0,-1 0 0 0 0,1-1-1 0 0,0 0 1 0 0,1 1 0 0 0,-1-2 0 0 0,1 1 0 0 0,-1-1-1 0 0,1 0 1 0 0,2 1 2 0 0,12 0 52 0 0,-1 0 0 0 0,1-2 0 0 0,0 0 0 0 0,-1-1-1 0 0,1-1 1 0 0,0-1 0 0 0,0-1 0 0 0,-1-1 0 0 0,1 0-1 0 0,-1-2 1 0 0,0 0 0 0 0,0-1 0 0 0,0-1 0 0 0,13-7-52 0 0,-10 3 109 0 0,0-1 1 0 0,-1-1 0 0 0,0-1 0 0 0,-1 0-1 0 0,0-2 1 0 0,-1 0 0 0 0,-1-1 0 0 0,-1-1-1 0 0,-1-1 1 0 0,0 0 0 0 0,0-3-110 0 0,1-5-34 0 0,-2 1 0 0 0,0-2 0 0 0,-2 0 0 0 0,-1-1 0 0 0,-2 0 0 0 0,0-1 0 0 0,-2 1 0 0 0,-1-2 0 0 0,-2 1 0 0 0,-1-1 0 0 0,-1 0 0 0 0,-2-27 34 0 0,0 55-35 0 0,-1 0 0 0 0,1 0 0 0 0,-1 0 1 0 0,0 0-1 0 0,0 0 0 0 0,0 0 0 0 0,0 0 0 0 0,-1 0 1 0 0,1 0-1 0 0,-1 0 0 0 0,0 0 0 0 0,1 0 1 0 0,-2 0-1 0 0,1 0 0 0 0,0 0 0 0 0,0 1 1 0 0,-1-1-1 0 0,0 1 0 0 0,1-1 0 0 0,-1 1 1 0 0,0-1-1 0 0,0 1 0 0 0,0 0 0 0 0,-1 0 0 0 0,1 0 1 0 0,0 0-1 0 0,-1 0 0 0 0,0 0 0 0 0,1 1 1 0 0,-1 0-1 0 0,0-1 0 0 0,0 1 0 0 0,1 0 1 0 0,-1 0-1 0 0,0 0 0 0 0,0 1 0 0 0,0-1 1 0 0,0 1-1 0 0,0-1 0 0 0,-1 1 0 0 0,1 0 0 0 0,0 0 1 0 0,0 1-1 0 0,-2-1 35 0 0,-3 3-107 0 0,0-1 1 0 0,0 1-1 0 0,0 1 0 0 0,0-1 1 0 0,1 1-1 0 0,0 1 0 0 0,0-1 1 0 0,0 1-1 0 0,0 1 1 0 0,0-1-1 0 0,1 1 0 0 0,0 0 1 0 0,1 0-1 0 0,-1 2 107 0 0,-2 0-77 0 0,-14 16-114 0 0,1 0 1 0 0,2 2-1 0 0,0 0 0 0 0,2 2 0 0 0,1 0 0 0 0,1 0 0 0 0,2 1 0 0 0,0 1 1 0 0,1 6 190 0 0,8-28-77 0 0,1 0 0 0 0,0 0 1 0 0,0 0-1 0 0,1 0 0 0 0,0 1 1 0 0,0-1-1 0 0,1 1 0 0 0,0-1 1 0 0,1 1-1 0 0,0-1 0 0 0,0 1 1 0 0,1 0-1 0 0,0-1 0 0 0,1 1 1 0 0,-1-1-1 0 0,2 0 0 0 0,-1 1 1 0 0,1-1-1 0 0,0 0 0 0 0,1-1 1 0 0,0 1-1 0 0,0 0 0 0 0,1-1 1 0 0,0 0-1 0 0,0 0 0 0 0,1-1 1 0 0,-1 1-1 0 0,1-1 0 0 0,1 0 1 0 0,-1-1-1 0 0,6 4 77 0 0,5-2 280 0 0,1 0 0 0 0,0-2 0 0 0,1 0 0 0 0,-1 0 0 0 0,1-2 0 0 0,0-1 0 0 0,0 0 0 0 0,0-1 0 0 0,0-1 0 0 0,0-1 0 0 0,11-2-280 0 0,-14 3 231 0 0,30-5 166 0 0,0-3-1 0 0,0-1 0 0 0,-1-2 0 0 0,0-2 0 0 0,-1-2 0 0 0,-1-2 0 0 0,0-2 0 0 0,-2-2 0 0 0,0-1 0 0 0,22-18-396 0 0,-37 24-19 0 0,-1 0 1 0 0,-1-2-1 0 0,-1-1 0 0 0,-1-1 0 0 0,0-1 0 0 0,-1-1 1 0 0,-2 0-1 0 0,0-2 0 0 0,-2 0 0 0 0,0-1 0 0 0,-2-1 1 0 0,-1 0-1 0 0,0-1 0 0 0,-3-1 0 0 0,0 1 0 0 0,-1-2 1 0 0,-2 0-1 0 0,-1 0 0 0 0,-2 0 0 0 0,0-1 1 0 0,0-25 18 0 0,-5 53-23 0 0,1 0 1 0 0,-1 0 0 0 0,0 1 0 0 0,1-1 0 0 0,-1 0 0 0 0,0 0 0 0 0,0 0 0 0 0,0 0 0 0 0,-1 0 0 0 0,1 1 0 0 0,0-1-1 0 0,-1 0 1 0 0,1 0 0 0 0,-1 0 0 0 0,1 0 0 0 0,-1 1 0 0 0,0-1 0 0 0,0 0 0 0 0,0 1 0 0 0,0-1 0 0 0,0 1 0 0 0,0-1 0 0 0,0 1-1 0 0,0-1 1 0 0,-1 1 0 0 0,1 0 0 0 0,0 0 0 0 0,-1-1 0 0 0,0 1 0 0 0,1 0 0 0 0,-1 0 0 0 0,1 0 0 0 0,-1 1 0 0 0,0-1 0 0 0,0 0-1 0 0,1 1 1 0 0,-1-1 0 0 0,0 1 0 0 0,0 0 0 0 0,0-1 0 0 0,0 1 0 0 0,0 0 0 0 0,1 0 0 0 0,-1 0 0 0 0,0 0 0 0 0,0 1 0 0 0,0-1-1 0 0,0 0 1 0 0,0 1 0 0 0,-1 0 22 0 0,-11 7-85 0 0,0 0-1 0 0,0 1 1 0 0,0 0-1 0 0,1 1 1 0 0,1 1 0 0 0,0 0-1 0 0,0 0 1 0 0,1 1-1 0 0,0 1 1 0 0,2 0-1 0 0,-1 1 1 0 0,0 2 85 0 0,-11 13-44 0 0,3 1 1 0 0,0 0 0 0 0,2 1 0 0 0,1 1 0 0 0,2 0-1 0 0,1 1 1 0 0,1 1 0 0 0,2 0 0 0 0,1 0-1 0 0,2 1 1 0 0,2-1 0 0 0,-1 34 43 0 0,5-59-54 0 0,-1 1-1 0 0,1-1 1 0 0,1 0 0 0 0,0 0 0 0 0,0 0-1 0 0,1 0 1 0 0,0 0 0 0 0,1 0-1 0 0,-1 0 1 0 0,2 0 0 0 0,-1-1 0 0 0,1 0-1 0 0,1 0 1 0 0,-1 0 0 0 0,1 0 0 0 0,1-1-1 0 0,0 1 1 0 0,0-1 0 0 0,0-1-1 0 0,0 1 1 0 0,1-1 0 0 0,0 0 0 0 0,1-1-1 0 0,-1 0 1 0 0,1 0 0 0 0,0 0 0 0 0,0-1-1 0 0,1 0 1 0 0,-1-1 0 0 0,1 0-1 0 0,0 0 1 0 0,0-1 0 0 0,4 1 54 0 0,66-16-6652 0 0,-31-11-4445 0 0,-32 13 9019 0 0</inkml:trace>
  <inkml:trace contextRef="#ctx0" brushRef="#br0" timeOffset="28283.911">13892 2227 2112 0 0,'0'0'2824'0'0,"0"0"-1132"0"0,0 0-381 0 0,0 0 157 0 0,0 0 150 0 0,0 0-62 0 0,0 0-267 0 0,0 0-274 0 0,-12 32-218 0 0,-34 101-118 0 0,38-81 302 0 0,11-49-742 0 0,3 1-18 0 0,0 0 0 0 0,-1 0 0 0 0,1-1 0 0 0,1 0 0 0 0,-1 0 0 0 0,0-1 0 0 0,1 1 0 0 0,-1-1 0 0 0,1-1 0 0 0,0 1 0 0 0,0-1 0 0 0,0-1-1 0 0,-1 1 1 0 0,1-1 0 0 0,0 0 0 0 0,0-1 0 0 0,0 1 0 0 0,0-1 0 0 0,0-1 0 0 0,-1 1 0 0 0,1-1 0 0 0,-1 0 0 0 0,1-1 0 0 0,-1 0 0 0 0,6-3-221 0 0,25-11 291 0 0,-1-2-1 0 0,-1-2 1 0 0,-1-1-1 0 0,20-17-290 0 0,86-52 682 0 0,-41 64-490 0 0,-95 29-193 0 0,-2 1 0 0 0,1-1 0 0 0,0 1 0 0 0,0-1 0 0 0,-1 1 0 0 0,1 0 0 0 0,-1 0-1 0 0,0 0 1 0 0,0 0 0 0 0,0 0 0 0 0,0 0 0 0 0,-1 1 0 0 0,1-1 0 0 0,-1 1 0 0 0,0-1-1 0 0,0 1 1 0 0,0-1 0 0 0,-1 1 0 0 0,1 0 0 0 0,-1-1 0 0 0,0 1 0 0 0,1 0 1 0 0,0 2 7 0 0,8 190 148 0 0,-10-129-150 0 0,2-6-29 0 0,0-27 19 0 0,0-1 0 0 0,-2 0 0 0 0,-2 0 0 0 0,-1 1-1 0 0,-2-2 1 0 0,-2 6 5 0 0,4-30-14 0 0,0 0-1 0 0,-1-1 1 0 0,0 0-1 0 0,0 0 1 0 0,-1 0-1 0 0,0-1 0 0 0,0 0 1 0 0,0 0-1 0 0,-1 0 1 0 0,0-1-1 0 0,0 0 1 0 0,0-1-1 0 0,-1 1 0 0 0,0-1 1 0 0,0-1-1 0 0,0 1 1 0 0,0-1-1 0 0,0-1 0 0 0,0 1 1 0 0,-1-2-1 0 0,0 1 1 0 0,1-1-1 0 0,-1 0 1 0 0,0-1-1 0 0,1 0 0 0 0,-1 0 1 0 0,0-1-1 0 0,-5-1 15 0 0,11 2-7 0 0,0 0 0 0 0,1 0 0 0 0,-1 0 0 0 0,0-1 0 0 0,0 1 0 0 0,1 0 0 0 0,-1-1 0 0 0,0 0 0 0 0,1 0 0 0 0,-1 0 0 0 0,1 0 0 0 0,-1 0 0 0 0,1 0 0 0 0,0-1 0 0 0,-1 1 0 0 0,1-1 1 0 0,0 1-1 0 0,0-1 0 0 0,0 0 0 0 0,0 0 0 0 0,0 0 0 0 0,0 0 0 0 0,1-1 0 0 0,-1 1 0 0 0,1 0 0 0 0,-1-1 0 0 0,1 1 0 0 0,0-1 0 0 0,0 1 0 0 0,0-1 0 0 0,0 1 0 0 0,1-1 0 0 0,-1 0 0 0 0,1 1 0 0 0,-1-1 0 0 0,1 0 0 0 0,0 0 0 0 0,0 1 0 0 0,0-1 0 0 0,0 0 0 0 0,1 0 0 0 0,-1 1 0 0 0,1-1 0 0 0,0 0 0 0 0,0 1 0 0 0,0-1 0 0 0,0 1 0 0 0,0-1 0 0 0,0 1 0 0 0,1-1 7 0 0,6-12-11 0 0,2 1 0 0 0,0 0 1 0 0,0 0-1 0 0,1 1 0 0 0,1 1 0 0 0,0 0 0 0 0,1 0 1 0 0,0 1-1 0 0,1 1 0 0 0,9-6 11 0 0,28-24-13 0 0,-3-1-245 0 0,233-180-1652 0 0,-243 196-177 0 0,1 3 0 0 0,1 1 0 0 0,1 1 0 0 0,10-1 2087 0 0,-18 10-5584 0 0,-10 6-2667 0 0</inkml:trace>
  <inkml:trace contextRef="#ctx0" brushRef="#br0" timeOffset="29258.564">11746 2249 0 0 0,'0'0'787'0'0,"0"0"470"0"0,0 0 173 0 0,0 0 53 0 0,0 0 7 0 0,0 0-106 0 0,0 0-184 0 0,12-1-178 0 0,78-12 1629 0 0,21 9 524 0 0,-99 8-3103 0 0,0 0-1 0 0,0 1 0 0 0,0 0 0 0 0,-1 1 0 0 0,0 0 1 0 0,0 1-1 0 0,0 0 0 0 0,-1 1 0 0 0,0 0 1 0 0,8 9-72 0 0,19 39-1123 0 0,-33-28-8751 0 0,-4-24 4279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2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4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4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5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3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2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4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4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5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3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4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9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2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4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2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4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4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5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3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4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9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2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4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8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3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2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4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4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5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3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4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9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2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4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8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3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2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4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4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5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3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4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9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2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4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8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3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1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9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2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4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4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5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3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4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9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2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4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8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3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1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9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2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4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4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5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3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4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9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2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4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8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3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1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9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2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4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4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5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3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4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9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2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4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8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3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1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9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5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2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2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4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4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5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3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4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9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2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4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8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3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1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9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5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2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0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123 351 360 0 0,'0'0'255'0'0,"0"0"-123"0"0,0 0 96 0 0,0 0 468 0 0,0 0 608 0 0,0 0 466 0 0,0 0 233 0 0,0 0-22 0 0,0 0-217 0 0,0 0-274 0 0,0 0-288 0 0,34-9-205 0 0,105-30-141 0 0,-5-21 1233 0 0,-106 42-1740 0 0,7-2-85 0 0,-1-1-1 0 0,-2-2 1 0 0,0-1 0 0 0,-1-2 0 0 0,-2-1 0 0 0,-1-1 0 0 0,8-12-264 0 0,-31 25 436 0 0,-7 17-265 0 0,-41 148-241 0 0,8 2 1 0 0,-4 66 69 0 0,-23 103 15 0 0,33-201-339 0 0,-6-2 1 0 0,-15 27 323 0 0,41-121-168 0 0,-1 0-1 0 0,-2 0 1 0 0,0-1 0 0 0,-2-1 0 0 0,0 0-1 0 0,-16 18 169 0 0,23-32-51 0 0,0-1 0 0 0,0 0 0 0 0,-1 0 0 0 0,0 0 0 0 0,0-1 0 0 0,0 0 0 0 0,-1-1 0 0 0,0 0 0 0 0,0 0 0 0 0,0-1 0 0 0,-1 0 0 0 0,1 0 0 0 0,-1-1 0 0 0,0-1 0 0 0,0 0 0 0 0,0 0 0 0 0,0 0 0 0 0,0-2 0 0 0,-1 1 51 0 0,5 0-42 0 0,1-1 0 0 0,-1 1 0 0 0,1-1 0 0 0,-1 0 1 0 0,1 0-1 0 0,-1-1 0 0 0,1 0 0 0 0,-1 0 0 0 0,1 0 1 0 0,0 0-1 0 0,-1-1 0 0 0,1 0 0 0 0,0 0 0 0 0,0 0 0 0 0,0-1 1 0 0,0 0-1 0 0,1 0 0 0 0,-1 0 0 0 0,1 0 0 0 0,0-1 1 0 0,0 0-1 0 0,0 0 0 0 0,0 0 0 0 0,1 0 0 0 0,-1-1 0 0 0,1 1 1 0 0,0-1-1 0 0,0 0 0 0 0,1 0 0 0 0,0 0 0 0 0,-2-5 42 0 0,4-3 45 0 0,1 0-1 0 0,0 0 0 0 0,1 0 0 0 0,0 0 0 0 0,1 0 0 0 0,1 1 0 0 0,0-1 0 0 0,1 1 0 0 0,0 0 0 0 0,1 0 1 0 0,0 1-1 0 0,0 0 0 0 0,2 0 0 0 0,-1 0 0 0 0,1 1 0 0 0,1 0 0 0 0,0 0 0 0 0,0 1 0 0 0,1 0 1 0 0,0 1-1 0 0,1 0 0 0 0,0 1-44 0 0,0-4 72 0 0,36-26 222 0 0,0 1 0 0 0,2 3-1 0 0,2 2 1 0 0,1 2-1 0 0,1 3 1 0 0,37-13-294 0 0,-90 38-13 0 0,81-32-339 0 0,-27 19-5063 0 0,-44 13 675 0 0,-5 1-2428 0 0</inkml:trace>
  <inkml:trace contextRef="#ctx0" brushRef="#br0" timeOffset="298.392">1090 701 5825 0 0,'0'0'2257'0'0,"0"0"-752"0"0,0 0-348 0 0,0 0 40 0 0,0 0 156 0 0,0 0 16 0 0,0 0-162 0 0,0 0-285 0 0,0 0-269 0 0,0 0-224 0 0,0 0-147 0 0,0 0-66 0 0,-29 33-35 0 0,-87 102 10 0 0,114-133-179 0 0,-1 0 0 0 0,1 0-1 0 0,-1 1 1 0 0,1-1 0 0 0,0 1 0 0 0,0 0 0 0 0,0-1-1 0 0,0 1 1 0 0,1 0 0 0 0,-1 0 0 0 0,1 0-1 0 0,-1 1 1 0 0,1-1 0 0 0,0 0 0 0 0,0 0 0 0 0,1 1-1 0 0,-1-1 1 0 0,1 0 0 0 0,0 1 0 0 0,0-1 0 0 0,0 0-1 0 0,0 3-11 0 0,2 6 69 0 0,-1-6-7 0 0,0 0 1 0 0,1 0-1 0 0,-1 0 1 0 0,2 0-1 0 0,-1 0 0 0 0,1 0 1 0 0,-1-1-1 0 0,2 1 0 0 0,-1-1 1 0 0,1 0-1 0 0,-1 0 0 0 0,1 0 1 0 0,1-1-1 0 0,-1 1 1 0 0,1-1-1 0 0,-1 0 0 0 0,1 0 1 0 0,0 0-1 0 0,1-1 0 0 0,-1 0 1 0 0,1 0-1 0 0,-1 0 1 0 0,1-1-1 0 0,0 0 0 0 0,0 0 1 0 0,0 0-1 0 0,0-1 0 0 0,0 0 1 0 0,1 0-1 0 0,-1 0 0 0 0,0-1 1 0 0,0 0-1 0 0,1 0 1 0 0,-1-1-1 0 0,0 0 0 0 0,0 0 1 0 0,0 0-1 0 0,0-1 0 0 0,0 0 1 0 0,0 0-1 0 0,0 0 0 0 0,0-1 1 0 0,-1 0-1 0 0,1 0 1 0 0,-1 0-1 0 0,0-1 0 0 0,3-2-62 0 0,-1-1 72 0 0,-1 0 1 0 0,0 0-1 0 0,-1-1 0 0 0,0 0 0 0 0,0 0 0 0 0,0 0 0 0 0,-1 0 0 0 0,-1-1 0 0 0,1 0 0 0 0,-1 1 0 0 0,-1-1 0 0 0,1 0 0 0 0,-2-1 1 0 0,1 1-1 0 0,-1 0 0 0 0,-1 0 0 0 0,0-1 0 0 0,0 1 0 0 0,0 0 0 0 0,-3-8-72 0 0,3 11-76 0 0,-1-1 1 0 0,0 1-1 0 0,-1 0 1 0 0,0 0-1 0 0,0-1 1 0 0,0 1-1 0 0,-1 0 0 0 0,0 1 1 0 0,0-1-1 0 0,0 0 1 0 0,-1 1-1 0 0,0 0 1 0 0,0 0-1 0 0,-4-4 76 0 0,-52-18-5214 0 0,34 29-4083 0 0,19 4 1421 0 0</inkml:trace>
  <inkml:trace contextRef="#ctx0" brushRef="#br0" timeOffset="547.979">1428 1077 0 0 0,'0'0'520'0'0,"0"0"1052"0"0,0 0 673 0 0,0 0 371 0 0,0 0 132 0 0,0 0-190 0 0,0 0-487 0 0,0 0-436 0 0,0 0-284 0 0,0 0-180 0 0,0 0-201 0 0,0 0-159 0 0,0 0-108 0 0,-3-9-95 0 0,-10-79 913 0 0,21 61-1380 0 0,1-1 1 0 0,1 2-1 0 0,1-1 1 0 0,2 1-1 0 0,0 1 1 0 0,2 0-1 0 0,1 1 0 0 0,0 1 1 0 0,2 0-1 0 0,1 1 1 0 0,15-13-142 0 0,23-5-1199 0 0,-35 33-3027 0 0,2 5-5579 0 0,-15 2 379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3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1218 0 0 0,'0'0'1498'0'0,"0"0"409"0"0,0 0 305 0 0,0 0 50 0 0,0 0-180 0 0,0 0-290 0 0,0 0-324 0 0,30-8-265 0 0,95-27-176 0 0,-35-14 598 0 0,-48 19-1230 0 0,-2-3 0 0 0,-2-1 0 0 0,0-2 0 0 0,-3-1 0 0 0,-1-2 0 0 0,-2-1 1 0 0,21-35-396 0 0,-43 60 35 0 0,0 1 0 0 0,-1-1 0 0 0,-1-1-1 0 0,0 0 1 0 0,-1 0 0 0 0,-1 0 0 0 0,0-1 0 0 0,-1 0 0 0 0,-1 0 0 0 0,-1 0 0 0 0,0-1 0 0 0,-1 1 0 0 0,-1-10-35 0 0,-2 24-39 0 0,-1 0 0 0 0,1-1-1 0 0,-1 1 1 0 0,0 0 0 0 0,0 0-1 0 0,0 1 1 0 0,0-1 0 0 0,0 0-1 0 0,-1 1 1 0 0,1-1 0 0 0,-1 1-1 0 0,0 0 1 0 0,0 0 0 0 0,1 0-1 0 0,-1 0 1 0 0,-1 0 0 0 0,1 0-1 0 0,0 1 1 0 0,0 0 0 0 0,-1 0 0 0 0,1 0-1 0 0,0 0 1 0 0,-1 0 0 0 0,1 1-1 0 0,-1-1 1 0 0,1 1 0 0 0,-1 0-1 0 0,1 0 1 0 0,-1 0 0 0 0,1 0-1 0 0,-1 1 1 0 0,1 0 0 0 0,-1 0-1 0 0,1-1 1 0 0,0 2 0 0 0,-1-1-1 0 0,1 0 1 0 0,0 1 0 0 0,0 0-1 0 0,0-1 1 0 0,-1 2 39 0 0,-3 2-15 0 0,0 0-1 0 0,0 0 1 0 0,1 1 0 0 0,0-1 0 0 0,0 2-1 0 0,1-1 1 0 0,0 0 0 0 0,0 1-1 0 0,0 0 1 0 0,1 0 0 0 0,-1 3 15 0 0,4-8 12 0 0,0 0-1 0 0,0 0 1 0 0,0 1 0 0 0,0-1 0 0 0,0 0 0 0 0,1 1 0 0 0,-1-1 0 0 0,1 1-1 0 0,0-1 1 0 0,-1 0 0 0 0,1 1 0 0 0,0-1 0 0 0,1 1 0 0 0,-1-1-1 0 0,0 1 1 0 0,1-1 0 0 0,-1 0 0 0 0,1 1 0 0 0,0-1 0 0 0,0 0-1 0 0,0 1 1 0 0,0-1 0 0 0,0 0 0 0 0,0 0 0 0 0,0 0 0 0 0,1 0-1 0 0,-1 0 1 0 0,1 0 0 0 0,0 0 0 0 0,0-1 0 0 0,-1 1 0 0 0,1 0-1 0 0,0-1 1 0 0,0 0 0 0 0,0 1 0 0 0,1-1 0 0 0,-1 0 0 0 0,0 0 0 0 0,0 0-1 0 0,1 0-11 0 0,19 6 127 0 0,0-2-1 0 0,0 0 1 0 0,0-1 0 0 0,1-1-1 0 0,-1-1 1 0 0,1-1-1 0 0,0-1 1 0 0,-1-1-1 0 0,2-1-126 0 0,35 1 206 0 0,-5 1-68 0 0,-52 3-114 0 0,-1-1 0 0 0,0 1 0 0 0,0-1 0 0 0,1 1 0 0 0,-2 0 0 0 0,1-1 0 0 0,0 1 0 0 0,0 0 0 0 0,-1 0 0 0 0,0 0 0 0 0,1 0 0 0 0,-1-1 0 0 0,0 1 0 0 0,-1 0 0 0 0,1 0 0 0 0,0 0 0 0 0,-1 0 0 0 0,0-1 0 0 0,1 1 0 0 0,-1 0 0 0 0,0 0 0 0 0,-1-1-24 0 0,-71 135 326 0 0,21-51-569 0 0,29-24-861 0 0,23-60 953 0 0,-1-1 1 0 0,1 0-1 0 0,-1 0 0 0 0,1 1 1 0 0,0-1-1 0 0,0 0 0 0 0,0 1 1 0 0,0-1-1 0 0,0 0 0 0 0,0 0 1 0 0,0 1-1 0 0,0-1 0 0 0,0 0 1 0 0,1 1-1 0 0,-1-1 0 0 0,0 0 1 0 0,1 0-1 0 0,-1 0 0 0 0,1 1 1 0 0,0-1-1 0 0,-1 0 0 0 0,1 0 1 0 0,0 0-1 0 0,0 0 0 0 0,-1 0 1 0 0,1 0-1 0 0,0 0 0 0 0,0 0 1 0 0,0 0-1 0 0,0-1 0 0 0,0 1 1 0 0,0 0-1 0 0,1-1 0 0 0,-1 1 1 0 0,0 0-1 0 0,0-1 0 0 0,0 0 1 0 0,1 1-1 0 0,-1-1 0 0 0,0 0 0 0 0,0 1 1 0 0,1-1-1 0 0,-1 0 0 0 0,0 0 1 0 0,1 0-1 0 0,-1 0 151 0 0,56-4-11156 0 0,-46 0 9264 0 0</inkml:trace>
  <inkml:trace contextRef="#ctx0" brushRef="#br0" timeOffset="6057.172">1190 806 680 0 0,'0'0'354'0'0,"0"0"-246"0"0,0 0-151 0 0,0 0 40 0 0,0 0 122 0 0,-20 32 93 0 0,-59 104 59 0 0,48-54 205 0 0,31-71-388 0 0,-1-2 73 0 0,0 0 1 0 0,1 0-1 0 0,0 0 0 0 0,1-1 1 0 0,0 1-1 0 0,0 0 1 0 0,1-1-1 0 0,0 1 1 0 0,1-1-1 0 0,0 1 0 0 0,3 5-161 0 0,-4-11 211 0 0,-1-1-1 0 0,1 1 0 0 0,0-1 0 0 0,0 0 1 0 0,0 1-1 0 0,0-1 0 0 0,1 0 0 0 0,-1-1 1 0 0,1 1-1 0 0,-1 0 0 0 0,1-1 0 0 0,0 1 1 0 0,-1-1-1 0 0,1 0 0 0 0,0 0 0 0 0,0 0 1 0 0,0 0-1 0 0,0 0 0 0 0,0-1 0 0 0,0 1 1 0 0,0-1-1 0 0,0 0 0 0 0,0 0 0 0 0,0 0-210 0 0,74-26 5739 0 0,19-59-2392 0 0,-85 72-3268 0 0,-1-1-1 0 0,0 0 0 0 0,-1-1 1 0 0,0 0-1 0 0,-1 0 1 0 0,-1 0-1 0 0,-1-1 1 0 0,0 0-1 0 0,-1-1 0 0 0,0 1 1 0 0,-2-1-1 0 0,0 0 1 0 0,-1 0-1 0 0,0 0 0 0 0,-1-5-78 0 0,-2 18-178 0 0,0 0-1 0 0,0 0 1 0 0,0 1-1 0 0,0-1 1 0 0,0 0-1 0 0,-1 0 1 0 0,0 1-1 0 0,0-1 1 0 0,0 1-1 0 0,0 0 1 0 0,0 0-1 0 0,-1-1 1 0 0,1 1-1 0 0,-1 1 1 0 0,0-1-1 0 0,0 0 1 0 0,0 1-1 0 0,0-1 1 0 0,-1 1-1 0 0,1 0 1 0 0,0 0-1 0 0,-1 0 1 0 0,0 1-1 0 0,1-1 1 0 0,-1 1-1 0 0,0 0 1 0 0,0 0-1 0 0,0 0 1 0 0,0 1-1 0 0,1-1 1 0 0,-1 1-1 0 0,0 0 1 0 0,0 0-1 0 0,0 0 1 0 0,0 1-1 0 0,0-1 1 0 0,0 1-1 0 0,0 0 1 0 0,0 0-1 0 0,1 0 1 0 0,-1 1-1 0 0,0-1 1 0 0,1 1-1 0 0,-1 0 1 0 0,1 0-1 0 0,-1 0 179 0 0,-5 3-256 0 0,0 0-1 0 0,1 0 1 0 0,-1 1 0 0 0,1-1-1 0 0,0 2 1 0 0,1-1-1 0 0,0 1 1 0 0,0 1-1 0 0,0-1 1 0 0,1 1-1 0 0,0 0 1 0 0,0 1-1 0 0,-3 7 257 0 0,8-15 27 0 0,1-1-1 0 0,0 1 0 0 0,-1 0 1 0 0,1 0-1 0 0,0 0 0 0 0,0 0 1 0 0,0 0-1 0 0,0 0 0 0 0,0 0 1 0 0,0 0-1 0 0,0 0 0 0 0,0 0 1 0 0,0-1-1 0 0,0 1 0 0 0,0 0 1 0 0,1 0-1 0 0,-1 0 0 0 0,0 0 1 0 0,1 0-1 0 0,-1 0 0 0 0,0 0 1 0 0,1-1-1 0 0,-1 1 0 0 0,1 0 1 0 0,-1 0-1 0 0,1-1 0 0 0,0 1 1 0 0,-1 0-1 0 0,1-1 0 0 0,0 1 1 0 0,0-1-1 0 0,-1 1 0 0 0,1 0 1 0 0,0-1-1 0 0,0 0 1 0 0,0 1-1 0 0,0-1 0 0 0,-1 0 1 0 0,1 1-1 0 0,0-1 0 0 0,0 0 1 0 0,0 0-1 0 0,0 0 0 0 0,0 1 1 0 0,0-1-1 0 0,0 0 0 0 0,0-1-26 0 0,53 0 2554 0 0,-48 0-2259 0 0,28-6 509 0 0,-1-1 0 0 0,0-2 0 0 0,0-2 0 0 0,-1-1 0 0 0,-1-1 0 0 0,0-2 1 0 0,9-6-805 0 0,-35 19 72 0 0,49-27 449 0 0,-1-3 0 0 0,-2-2 0 0 0,-2-2 1 0 0,-1-2-1 0 0,-2-2 0 0 0,39-46-521 0 0,-71 71-29 0 0,0-2 0 0 0,-1 1 0 0 0,-1-1 0 0 0,0-1 0 0 0,-1 0 0 0 0,-2-1 0 0 0,0 0 0 0 0,-1-1-1 0 0,0 1 1 0 0,-2-1 0 0 0,-1-1 0 0 0,0 1 0 0 0,-2-1 0 0 0,0 0 0 0 0,-2-5 29 0 0,0 16-55 0 0,-8-90-182 0 0,7 97 226 0 0,-1 1 0 0 0,0-1 1 0 0,0 1-1 0 0,0 0 0 0 0,0-1 1 0 0,-1 1-1 0 0,1 0 0 0 0,-1 0 1 0 0,0 0-1 0 0,0 0 0 0 0,0 0 1 0 0,0 0-1 0 0,-1 0 0 0 0,1 1 1 0 0,-1-1-1 0 0,1 1 1 0 0,-1 0-1 0 0,0 0 0 0 0,0 0 1 0 0,0 0-1 0 0,0 0 0 0 0,0 1 1 0 0,-1-1-1 0 0,1 1 0 0 0,-3-1 11 0 0,1 3-11 0 0,1 0-1 0 0,-1 0 1 0 0,1 0-1 0 0,0 1 1 0 0,-1 0-1 0 0,1 0 1 0 0,0 0-1 0 0,0 0 1 0 0,1 1-1 0 0,-1-1 1 0 0,0 1-1 0 0,1 0 1 0 0,-1 0-1 0 0,1 1 1 0 0,0-1-1 0 0,0 1 1 0 0,0-1 0 0 0,1 1-1 0 0,-1 0 1 0 0,1 0-1 0 0,0 0 1 0 0,0 0-1 0 0,0 0 1 0 0,0 4 11 0 0,-1-2 0 0 0,-12 24 25 0 0,1 1-1 0 0,2 1 1 0 0,1 0-1 0 0,1 1 1 0 0,2 0-1 0 0,1 0 1 0 0,2 1-1 0 0,1 1-24 0 0,1 168 41 0 0,30-41 24 0 0,-19-128-46 0 0,-1 0-1 0 0,-2 0 0 0 0,-1 1 1 0 0,-2 0-1 0 0,-1 0 1 0 0,-2 4-19 0 0,0-30-50 0 0,0 0 1 0 0,0 0 0 0 0,-1 0 0 0 0,0-1 0 0 0,-1 1 0 0 0,0 0 0 0 0,0-1 0 0 0,-1 0 0 0 0,0 0 0 0 0,0 0 0 0 0,-1 0-1 0 0,0-1 1 0 0,-1 0 0 0 0,1 0 0 0 0,-1 0 0 0 0,-6 4 49 0 0,-5-10-3804 0 0,3-15-3585 0 0,11 9 4448 0 0,0 1-1997 0 0</inkml:trace>
  <inkml:trace contextRef="#ctx0" brushRef="#br0" timeOffset="6307.028">1462 541 10554 0 0,'0'0'1155'0'0,"0"0"-412"0"0,0 0-67 0 0,0 0 258 0 0,0 0 123 0 0,0 0-74 0 0,0 0-236 0 0,35 2-234 0 0,114 8-126 0 0,-81-7-159 0 0,0-4 1 0 0,0-2-1 0 0,23-7-228 0 0,2 1-295 0 0,10-1-1961 0 0,-30 2-5095 0 0,-40 4-1181 0 0</inkml:trace>
  <inkml:trace contextRef="#ctx0" brushRef="#br0" timeOffset="6990.045">2489 725 7970 0 0,'0'0'1693'0'0,"0"0"-134"0"0,0 0 11 0 0,0 0 124 0 0,0 0-7 0 0,0 0-252 0 0,0 0-374 0 0,0 0-323 0 0,0 0-231 0 0,0 0-161 0 0,0 0-94 0 0,0 0-38 0 0,-26 8-28 0 0,-85 28 12 0 0,107-35-181 0 0,-1 1 1 0 0,1 0 0 0 0,0 0-1 0 0,0 0 1 0 0,0 0 0 0 0,0 0-1 0 0,0 1 1 0 0,0 0-1 0 0,1 0 1 0 0,-1 0 0 0 0,1 0-1 0 0,0 0 1 0 0,0 1 0 0 0,0-1-1 0 0,0 1 1 0 0,-2 4-18 0 0,-3 5 45 0 0,-3-1-28 0 0,0 1 0 0 0,1 1 0 0 0,1 0 1 0 0,0 0-1 0 0,1 1 0 0 0,1 0 0 0 0,0 0 1 0 0,1 1-1 0 0,1 0 0 0 0,0 0 0 0 0,1 0 0 0 0,1 0 1 0 0,0 1-1 0 0,1 1-17 0 0,2-15 8 0 0,1-1 1 0 0,-1 1-1 0 0,1-1 0 0 0,-1 0 1 0 0,1 1-1 0 0,0-1 0 0 0,0 0 1 0 0,0 1-1 0 0,0-1 1 0 0,0 0-1 0 0,0 0 0 0 0,1 0 1 0 0,-1 0-1 0 0,1 0 0 0 0,-1 0 1 0 0,1-1-1 0 0,0 1 0 0 0,0 0 1 0 0,0-1-1 0 0,0 1 1 0 0,0-1-1 0 0,0 0 0 0 0,0 0 1 0 0,0 0-1 0 0,0 0 0 0 0,1 0 1 0 0,-1 0-1 0 0,0 0 0 0 0,1-1 1 0 0,-1 1-1 0 0,0-1 1 0 0,1 0-1 0 0,-1 0 0 0 0,1 0 1 0 0,-1 0-1 0 0,1 0-8 0 0,92-12 870 0 0,-53-6-629 0 0,-2-2 1 0 0,0-1 0 0 0,-1-3-1 0 0,-1 0 1 0 0,-1-3-1 0 0,-1-1 1 0 0,15-18-242 0 0,19-11 124 0 0,-43 43-399 0 0,-24 40-652 0 0,-4 7 739 0 0,10 69-104 0 0,-5-97 297 0 0,1 0 0 0 0,0-1 0 0 0,0 1-1 0 0,1-1 1 0 0,-1 0 0 0 0,1 0 0 0 0,0-1-1 0 0,0 0 1 0 0,0 0 0 0 0,0 0 0 0 0,1-1 0 0 0,-1 0-1 0 0,1 0 1 0 0,-1-1 0 0 0,1 0 0 0 0,0 0-1 0 0,0 0 1 0 0,-1-1 0 0 0,1 0 0 0 0,0 0 0 0 0,0-1-1 0 0,-1 0 1 0 0,1 0 0 0 0,6-2-5 0 0,5-2 100 0 0,1-1 1 0 0,-1-1 0 0 0,0 0-1 0 0,0-2 1 0 0,-1 0-1 0 0,0-1 1 0 0,-1 0-1 0 0,0-1 1 0 0,-1-1-1 0 0,12-12-100 0 0,8-7 89 0 0,-2-2-1 0 0,-1-1 0 0 0,-1-1 0 0 0,-2-1 0 0 0,-2-2 0 0 0,-1-1 0 0 0,-2-1 0 0 0,-2-1 0 0 0,3-11-88 0 0,-8 11-105 0 0,-2-2 1 0 0,-1 0-1 0 0,-2-1 1 0 0,-2 0-1 0 0,-3 0 1 0 0,-1-1-1 0 0,-2 0 1 0 0,-2 0-1 0 0,-2-1 105 0 0,1 44-3 0 0,-1 0-1 0 0,1-1 1 0 0,-1 1-1 0 0,1 0 1 0 0,-1-1-1 0 0,0 1 1 0 0,0 0-1 0 0,0-1 1 0 0,-1 1-1 0 0,1 0 1 0 0,0-1-1 0 0,-1 1 1 0 0,1 0-1 0 0,-1-1 1 0 0,0 1-1 0 0,0 0 1 0 0,0 0-1 0 0,0 0 1 0 0,0 0-1 0 0,-1 0 1 0 0,1 0-1 0 0,0 0 1 0 0,-1 0-1 0 0,0 0 0 0 0,1 1 1 0 0,-1-1-1 0 0,0 1 1 0 0,0-1-1 0 0,0 1 1 0 0,0 0-1 0 0,0 0 1 0 0,0-1-1 0 0,0 1 1 0 0,0 1-1 0 0,-1-1 1 0 0,1 0-1 0 0,0 1 1 0 0,0-1-1 0 0,-1 1 1 0 0,1-1-1 0 0,0 1 1 0 0,-1 0-1 0 0,1 0 1 0 0,-1 0-1 0 0,1 1 1 0 0,0-1-1 0 0,-1 0 4 0 0,-4 4-14 0 0,1 0 0 0 0,-1 0 0 0 0,1 0 0 0 0,0 1 0 0 0,0 0-1 0 0,0 0 1 0 0,1 1 0 0 0,0-1 0 0 0,0 1 0 0 0,0 0 0 0 0,1 1 0 0 0,0-1 0 0 0,0 1 0 0 0,-1 2 14 0 0,4-8-2 0 0,-14 31 15 0 0,0 0-1 0 0,2 1 0 0 0,2 1 1 0 0,1 0-1 0 0,1 0 0 0 0,2 1 1 0 0,1-1-1 0 0,2 2 0 0 0,2-1 1 0 0,1 0-1 0 0,2 1 0 0 0,1-1-12 0 0,0-10-17 0 0,1-1 0 0 0,1 0 0 0 0,1 0 0 0 0,1 0 0 0 0,2-1 0 0 0,0 0 0 0 0,1 0 0 0 0,1-1 0 0 0,2 0 0 0 0,0-1 0 0 0,1 0 0 0 0,1 0 17 0 0,32 34-1179 0 0,-38-46-239 0 0,-5-8-5095 0 0,-14-17-6029 0 0,4 9 10660 0 0</inkml:trace>
  <inkml:trace contextRef="#ctx0" brushRef="#br0" timeOffset="7237.828">2916 522 12059 0 0,'0'0'3428'0'0,"0"0"-1890"0"0,0 0-630 0 0,0 0 110 0 0,0 0 129 0 0,0 0-64 0 0,0 0-237 0 0,0 0-203 0 0,36 5-143 0 0,115 16-105 0 0,85-2 652 0 0,-118-11-1413 0 0,102 6-64 0 0,-147-12-4614 0 0,0-1-4667 0 0,-57-1 650 0 0</inkml:trace>
  <inkml:trace contextRef="#ctx0" brushRef="#br0" timeOffset="7675.48">4117 721 6153 0 0,'0'0'4148'0'0,"0"0"-1813"0"0,0 0-968 0 0,0 0-289 0 0,0 0-58 0 0,0 0-39 0 0,0 0-62 0 0,0 0-99 0 0,0 0-87 0 0,0 0-91 0 0,0 0-159 0 0,0 0-138 0 0,0 0-118 0 0,-2 23-95 0 0,-9 117 18 0 0,11-123-282 0 0,0 10-1152 0 0,-1-19-3135 0 0,0-2-3443 0 0,-1-6 26 0 0</inkml:trace>
  <inkml:trace contextRef="#ctx0" brushRef="#br0" timeOffset="7916.394">4135 390 9882 0 0,'0'0'5129'0'0,"0"0"-3857"0"0,0 0-655 0 0,0 0-305 0 0,0 0-80 0 0,0 0-128 0 0,0 0-136 0 0,0 0-88 0 0,0 0-208 0 0,0 0-192 0 0,0 0-329 0 0,0 0-575 0 0,0 0-1281 0 0,0 0-1864 0 0,-61 114-2432 0 0</inkml:trace>
  <inkml:trace contextRef="#ctx0" brushRef="#br0" timeOffset="8121.063">4514 651 3321 0 0,'0'0'3132'0'0,"0"0"-1263"0"0,0 0-526 0 0,0 0 84 0 0,0 0 117 0 0,0 0-93 0 0,0 0-317 0 0,0 0-356 0 0,0 0-264 0 0,0 0-166 0 0,0 0-95 0 0,0 0-61 0 0,-14 32-50 0 0,-45 96-26 0 0,57-127-107 0 0,1 1 1 0 0,-1-1 0 0 0,1 1-1 0 0,-1 0 1 0 0,1-1 0 0 0,0 1-1 0 0,0 0 1 0 0,0 0 0 0 0,0 0-1 0 0,0 0 1 0 0,0 0 0 0 0,1 0 0 0 0,-1 0-1 0 0,1 0 1 0 0,-1 0 0 0 0,1 0-1 0 0,0 0 1 0 0,0 1 0 0 0,-1-1-1 0 0,2 0 1 0 0,-1 0 0 0 0,0 0-1 0 0,0 0 1 0 0,1 0 0 0 0,-1 0-1 0 0,1 1 1 0 0,0-1 0 0 0,-1 0-1 0 0,1-1 1 0 0,0 1 0 0 0,0 0-1 0 0,0 0 1 0 0,1 0 0 0 0,-1 0-1 0 0,0-1 1 0 0,1 1 0 0 0,0 0-10 0 0,9 9 206 0 0,-6-7-48 0 0,-1 0 1 0 0,1-1-1 0 0,1 1 0 0 0,-1-1 1 0 0,0 0-1 0 0,1-1 1 0 0,-1 1-1 0 0,1-1 0 0 0,0 0 1 0 0,0 0-1 0 0,0-1 1 0 0,0 0-1 0 0,0 0 0 0 0,0 0 1 0 0,0-1-1 0 0,0 0 0 0 0,1 0 1 0 0,-1-1-1 0 0,0 1 1 0 0,0-1-1 0 0,0-1 0 0 0,0 1 1 0 0,0-1-1 0 0,0 0 1 0 0,-1 0-1 0 0,1-1 0 0 0,-1 0 1 0 0,1 0-1 0 0,-1 0 0 0 0,0 0 1 0 0,0-1-1 0 0,0 0 1 0 0,-1 0-1 0 0,2-2-158 0 0,2-1 83 0 0,0-1-1 0 0,0 1 1 0 0,-1-2-1 0 0,0 1 1 0 0,-1-1-1 0 0,0 0 1 0 0,0 0 0 0 0,-1 0-1 0 0,0-1 1 0 0,-1 0-1 0 0,0 0 1 0 0,-1 0-1 0 0,0 0 1 0 0,0-1-1 0 0,-1 1 1 0 0,0-1 0 0 0,-1 0-1 0 0,0 0 1 0 0,-1 1-1 0 0,0-1 1 0 0,-1 0-1 0 0,-1-3-82 0 0,2 9-86 0 0,-1 0-1 0 0,-1 0 0 0 0,1 0 0 0 0,-1 0 0 0 0,0 1 0 0 0,0-1 0 0 0,-1 0 0 0 0,1 1 1 0 0,-1-1-1 0 0,0 1 0 0 0,0 0 0 0 0,0 0 0 0 0,-1 0 0 0 0,1 1 0 0 0,-1-1 0 0 0,-2 0 87 0 0,-19-11-3391 0 0,-4 10-4129 0 0,18 5-555 0 0</inkml:trace>
  <inkml:trace contextRef="#ctx0" brushRef="#br0" timeOffset="8590.027">4888 843 2449 0 0,'0'0'2495'0'0,"0"0"-538"0"0,0 0-180 0 0,0 0 79 0 0,0 0-61 0 0,0 0-221 0 0,0 0-258 0 0,0 0-226 0 0,0 0-147 0 0,0 0-111 0 0,0 0-124 0 0,0 0-77 0 0,25-20-47 0 0,77-61-68 0 0,32-50 1661 0 0,-134 131-2188 0 0,0 1 0 0 0,0-1 0 0 0,0 0 0 0 0,1 1 1 0 0,-1-1-1 0 0,0 0 0 0 0,0 1 0 0 0,0-1 1 0 0,0 1-1 0 0,1-1 0 0 0,-1 0 0 0 0,0 1 1 0 0,0-1-1 0 0,1 0 0 0 0,-1 0 0 0 0,0 1 1 0 0,0-1-1 0 0,1 0 0 0 0,-1 0 0 0 0,0 1 0 0 0,1-1 1 0 0,-1 0-1 0 0,1 0 0 0 0,-1 0 0 0 0,0 0 1 0 0,1 1-1 0 0,-1-1 0 0 0,0 0 0 0 0,1 0 1 0 0,-1 0-1 0 0,1 0 0 0 0,-1 0 0 0 0,0 0 0 0 0,1 0 1 0 0,-1 0-1 0 0,1 0 0 0 0,-1 0 0 0 0,0 0 1 0 0,1 0-1 0 0,-1-1 0 0 0,0 1 0 0 0,1 0 1 0 0,-1 0-1 0 0,1 0 0 0 0,-1 0 0 0 0,0-1 1 0 0,1 1-1 0 0,-1 0 0 0 0,0 0 0 0 0,0-1 0 0 0,1 1 11 0 0,-2 17-7 0 0,1-11 2 0 0,1-1-1 0 0,-1 1 0 0 0,1 0 0 0 0,0 0 0 0 0,0-1 0 0 0,1 1 1 0 0,-1-1-1 0 0,1 1 0 0 0,0-1 0 0 0,1 0 0 0 0,-1 1 0 0 0,1-1 1 0 0,0-1-1 0 0,1 1 0 0 0,-1 0 0 0 0,3 2 6 0 0,-2-3 49 0 0,0 0-1 0 0,0-1 1 0 0,0 1-1 0 0,1-1 1 0 0,-1 0-1 0 0,1-1 1 0 0,0 1-1 0 0,0-1 1 0 0,0 1-1 0 0,0-2 1 0 0,0 1-1 0 0,0 0 1 0 0,0-1-1 0 0,0 0 1 0 0,1 0 0 0 0,-1-1-1 0 0,1 0 1 0 0,3 0-49 0 0,1 0 126 0 0,0-1 1 0 0,0-1 0 0 0,0 0 0 0 0,0 0 0 0 0,0-1-1 0 0,0 0 1 0 0,-1-1 0 0 0,1 0 0 0 0,-1-1 0 0 0,0 0-1 0 0,0 0 1 0 0,-1 0 0 0 0,0-1 0 0 0,0-1 0 0 0,0 0-1 0 0,-1 0 1 0 0,0 0 0 0 0,0-1 0 0 0,0 0 0 0 0,-1 0-1 0 0,-1 0 1 0 0,1-1 0 0 0,-1 0 0 0 0,2-6-127 0 0,4-5-766 0 0,21-40-942 0 0,-22 40-3207 0 0,-2 0-4386 0 0,-5 12 24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6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1 424 5649 0 0,'0'0'156'0'0,"0"0"-57"0"0,0 0 246 0 0,0 0 334 0 0,35 9 327 0 0,116 30 281 0 0,-91-25 179 0 0,1-2 1 0 0,1-3 0 0 0,0-3-1 0 0,0-3 1 0 0,39-3-1467 0 0,-62-1 396 0 0,0-1-1 0 0,0-2 1 0 0,0-1-1 0 0,-1-3 1 0 0,0-1-1 0 0,-1-1 0 0 0,20-10-395 0 0,-40 13 81 0 0,0 0 0 0 0,0-1-1 0 0,0 0 1 0 0,-1-2-1 0 0,-1 0 1 0 0,0-1-1 0 0,0 0 1 0 0,-1-1-1 0 0,0-1 1 0 0,-1 0-1 0 0,-1-1 1 0 0,0 0-1 0 0,-1-1 1 0 0,-1 0 0 0 0,0-1-1 0 0,6-13-80 0 0,-12 21 34 0 0,0-1 1 0 0,-1 1-1 0 0,0 0 1 0 0,-1-1-1 0 0,0 0 0 0 0,0 1 1 0 0,-1-1-1 0 0,0 0 0 0 0,0 0 1 0 0,-1 0-1 0 0,0 0 1 0 0,-1 1-1 0 0,0-1 0 0 0,0 0 1 0 0,-1 0-1 0 0,0 1 0 0 0,-1-1 1 0 0,0 1-1 0 0,0-1 1 0 0,-1 1-1 0 0,0 0 0 0 0,0 0 1 0 0,0 1-1 0 0,-1-1 1 0 0,-1 1-1 0 0,1 0 0 0 0,-1 1-34 0 0,5 5-5 0 0,0 0-1 0 0,1 0 1 0 0,-1 0-1 0 0,0 1 1 0 0,0-1-1 0 0,1 0 1 0 0,-1 0-1 0 0,0 1 1 0 0,0-1-1 0 0,0 1 1 0 0,0-1-1 0 0,0 1 1 0 0,0-1-1 0 0,0 1 1 0 0,0 0-1 0 0,0-1 1 0 0,0 1-1 0 0,0 0 1 0 0,0 0 0 0 0,0 0-1 0 0,0 0 1 0 0,0 0-1 0 0,0 0 1 0 0,0 0-1 0 0,0 0 1 0 0,-1 0-1 0 0,1 0 1 0 0,0 1-1 0 0,0-1 1 0 0,0 0-1 0 0,0 1 1 0 0,0-1-1 0 0,0 1 1 0 0,0-1-1 0 0,1 1 1 0 0,-1-1-1 0 0,0 1 1 0 0,0 0-1 0 0,0-1 1 0 0,0 1-1 0 0,1 0 1 0 0,-1 0-1 0 0,0 0 1 0 0,1 0-1 0 0,-1-1 1 0 0,1 1-1 0 0,-1 0 1 0 0,1 0-1 0 0,-1 0 1 0 0,1 0-1 0 0,0 0 1 0 0,-1 1 5 0 0,-22 226 69 0 0,21-201-55 0 0,-4 132 7 0 0,-6-1 0 0 0,-8-1 0 0 0,-7 0 0 0 0,-6-2 0 0 0,-14 24-21 0 0,34-140-101 0 0,0-2 0 0 0,-3 0 0 0 0,-1 0 1 0 0,-2-1-1 0 0,-1-2 0 0 0,-2 0 0 0 0,-1-1 0 0 0,-1-1 1 0 0,-2-1-1 0 0,-2-1 0 0 0,0-2 0 0 0,-2-1 0 0 0,-1-1 0 0 0,-1-2 1 0 0,-1 0 100 0 0,30-21-25 0 0,-1 0 1 0 0,1 0-1 0 0,0-1 1 0 0,-1 1 0 0 0,0-1-1 0 0,1 0 1 0 0,-1 0-1 0 0,0 0 1 0 0,0 0 0 0 0,0-1-1 0 0,0 0 1 0 0,-1 1-1 0 0,1-2 1 0 0,0 1 0 0 0,0 0-1 0 0,-1-1 1 0 0,1 0-1 0 0,-1 0 1 0 0,1 0-1 0 0,0 0 1 0 0,0-1 0 0 0,-1 0-1 0 0,1 0 1 0 0,0 0-1 0 0,0 0 1 0 0,0-1 0 0 0,0 1-1 0 0,0-1 1 0 0,0 0-1 0 0,0 0 1 0 0,0-1 0 0 0,1 1-1 0 0,-1-1 1 0 0,1 0-1 0 0,0 1 1 0 0,0-2 0 0 0,0 1-1 0 0,0 0 1 0 0,1-1-1 0 0,-2-1 25 0 0,0-12 69 0 0,1 0-1 0 0,0 0 1 0 0,1 0-1 0 0,1-1 1 0 0,1 1-1 0 0,0-1 1 0 0,1 1 0 0 0,1-2-69 0 0,2-6 216 0 0,1 1 0 0 0,1-1 1 0 0,1 1-1 0 0,1 0 0 0 0,1 0 1 0 0,1 1-1 0 0,2 0 1 0 0,4-6-217 0 0,-6 11 158 0 0,0 0 0 0 0,2 0 1 0 0,0 1-1 0 0,1 1 1 0 0,0 0-1 0 0,2 0 1 0 0,-1 1-1 0 0,2 1 0 0 0,0 1 1 0 0,4-2-159 0 0,2 2 65 0 0,1 1 0 0 0,0 1 0 0 0,0 2 0 0 0,1 0 0 0 0,1 1 0 0 0,0 1 0 0 0,0 1 0 0 0,0 2 0 0 0,0 0 0 0 0,1 2 0 0 0,0 1 0 0 0,-1 0 1 0 0,1 2-1 0 0,0 1 0 0 0,-1 2 0 0 0,0 0 0 0 0,0 1 0 0 0,3 3-65 0 0,69 10-1371 0 0,-29-14-2725 0 0,-57-4 2870 0 0,17 0-3448 0 0,-9-3-1828 0 0,-7-1 383 0 0</inkml:trace>
  <inkml:trace contextRef="#ctx0" brushRef="#br0" timeOffset="247.868">1619 936 5137 0 0,'0'0'3199'0'0,"0"0"-1283"0"0,0 0-516 0 0,0 0 124 0 0,0 0 111 0 0,0 0-91 0 0,0 0-273 0 0,-6 34-373 0 0,-17 106-365 0 0,4 57-779 0 0,25-164-1828 0 0,6-14-5850 0 0,-8-15-889 0 0</inkml:trace>
  <inkml:trace contextRef="#ctx0" brushRef="#br0" timeOffset="407.838">1588 634 16083 0 0,'0'0'1049'0'0,"0"0"-513"0"0,0 0-320 0 0,0 0-96 0 0,0 0-152 0 0,0 0-328 0 0,0 0-184 0 0,0 0-185 0 0,0 0-279 0 0,0 0-440 0 0,0 0-1841 0 0,0 0-2560 0 0,0 0 1104 0 0</inkml:trace>
  <inkml:trace contextRef="#ctx0" brushRef="#br0" timeOffset="567.779">2502 862 15427 0 0,'0'0'1258'0'0,"0"0"-402"0"0,0 0-172 0 0,0 0 47 0 0,0 0 64 0 0,0 0-59 0 0,0 0-113 0 0,0 0-108 0 0,0 0-150 0 0,0 0-130 0 0,-33 32-90 0 0,-104 101-85 0 0,50-40 3 0 0,-55 112-1287 0 0,96-159-2533 0 0,29-33-466 0 0,0-2-3330 0 0,10-6 1817 0 0</inkml:trace>
  <inkml:trace contextRef="#ctx0" brushRef="#br0" timeOffset="732.876">1950 932 10810 0 0,'0'0'1335'0'0,"0"0"-617"0"0,0 0-377 0 0,0 0 89 0 0,0 0 156 0 0,0 0 167 0 0,0 0 60 0 0,0 0-33 0 0,0 0-56 0 0,34 10-125 0 0,106 32-119 0 0,63 32 597 0 0,-3-5-4442 0 0,-174-62 1141 0 0,30 4-7279 0 0,-43-10 5149 0 0</inkml:trace>
  <inkml:trace contextRef="#ctx0" brushRef="#br0" timeOffset="1118.25">2814 1072 0 0 0,'0'0'657'0'0,"0"0"421"0"0,0 0 412 0 0,0 0 387 0 0,0 0 227 0 0,0 0 37 0 0,0 0-94 0 0,0 0-218 0 0,0 0-260 0 0,0 0-251 0 0,34-1-231 0 0,109-7-216 0 0,-77-13 209 0 0,-58 14-851 0 0,-1 2-125 0 0,-1 0-1 0 0,0 0 0 0 0,0-1 0 0 0,0 1 0 0 0,-1-1 0 0 0,0-1 0 0 0,0 1 0 0 0,0-1 0 0 0,-1 1 1 0 0,0-1-1 0 0,0 0 0 0 0,-1-1 0 0 0,0 1 0 0 0,0-1 0 0 0,-1 1 0 0 0,0-1 0 0 0,0 0 0 0 0,-1 0 1 0 0,0 0-1 0 0,0 0 0 0 0,-1 0 0 0 0,0-7-103 0 0,-2 12-33 0 0,-1-1 0 0 0,1 1 0 0 0,-1 0 1 0 0,0 0-1 0 0,0 0 0 0 0,0 0 0 0 0,0 1 0 0 0,0-1 0 0 0,-1 1 1 0 0,1 0-1 0 0,-1 0 0 0 0,0 0 0 0 0,1 0 0 0 0,-1 1 0 0 0,0 0 0 0 0,0-1 1 0 0,0 1-1 0 0,0 1 0 0 0,0-1 0 0 0,0 0 0 0 0,0 1 0 0 0,0 0 1 0 0,0 0-1 0 0,-1 0 0 0 0,1 1 0 0 0,0-1 0 0 0,0 1 0 0 0,0 0 0 0 0,0 0 1 0 0,0 1-1 0 0,1-1 0 0 0,-1 1 0 0 0,0-1 0 0 0,0 1 0 0 0,1 1 33 0 0,-11 3-184 0 0,1 1 0 0 0,0 1 0 0 0,0 0-1 0 0,1 1 1 0 0,0 0 0 0 0,1 1-1 0 0,0 1 1 0 0,0-1 0 0 0,1 2 0 0 0,0-1-1 0 0,1 1 1 0 0,1 1 0 0 0,0 0 0 0 0,0 0-1 0 0,2 0 1 0 0,-1 1 0 0 0,2 0-1 0 0,0 1 1 0 0,0-1 0 0 0,2 1 0 0 0,-1-1-1 0 0,2 1 1 0 0,0 8 184 0 0,2-17-80 0 0,1 0 0 0 0,0 0 0 0 0,0 0 0 0 0,1 0 0 0 0,-1-1-1 0 0,1 1 1 0 0,1 0 0 0 0,-1-1 0 0 0,1 0 0 0 0,0 0 0 0 0,0 0 0 0 0,0 0 0 0 0,1 0 0 0 0,0 0-1 0 0,0-1 1 0 0,0 0 0 0 0,0 0 0 0 0,1 0 0 0 0,0 0 0 0 0,0-1 0 0 0,0 1 0 0 0,0-1 0 0 0,0-1-1 0 0,1 1 1 0 0,-1-1 80 0 0,10 5-12 0 0,-1-1-1 0 0,1-1 0 0 0,0 0 0 0 0,0-1 0 0 0,0-1 1 0 0,1 0-1 0 0,-1-1 0 0 0,1-1 0 0 0,1 0 13 0 0,1-1-442 0 0,0-1-1 0 0,0 0 0 0 0,0-1 0 0 0,0-1 1 0 0,-1-1-1 0 0,1 0 0 0 0,-1-1 0 0 0,0-1 1 0 0,13-7 442 0 0,85-41-8701 0 0,-91 40 7246 0 0</inkml:trace>
  <inkml:trace contextRef="#ctx0" brushRef="#br0" timeOffset="1522.852">3662 869 2737 0 0,'0'0'2357'0'0,"0"0"-774"0"0,0 0-305 0 0,0 0-55 0 0,0 0-24 0 0,-32 25-116 0 0,-102 78-262 0 0,63-29-11 0 0,66-67-783 0 0,0 0 0 0 0,1 0 0 0 0,0 0 0 0 0,0 0 0 0 0,0 1 0 0 0,1-1 0 0 0,0 1 0 0 0,1 0 0 0 0,-1 0 0 0 0,2 0 0 0 0,-1 0 0 0 0,1 0 0 0 0,0 1 0 0 0,1-1 0 0 0,0 0 0 0 0,0 2-27 0 0,2-6 83 0 0,0 0-1 0 0,1 1 1 0 0,-1-1-1 0 0,1-1 1 0 0,0 1 0 0 0,0 0-1 0 0,0-1 1 0 0,1 1 0 0 0,-1-1-1 0 0,1 0 1 0 0,0 0 0 0 0,0-1-1 0 0,0 1 1 0 0,0-1-1 0 0,0 1 1 0 0,0-1 0 0 0,1-1-1 0 0,-1 1 1 0 0,1-1 0 0 0,-1 0-1 0 0,1 0 1 0 0,0 0 0 0 0,0 0-1 0 0,-1-1 1 0 0,1 0-1 0 0,0 0 1 0 0,0 0 0 0 0,4-1-83 0 0,4 1 384 0 0,0-1 1 0 0,1 0-1 0 0,-1-1 1 0 0,0-1 0 0 0,0 0-1 0 0,0 0 1 0 0,0-2-1 0 0,8-3-384 0 0,-21 8 18 0 0,34-12 630 0 0,-2-2 1 0 0,0-1 0 0 0,-1-2 0 0 0,0-1 0 0 0,-2-1 0 0 0,13-11-649 0 0,-9 2 177 0 0,-1-2 0 0 0,-2 0 0 0 0,-1-2 0 0 0,-1-1 0 0 0,-2-2 0 0 0,-2 0 0 0 0,-1-1 0 0 0,-1-2 0 0 0,-2 0 0 0 0,-2-1 0 0 0,6-22-177 0 0,-19 47-123 0 0,-1-1 1 0 0,-1 0 0 0 0,0 0-1 0 0,0 0 1 0 0,-2-1-1 0 0,0 1 1 0 0,0 0 0 0 0,-2-1-1 0 0,0 1 1 0 0,0 0 0 0 0,-2 0-1 0 0,0 0 1 0 0,-1 0-1 0 0,0 0 1 0 0,-1 1 0 0 0,0-1-1 0 0,-2 1 1 0 0,0 0-1 0 0,0 1 1 0 0,-1 0 0 0 0,-8-10 122 0 0,12 18-54 0 0,-1 1 0 0 0,0 0 0 0 0,1 0 1 0 0,-1 0-1 0 0,0 0 0 0 0,-1 1 0 0 0,1 0 1 0 0,0 0-1 0 0,-1 1 0 0 0,0 0 0 0 0,0 0 1 0 0,0 0-1 0 0,0 0 0 0 0,0 1 0 0 0,0 0 0 0 0,0 0 1 0 0,0 1-1 0 0,0 0 0 0 0,0 0 0 0 0,-1 0 1 0 0,1 1-1 0 0,0-1 0 0 0,0 2 0 0 0,0-1 1 0 0,0 1-1 0 0,0 0 0 0 0,0 0 0 0 0,0 1 54 0 0,-8 3-60 0 0,1 0 0 0 0,-1 2-1 0 0,2-1 1 0 0,-1 1 0 0 0,1 1 0 0 0,1 1-1 0 0,0-1 1 0 0,0 2 0 0 0,0-1 0 0 0,2 2-1 0 0,-3 2 61 0 0,4-3-1 0 0,0 0 0 0 0,0 0-1 0 0,1 1 1 0 0,1 0-1 0 0,0 0 1 0 0,0 1 0 0 0,2 0-1 0 0,-1 0 1 0 0,2 0-1 0 0,0 0 1 0 0,0 0 0 0 0,1 1-1 0 0,1 0 1 0 0,0-1-1 0 0,1 1 1 0 0,0-1 0 0 0,1 1-1 0 0,1 0 1 0 0,0-1 0 0 0,1 0-1 0 0,0 1 1 0 0,1-1-1 0 0,1-1 1 0 0,0 1 0 0 0,4 6 1 0 0,7 3 43 0 0,1-1 1 0 0,2 0 0 0 0,0-1 0 0 0,1-2-1 0 0,1 0 1 0 0,1-1 0 0 0,0-1 0 0 0,1-1 0 0 0,0 0-1 0 0,2-2 1 0 0,0-2 0 0 0,0 0 0 0 0,1-1-1 0 0,0-1 1 0 0,0-2 0 0 0,1-1 0 0 0,26 3-44 0 0,108 16-489 0 0,-108-22-2763 0 0,1-1-4479 0 0,-27-2-1539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4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542 718 0 0 0,'0'0'251'0'0,"0"0"230"0"0,0 0 215 0 0,0 0 305 0 0,0 0 351 0 0,0 0 173 0 0,0 0-20 0 0,0 0-142 0 0,0 0-231 0 0,-31 0-188 0 0,-99 3-104 0 0,50 22 401 0 0,64-16-868 0 0,-9 6-49 0 0,1 0-1 0 0,0 2 1 0 0,1 1 0 0 0,1 0-1 0 0,0 2 1 0 0,2 1-1 0 0,0 0 1 0 0,1 1 0 0 0,2 1-1 0 0,0 1 1 0 0,1 1 0 0 0,0 4-324 0 0,14-27 10 0 0,0 0 0 0 0,0 0-1 0 0,0 0 1 0 0,1 1 0 0 0,-1-1 0 0 0,1 1 0 0 0,0-1 0 0 0,0 1 0 0 0,0-1 0 0 0,0 1 0 0 0,0 0 0 0 0,0-1 0 0 0,1 1 0 0 0,-1 0 0 0 0,1 0 0 0 0,0 0 0 0 0,0-1 0 0 0,0 1 0 0 0,0 0 0 0 0,0 0 0 0 0,1-1 0 0 0,-1 1 0 0 0,1 0 0 0 0,0 0 0 0 0,0-1 0 0 0,0 1 0 0 0,0 0 0 0 0,0-1 0 0 0,0 0 0 0 0,1 1 0 0 0,-1-1 0 0 0,1 0 0 0 0,0 1 0 0 0,-1-1 0 0 0,1 0 0 0 0,0 0 0 0 0,1 0 0 0 0,-1-1 0 0 0,1 2-10 0 0,12-3 230 0 0,0 0 0 0 0,-1-2 0 0 0,1 1 0 0 0,0-2 0 0 0,0 0 1 0 0,-1 0-1 0 0,0-2 0 0 0,0 1 0 0 0,0-2 0 0 0,0 0 0 0 0,-1-1 0 0 0,0 0 0 0 0,0-1 0 0 0,-1 0 0 0 0,0-1 1 0 0,4-4-231 0 0,27-15 249 0 0,0 1-94 0 0,-1-2-1 0 0,-2-1 1 0 0,-1-3 0 0 0,-1-1-1 0 0,-2-1 1 0 0,-1-2-1 0 0,10-17-154 0 0,-41 49 210 0 0,-15 21-512 0 0,3-3 279 0 0,2 0 0 0 0,0 1 1 0 0,0 0-1 0 0,1-1 0 0 0,1 2 0 0 0,0-1 0 0 0,1 0 1 0 0,1 1-1 0 0,0 0 0 0 0,1-1 0 0 0,0 15 23 0 0,4-22 14 0 0,-1 0-1 0 0,1-1 1 0 0,0 0-1 0 0,1 1 1 0 0,-1-1-1 0 0,1 0 1 0 0,1-1-1 0 0,-1 1 1 0 0,1-1 0 0 0,0 1-1 0 0,0-1 1 0 0,0-1-1 0 0,1 1 1 0 0,-1-1-1 0 0,1 0 1 0 0,0 0-1 0 0,1-1 1 0 0,-1 0-1 0 0,0 0 1 0 0,1 0-1 0 0,0-1 1 0 0,0 0-1 0 0,0 0 1 0 0,0-1-1 0 0,0 0 1 0 0,0 0-1 0 0,0 0 1 0 0,0-1-1 0 0,6-1-13 0 0,-4 1 49 0 0,0 0-1 0 0,-1-1 0 0 0,1 0 1 0 0,0-1-1 0 0,-1 0 0 0 0,1 0 1 0 0,-1 0-1 0 0,1-1 0 0 0,-1-1 0 0 0,0 0 1 0 0,0 0-1 0 0,-1 0 0 0 0,1-1 1 0 0,-1 0-1 0 0,0 0 0 0 0,0-1 1 0 0,-1 0-1 0 0,5-5-48 0 0,33-37 89 0 0,-3-2-1 0 0,-2-2 1 0 0,-2-1 0 0 0,5-13-89 0 0,-16 23-161 0 0,-1-1 0 0 0,-2-2 0 0 0,-2 0 0 0 0,-2-1 0 0 0,-3-1 0 0 0,-1 0 0 0 0,-2-1 0 0 0,-3-1 0 0 0,-2 0 0 0 0,-2 0 0 0 0,-1-41 161 0 0,-4 88-6 0 0,0 0-1 0 0,-1-1 1 0 0,1 1 0 0 0,-1 0 0 0 0,0 0 0 0 0,0 0 0 0 0,0 0 0 0 0,-1 0 0 0 0,1 0 0 0 0,-1 0 0 0 0,0 0 0 0 0,1 0 0 0 0,-1 0 0 0 0,0 0-1 0 0,-1 0 1 0 0,1 0 0 0 0,-1 1 0 0 0,1-1 0 0 0,-1 0 0 0 0,0 1 0 0 0,0 0 0 0 0,0-1 0 0 0,0 1 0 0 0,0 0 0 0 0,0 0 0 0 0,-1 0 0 0 0,1 0-1 0 0,-1 0 1 0 0,0 1 0 0 0,1-1 0 0 0,-1 1 0 0 0,0 0 0 0 0,0-1 0 0 0,0 1 0 0 0,0 1 0 0 0,0-1 0 0 0,0 0 0 0 0,0 1 0 0 0,0-1 0 0 0,0 1-1 0 0,0 0 1 0 0,0 0 0 0 0,0 0 0 0 0,0 1 0 0 0,-1-1 6 0 0,-2 3-8 0 0,0 1-1 0 0,0-1 1 0 0,0 1-1 0 0,1 0 1 0 0,-1 0-1 0 0,1 1 1 0 0,0 0-1 0 0,0 0 1 0 0,0 0-1 0 0,1 0 1 0 0,0 1 0 0 0,0 0-1 0 0,0-1 1 0 0,-2 6 8 0 0,3-5 0 0 0,-27 44 20 0 0,3 1 0 0 0,2 2 1 0 0,2 1-1 0 0,3 0 1 0 0,2 2-1 0 0,2 0 1 0 0,3 0-1 0 0,2 2 1 0 0,3 1-21 0 0,4-39 9 0 0,1-1 1 0 0,1 1-1 0 0,1 0 0 0 0,1 0 1 0 0,0 0-1 0 0,2 0 1 0 0,0 0-1 0 0,1 0 1 0 0,1-1-1 0 0,1 1 1 0 0,1-1-1 0 0,0 0 1 0 0,1-1-1 0 0,2 1 1 0 0,-1-2-1 0 0,2 1 1 0 0,1-1-1 0 0,7 9-9 0 0,-11-20 81 0 0,0 0-1 0 0,0 0 0 0 0,1-1 1 0 0,0 0-1 0 0,0-1 0 0 0,0 0 1 0 0,1 0-1 0 0,0 0 1 0 0,-1-1-1 0 0,1-1 0 0 0,0 1 1 0 0,0-2-1 0 0,0 1 0 0 0,1-1 1 0 0,-1 0-1 0 0,0-1 1 0 0,0 0-1 0 0,1-1 0 0 0,-1 0 1 0 0,0 0-1 0 0,0-1 0 0 0,0 0 1 0 0,0 0-1 0 0,0-1 1 0 0,0-1-1 0 0,-1 1 0 0 0,0-1 1 0 0,1-1-1 0 0,-2 0 0 0 0,6-3-80 0 0,11-8 94 0 0,-1-2-1 0 0,0 0 0 0 0,-1-1 0 0 0,-1-2 0 0 0,-1 0 0 0 0,-1-1 0 0 0,-1-1 1 0 0,-1 0-1 0 0,-1-2 0 0 0,0 0 0 0 0,-3 0 0 0 0,0-2 0 0 0,6-17-93 0 0,-15 29-3 0 0,0 0 0 0 0,0 0 0 0 0,-2 0 0 0 0,0-1 0 0 0,0 1-1 0 0,-2-1 1 0 0,0 1 0 0 0,-1-10 3 0 0,0 22-40 0 0,1-1-1 0 0,0 1 1 0 0,-1-1 0 0 0,0 0 0 0 0,0 1-1 0 0,0-1 1 0 0,0 1 0 0 0,0 0-1 0 0,-1-1 1 0 0,0 1 0 0 0,1 0-1 0 0,-1 0 1 0 0,0 0 0 0 0,-1 0 0 0 0,1 0-1 0 0,0 1 1 0 0,-1-1 0 0 0,0 1-1 0 0,1-1 1 0 0,-1 1 0 0 0,0 0 0 0 0,0 0-1 0 0,-1 0 1 0 0,1 0 0 0 0,0 1-1 0 0,0 0 1 0 0,-1-1 0 0 0,1 1 0 0 0,-1 0-1 0 0,1 0 1 0 0,-1 1 0 0 0,1-1-1 0 0,-1 1 1 0 0,0 0 0 0 0,1 0-1 0 0,-1 0 1 0 0,0 0 40 0 0,-12 1-528 0 0,0 0 1 0 0,0 1-1 0 0,1 1 0 0 0,-1 0 0 0 0,1 1 1 0 0,0 0-1 0 0,-14 7 528 0 0,-51 25-5623 0 0,30-8-2949 0 0,27-15 2900 0 0</inkml:trace>
  <inkml:trace contextRef="#ctx0" brushRef="#br0" timeOffset="452.207">1961 545 4217 0 0,'0'0'3398'0'0,"0"0"-1152"0"0,0 0-633 0 0,0 0-192 0 0,0 0-88 0 0,0 0-112 0 0,0 0-226 0 0,0 0-237 0 0,0 0-202 0 0,0 0-175 0 0,0 0-140 0 0,0 0-65 0 0,-34 18-52 0 0,-104 61-56 0 0,134-77-64 0 0,0 0 1 0 0,0 1-1 0 0,0-1 0 0 0,0 1 1 0 0,1 0-1 0 0,-1-1 0 0 0,1 2 1 0 0,0-1-1 0 0,-1 0 0 0 0,1 1 1 0 0,1-1-1 0 0,-1 1 0 0 0,0 0 0 0 0,1 0 1 0 0,0 0-1 0 0,0 0 0 0 0,0 0 1 0 0,0 2-5 0 0,-3 9 17 0 0,0-5 1 0 0,1 1-1 0 0,0-1 1 0 0,1 1 0 0 0,1 0 0 0 0,-1-1 0 0 0,2 1 0 0 0,-1 0-1 0 0,2 1 1 0 0,-1-1 0 0 0,2 0 0 0 0,-1 0 0 0 0,1 0 0 0 0,3 9-18 0 0,-3-15 67 0 0,0 0 1 0 0,1 0 0 0 0,-1 0-1 0 0,1-1 1 0 0,0 1 0 0 0,1 0-1 0 0,-1-1 1 0 0,1 1 0 0 0,0-1-1 0 0,0 0 1 0 0,0 0 0 0 0,0 0-1 0 0,1 0 1 0 0,0-1 0 0 0,0 1-1 0 0,0-1 1 0 0,0 0 0 0 0,0 0-1 0 0,1-1 1 0 0,-1 1 0 0 0,1-1-1 0 0,0 0 1 0 0,-1 0 0 0 0,1 0-1 0 0,0-1 1 0 0,0 0 0 0 0,0 0-1 0 0,1 0 1 0 0,-1-1 0 0 0,0 1-68 0 0,7 0 151 0 0,-1-1 0 0 0,1 1 0 0 0,0-2 0 0 0,-1 0 0 0 0,1 0 0 0 0,0-1 0 0 0,-1-1 0 0 0,0 0 1 0 0,1 0-1 0 0,-1-1 0 0 0,-1 0 0 0 0,1-1 0 0 0,-1-1 0 0 0,1 1 0 0 0,-2-2 0 0 0,1 1 1 0 0,-1-1-1 0 0,0-1 0 0 0,0 0 0 0 0,-1 0 0 0 0,0 0 0 0 0,1-3-151 0 0,-2 3-9 0 0,-1 0 1 0 0,0 0-1 0 0,0-1 0 0 0,-1 1 0 0 0,-1-1 1 0 0,1 0-1 0 0,-1-1 0 0 0,-1 1 0 0 0,0-1 1 0 0,0 0-1 0 0,-1 1 0 0 0,0-1 0 0 0,0 0 1 0 0,-1 0-1 0 0,-1-1 0 0 0,0 1 0 0 0,0 0 1 0 0,-1 0-1 0 0,0 0 0 0 0,-3-8 9 0 0,-26-45-3927 0 0,-25 13-5406 0 0,41 45 411 0 0</inkml:trace>
  <inkml:trace contextRef="#ctx0" brushRef="#br0" timeOffset="1083.352">2250 626 10882 0 0,'0'0'1581'0'0,"0"0"-626"0"0,0 0-279 0 0,0 0-16 0 0,0 0 40 0 0,0 0 56 0 0,0 0 31 0 0,0 0-36 0 0,0 0-104 0 0,0 0-175 0 0,0 0-152 0 0,0 0-106 0 0,0 28-68 0 0,-3 132 5 0 0,2-156-101 0 0,1 0 1 0 0,-1 0 0 0 0,1 0 0 0 0,0 0-1 0 0,1 0 1 0 0,-1 1 0 0 0,1-1 0 0 0,-1 0-1 0 0,1 0 1 0 0,1 0 0 0 0,-1 0 0 0 0,0-1-1 0 0,1 1 1 0 0,0 0 0 0 0,0 0 0 0 0,0-1-1 0 0,0 1 1 0 0,1-1 0 0 0,-1 0 0 0 0,1 0-1 0 0,0 0 1 0 0,0 0 0 0 0,0 0 0 0 0,0 0-1 0 0,0-1 1 0 0,1 0 0 0 0,-1 1 0 0 0,1-1-1 0 0,0-1 1 0 0,-1 1 0 0 0,1 0 0 0 0,0-1-1 0 0,0 0 1 0 0,0 0 0 0 0,1 0-51 0 0,5 0 193 0 0,0 0 1 0 0,-1-1-1 0 0,1 0 1 0 0,0 0-1 0 0,0-1 1 0 0,-1-1-1 0 0,1 0 1 0 0,-1 0-1 0 0,1 0 1 0 0,-1-1-1 0 0,0-1 0 0 0,0 0 1 0 0,0 0-1 0 0,-1-1 1 0 0,1 0-1 0 0,-1 0 1 0 0,6-5-194 0 0,119-119 628 0 0,-102 99-782 0 0,-30 30 24 0 0,-1 0-61 0 0,0 0-52 0 0,0 0-21 0 0,0 18-281 0 0,0-8 513 0 0,-1-6 27 0 0,0 1 0 0 0,0 0 1 0 0,1 0-1 0 0,0 0 0 0 0,0-1 1 0 0,0 1-1 0 0,1 0 0 0 0,0 0 1 0 0,0 0-1 0 0,0-1 1 0 0,0 1-1 0 0,1 0 0 0 0,-1-1 1 0 0,1 1-1 0 0,0-1 0 0 0,1 0 1 0 0,-1 0-1 0 0,1 0 0 0 0,0 0 1 0 0,0 0-1 0 0,0 0 1 0 0,0-1-1 0 0,1 1 0 0 0,-1-1 1 0 0,1 0-1 0 0,0 0 0 0 0,4 2 5 0 0,7 0 48 0 0,1-1 0 0 0,-1 0-1 0 0,1-1 1 0 0,0-1 0 0 0,0 0 0 0 0,0-2-1 0 0,0 1 1 0 0,0-2 0 0 0,0 0-1 0 0,0-1 1 0 0,0-1 0 0 0,0 0-1 0 0,-1-1 1 0 0,1-1 0 0 0,-1 0-1 0 0,0-1 1 0 0,-1-1 0 0 0,1 0 0 0 0,-1-1-1 0 0,-1 0 1 0 0,1-2-48 0 0,19-11 83 0 0,-1-3 0 0 0,-1 0 0 0 0,-1-2 0 0 0,-1-1 0 0 0,-1-2 0 0 0,-2 0 0 0 0,-1-2 0 0 0,-1-1 0 0 0,6-13-83 0 0,-14 14-91 0 0,-1 0-1 0 0,-1 0 1 0 0,-2-2 0 0 0,-2 0 0 0 0,0 0-1 0 0,-2-1 1 0 0,-2 0 0 0 0,-1 0 0 0 0,-2 0-1 0 0,-1-1 1 0 0,-2 1 0 0 0,-1-9 91 0 0,0 43-11 0 0,1 1 0 0 0,-1-1 0 0 0,1 0-1 0 0,0 1 1 0 0,-1-1 0 0 0,1 0 0 0 0,-1 0 0 0 0,1 1 0 0 0,-1-1 0 0 0,1 0 0 0 0,-1 0 0 0 0,1 0-1 0 0,-1 0 1 0 0,1 0 0 0 0,-1 0 0 0 0,0 0 0 0 0,1 0 0 0 0,-1 0 0 0 0,1 0 0 0 0,-1 0 0 0 0,1 0-1 0 0,-1 0 1 0 0,1 0 0 0 0,-1 0 0 0 0,1 0 0 0 0,-1-1 0 0 0,1 1 0 0 0,-1 0 0 0 0,1 0 0 0 0,-1-1-1 0 0,1 1 1 0 0,0 0 0 0 0,-1-1 0 0 0,1 1 0 0 0,-1 0 0 0 0,1-1 0 0 0,0 1 0 0 0,-1-1 0 0 0,1 1 0 0 0,0 0-1 0 0,0-1 1 0 0,-1 1 0 0 0,1-1 0 0 0,0 1 0 0 0,0-1 0 0 0,0 1 0 0 0,-1-1 0 0 0,1 1 0 0 0,0-1-1 0 0,0 1 1 0 0,0-1 0 0 0,0 1 0 0 0,0-1 0 0 0,0 0 0 0 0,0 1 0 0 0,0-1 0 0 0,0 1 0 0 0,0-1-1 0 0,1 1 1 0 0,-1-1 0 0 0,0 1 0 0 0,0-1 0 0 0,0 1 0 0 0,1-1 0 0 0,-1 1 11 0 0,-26 33-468 0 0,12-5 454 0 0,1 0-1 0 0,1 1 1 0 0,1 1 0 0 0,1 0-1 0 0,2 0 1 0 0,1 0-1 0 0,2 1 1 0 0,1 0-1 0 0,1 1 1 0 0,2-1 0 0 0,1 14 14 0 0,1-29-29 0 0,0-1 1 0 0,1 1 0 0 0,1 0 0 0 0,0-1-1 0 0,1 0 1 0 0,1 1 0 0 0,0-2 0 0 0,1 1-1 0 0,1-1 1 0 0,0 1 0 0 0,1-2 0 0 0,1 1-1 0 0,0-1 1 0 0,0-1 0 0 0,1 0-1 0 0,4 3 29 0 0,4-4-1532 0 0,-24-11-11156 0 0,0-3 4349 0 0</inkml:trace>
  <inkml:trace contextRef="#ctx0" brushRef="#br0" timeOffset="1240.054">2867 372 13651 0 0,'0'0'1344'0'0,"0"0"-288"0"0,0 0 33 0 0,0 0-1 0 0,206-66-160 0 0,-151 58-232 0 0,10 1-240 0 0,5-4-176 0 0,2 3-80 0 0,7 1-88 0 0,2 0-40 0 0,3-4-24 0 0,-1 3-7 0 0,6-3-194 0 0,-1 0-671 0 0,-5 4-2240 0 0,-19-1-4146 0 0,-21 5-2600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3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63 0 0 0,'0'0'2287'0'0,"0"0"-672"0"0,0 0-115 0 0,0 0 201 0 0,0 0 301 0 0,0 0 135 0 0,0 0-84 0 0,0 0-254 0 0,0 0-337 0 0,0 0-290 0 0,0 0-225 0 0,0 0-189 0 0,-10-10-121 0 0,-34-32-87 0 0,42 41-513 0 0,1 0 0 0 0,0 0-1 0 0,-1 0 1 0 0,1 0-1 0 0,-1 0 1 0 0,1 1 0 0 0,-1-1-1 0 0,1 0 1 0 0,-1 1 0 0 0,1-1-1 0 0,-1 1 1 0 0,0-1-1 0 0,1 1 1 0 0,-1 0 0 0 0,1 0-1 0 0,-1 0 1 0 0,0 0 0 0 0,1 0-1 0 0,-1 0 1 0 0,0 0-1 0 0,1 0 1 0 0,-1 1 0 0 0,0-1-1 0 0,1 1 1 0 0,-1-1-1 0 0,1 1 1 0 0,-1 0 0 0 0,1-1-1 0 0,-1 1 1 0 0,1 0 0 0 0,-1 0-1 0 0,1 0 1 0 0,0 0-37 0 0,-8 4 201 0 0,-20 11-37 0 0,0 1-1 0 0,2 0 1 0 0,0 2 0 0 0,1 2-1 0 0,1 0 1 0 0,0 1-1 0 0,2 2 1 0 0,1 0 0 0 0,1 2-1 0 0,1 0 1 0 0,1 1 0 0 0,2 1-1 0 0,-11 23-163 0 0,21-37 10 0 0,1 1-1 0 0,0-1 0 0 0,2 1 1 0 0,-1 0-1 0 0,2 1 0 0 0,0-1 1 0 0,1 1-1 0 0,0-1 0 0 0,1 1 1 0 0,1 0-1 0 0,2 15-9 0 0,-1-26 3 0 0,0-1 0 0 0,0 1 0 0 0,1 0 0 0 0,0 0 0 0 0,-1-1 0 0 0,2 1 0 0 0,-1-1 0 0 0,1 0 0 0 0,-1 1 0 0 0,1-1 0 0 0,0-1 1 0 0,0 1-1 0 0,1 0 0 0 0,-1-1 0 0 0,1 1 0 0 0,0-1 0 0 0,0 0 0 0 0,0 0 0 0 0,0-1 0 0 0,1 1 0 0 0,-1-1 0 0 0,1 0 0 0 0,-1 0 0 0 0,1-1 0 0 0,0 1 0 0 0,3 0-3 0 0,131 12 229 0 0,-89-18-457 0 0,-1-3 0 0 0,0-2 0 0 0,-1-2 0 0 0,0-2-1 0 0,19-10 229 0 0,61-22-8853 0 0,-104 36 5592 0 0,2-2-8052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1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1 991 0 0 0,'0'0'187'0'0,"0"0"221"0"0,0 0 335 0 0,0 0 488 0 0,0 0 442 0 0,0 0 182 0 0,0 0-161 0 0,0 0-364 0 0,0 0-368 0 0,27-31-243 0 0,83-99-144 0 0,-51 51 443 0 0,36-75 2636 0 0,-94 153-3631 0 0,0 0 0 0 0,-1 1-1 0 0,1-1 1 0 0,0 0 0 0 0,0 0 0 0 0,0 1 0 0 0,0-1 0 0 0,0 1 0 0 0,0-1 0 0 0,0 1-1 0 0,0-1 1 0 0,0 1 0 0 0,0 0 0 0 0,0-1 0 0 0,0 1 0 0 0,0 0 0 0 0,0 0 0 0 0,0 0-1 0 0,0 0 1 0 0,0 0 0 0 0,0 0 0 0 0,1 0 0 0 0,-1 0 0 0 0,0 0 0 0 0,0 1 0 0 0,0-1-1 0 0,0 0 1 0 0,0 1 0 0 0,0-1 0 0 0,0 0 0 0 0,0 1 0 0 0,0 0 0 0 0,0-1 0 0 0,0 1-1 0 0,-1-1 1 0 0,1 1 0 0 0,0 0 0 0 0,0 0 0 0 0,0 0 0 0 0,-1-1 0 0 0,1 1-1 0 0,0 0 1 0 0,-1 0 0 0 0,1 0 0 0 0,-1 0 0 0 0,1 0 0 0 0,-1 0 0 0 0,0 0 0 0 0,1 0-1 0 0,-1 1-21 0 0,23 60 785 0 0,-22-57-672 0 0,23 97 297 0 0,-5 1 0 0 0,-4 1-1 0 0,-5 0 1 0 0,-4 1 0 0 0,-7 72-411 0 0,2-156 36 0 0,-1-1 1 0 0,-1 1-1 0 0,-1-1 1 0 0,-1 1-1 0 0,-1-1 1 0 0,0 0-1 0 0,-1 0 1 0 0,-2 0-1 0 0,0-1 1 0 0,-1 0-1 0 0,-6 9-36 0 0,13-26 32 0 0,0 0 0 0 0,0 0-1 0 0,0 0 1 0 0,-1 0-1 0 0,1 0 1 0 0,-1-1-1 0 0,0 1 1 0 0,1 0 0 0 0,-1-1-1 0 0,0 1 1 0 0,0-1-1 0 0,0 0 1 0 0,0 0 0 0 0,0 0-1 0 0,0 0 1 0 0,0 0-1 0 0,0 0 1 0 0,-1 0-1 0 0,1-1 1 0 0,0 1 0 0 0,0-1-1 0 0,-1 0 1 0 0,1 0-1 0 0,0 1 1 0 0,-1-1-1 0 0,1-1 1 0 0,0 1 0 0 0,-1 0-1 0 0,1-1 1 0 0,0 1-1 0 0,0-1 1 0 0,-1 1 0 0 0,1-1-1 0 0,0 0 1 0 0,0 0-1 0 0,0 0 1 0 0,0 0-1 0 0,0-1 1 0 0,0 1 0 0 0,0 0-1 0 0,0-1 1 0 0,1 0-1 0 0,-1 1 1 0 0,1-1-1 0 0,-1 0 1 0 0,1 0 0 0 0,-1 1-1 0 0,1-1 1 0 0,0 0-1 0 0,0-1 1 0 0,0 1 0 0 0,0 0-1 0 0,0 0 1 0 0,1 0-1 0 0,-1 0 1 0 0,0-1-32 0 0,-2-17 8 0 0,0 0 0 0 0,2 0 0 0 0,0 0 0 0 0,1-1 0 0 0,1 1 0 0 0,1 0 1 0 0,0 0-1 0 0,2 1 0 0 0,0-1 0 0 0,2 0 0 0 0,0 1 0 0 0,5-11-8 0 0,15-45-66 0 0,3 2 0 0 0,4 1 0 0 0,2 2 0 0 0,4 1-1 0 0,2 2 1 0 0,3 2 0 0 0,3 2 0 0 0,3 2 0 0 0,2 2 0 0 0,18-12 66 0 0,-55 57 6 0 0,1 0 1 0 0,0 0 0 0 0,1 1 0 0 0,0 2 0 0 0,1-1-1 0 0,0 2 1 0 0,1 0 0 0 0,0 2 0 0 0,1 0-1 0 0,0 1 1 0 0,0 1 0 0 0,20-4-7 0 0,-38 10 0 0 0,-1 0 1 0 0,1 0-1 0 0,-1 0 0 0 0,0 0 1 0 0,1 0-1 0 0,-1 1 1 0 0,0-1-1 0 0,1 0 0 0 0,-1 1 1 0 0,0-1-1 0 0,1 1 0 0 0,-1-1 1 0 0,0 1-1 0 0,0 0 0 0 0,0 0 1 0 0,0-1-1 0 0,0 1 0 0 0,1 0 1 0 0,-1 0-1 0 0,-1 0 1 0 0,1 0-1 0 0,0 0 0 0 0,0 0 1 0 0,0 0-1 0 0,0 1 0 0 0,-1-1 1 0 0,1 0-1 0 0,-1 0 0 0 0,1 1 1 0 0,-1-1-1 0 0,1 0 0 0 0,-1 1 1 0 0,0-1-1 0 0,1 0 1 0 0,-1 1-1 0 0,0-1 0 0 0,0 0 1 0 0,0 1-1 0 0,0-1 0 0 0,0 1 0 0 0,-7 60 193 0 0,-9-25-197 0 0,-1 1 1 0 0,-1-2-1 0 0,-3 0 1 0 0,0-1-1 0 0,-3-2 1 0 0,0 0 0 0 0,-2-1-1 0 0,-2-2 1 0 0,-1-1-1 0 0,-1-1 1 0 0,-1-1-1 0 0,-28 17 4 0 0,47-34-230 0 0,-46 35-756 0 0,16-23-2612 0 0,37-21 1386 0 0,1-4-7711 0 0,4-1 4873 0 0</inkml:trace>
  <inkml:trace contextRef="#ctx0" brushRef="#br0" timeOffset="288.035">1335 593 11074 0 0,'0'0'1749'0'0,"0"0"-713"0"0,0 0-237 0 0,0 0 152 0 0,0 0 260 0 0,0 0 84 0 0,0 0-177 0 0,-30 31-316 0 0,-96 96-289 0 0,64-45 9 0 0,56-72-471 0 0,1 1 0 0 0,1 0 0 0 0,0 0 0 0 0,0 0 0 0 0,1 1 1 0 0,0-1-1 0 0,1 1 0 0 0,1 0 0 0 0,0 0 0 0 0,0 0 0 0 0,1-1 0 0 0,1 7-51 0 0,0-14 13 0 0,0 0 1 0 0,0-1-1 0 0,0 1 0 0 0,0-1 0 0 0,1 1 0 0 0,0-1 1 0 0,-1 0-1 0 0,1 0 0 0 0,1 0 0 0 0,-1 0 0 0 0,0 0 0 0 0,1 0 1 0 0,-1 0-1 0 0,1-1 0 0 0,0 1 0 0 0,0-1 0 0 0,0 0 1 0 0,0 0-1 0 0,0 0 0 0 0,1 0 0 0 0,-1 0 0 0 0,0-1 0 0 0,1 0 1 0 0,0 1-1 0 0,-1-1 0 0 0,1-1 0 0 0,-1 1 0 0 0,4 0-13 0 0,106-5 736 0 0,-99 0-680 0 0,-1-1 0 0 0,0-1 0 0 0,-1 0 0 0 0,0-1 0 0 0,0 0 0 0 0,0 0 0 0 0,0-2 0 0 0,-2 1 0 0 0,1-1 0 0 0,-1-1 0 0 0,0 0 0 0 0,-1 0 0 0 0,0-1 0 0 0,-1 0 0 0 0,0-1 0 0 0,0 0 1 0 0,-1 0-1 0 0,-1 0 0 0 0,0-1 0 0 0,-1 0 0 0 0,-1 0 0 0 0,0 0 0 0 0,0-1 0 0 0,-1 0 0 0 0,-1 1 0 0 0,0-1 0 0 0,-1 0 0 0 0,-1 0 0 0 0,0 0 0 0 0,-2-11-56 0 0,0 17-127 0 0,0 0 0 0 0,-1 0 1 0 0,0 1-1 0 0,0-1 0 0 0,-1 1 0 0 0,0-1 0 0 0,0 1 0 0 0,0 0 0 0 0,-1 1 0 0 0,0-1 0 0 0,-1 1 0 0 0,1 0 1 0 0,-1 0-1 0 0,-1 1 0 0 0,1 0 0 0 0,-1 0 0 0 0,0 0 0 0 0,-3-1 127 0 0,3 2-585 0 0,-1 0-1 0 0,0 0 1 0 0,0 0 0 0 0,0 1-1 0 0,0 1 1 0 0,-1-1 0 0 0,1 2-1 0 0,-1-1 1 0 0,1 1-1 0 0,-1 0 1 0 0,-1 0 585 0 0,-35 3-10126 0 0,31 4 4506 0 0</inkml:trace>
  <inkml:trace contextRef="#ctx0" brushRef="#br0" timeOffset="537.752">1746 741 12619 0 0,'0'0'764'0'0,"0"0"-352"0"0,0 0 15 0 0,0 0 214 0 0,0 0 158 0 0,0 0 8 0 0,0 0-163 0 0,0 0-232 0 0,0 0-185 0 0,0 0-125 0 0,-8 33-75 0 0,-23 102-31 0 0,15-60-835 0 0,15-71 402 0 0,1 2-337 0 0,1-2-9632 0 0,-1-4 4985 0 0</inkml:trace>
  <inkml:trace contextRef="#ctx0" brushRef="#br0" timeOffset="685.116">1676 144 5049 0 0,'0'0'3961'0'0,"0"0"-4209"0"0,0 0-448 0 0,0 0-457 0 0,0 0-271 0 0,0 0 72 0 0,0 0-713 0 0,0 0-7 0 0,0 0 2072 0 0</inkml:trace>
  <inkml:trace contextRef="#ctx0" brushRef="#br0" timeOffset="1032.972">1957 939 6713 0 0,'0'0'2037'0'0,"0"0"-363"0"0,0 0-59 0 0,0 0 41 0 0,0 0-90 0 0,0 0-291 0 0,0 0-334 0 0,0 0-239 0 0,0 0-156 0 0,0 0-98 0 0,0 0-86 0 0,21-36-81 0 0,64-114-69 0 0,26-60 282 0 0,-111 209-505 0 0,0 1 1 0 0,0-1-1 0 0,0 0 0 0 0,0 1 1 0 0,0-1-1 0 0,0 1 1 0 0,0-1-1 0 0,0 0 1 0 0,0 1-1 0 0,0-1 0 0 0,1 1 1 0 0,-1-1-1 0 0,0 0 1 0 0,0 1-1 0 0,1-1 0 0 0,-1 1 1 0 0,0-1-1 0 0,0 1 1 0 0,1-1-1 0 0,-1 1 1 0 0,1-1-1 0 0,-1 1 0 0 0,1-1 1 0 0,-1 1-1 0 0,0-1 1 0 0,1 1-1 0 0,-1 0 1 0 0,1-1-1 0 0,0 1 0 0 0,-1 0 1 0 0,1-1-1 0 0,-1 1 1 0 0,1 0-1 0 0,-1 0 0 0 0,1 0 1 0 0,0 0-1 0 0,-1-1 1 0 0,1 1-1 0 0,0 0 1 0 0,-1 0-1 0 0,1 0 0 0 0,-1 0 1 0 0,1 0-1 0 0,0 0 1 0 0,-1 1-1 0 0,1-1 1 0 0,0 0-1 0 0,-1 0 0 0 0,1 0 1 0 0,-1 1-1 0 0,1-1 1 0 0,-1 0-1 0 0,1 0 1 0 0,-1 1-1 0 0,1-1 0 0 0,-1 1 1 0 0,1-1-1 0 0,-1 0 1 0 0,1 1-1 0 0,-1-1 0 0 0,1 1 1 0 0,-1-1-1 0 0,0 1 1 0 0,1-1-1 0 0,-1 1 1 0 0,0-1-1 0 0,1 1 0 0 0,-1 0 1 0 0,0-1 10 0 0,8 44-416 0 0,7 62 285 0 0,-15-98 162 0 0,1-1-1 0 0,0 0 0 0 0,1 0 0 0 0,-1 0 0 0 0,1 0 0 0 0,1 0 0 0 0,-1 0 1 0 0,1 0-1 0 0,0-1 0 0 0,1 1 0 0 0,-1-1 0 0 0,1 0 0 0 0,1 0 0 0 0,-1 0 1 0 0,1-1-1 0 0,0 0 0 0 0,0 0 0 0 0,1 0 0 0 0,-1 0 0 0 0,1-1 0 0 0,0 0 1 0 0,0 0-1 0 0,1 0 0 0 0,-1-1 0 0 0,1 0 0 0 0,0 0 0 0 0,0-1 0 0 0,0 0 0 0 0,0 0 1 0 0,2 0-31 0 0,1-4 51 0 0,0-1 0 0 0,-1 0 0 0 0,1 0 0 0 0,-1-1 1 0 0,0 0-1 0 0,0 0 0 0 0,0-1 0 0 0,0-1 0 0 0,-1 1 1 0 0,0-1-1 0 0,0-1 0 0 0,-1 1 0 0 0,1-1 0 0 0,-1-1 0 0 0,-1 1 1 0 0,0-1-1 0 0,0 0 0 0 0,0-1 0 0 0,-1 1 0 0 0,0-1 1 0 0,0-3-52 0 0,13-13-979 0 0,9-16-2640 0 0,-10 13-4003 0 0,-10 13-1383 0 0</inkml:trace>
  <inkml:trace contextRef="#ctx0" brushRef="#br0" timeOffset="1290.012">3097 0 13251 0 0,'0'0'3642'0'0,"0"0"-2490"0"0,0 0-580 0 0,0 0 180 0 0,0 0 163 0 0,-6 32 51 0 0,-17 100-63 0 0,-28 209 1643 0 0,39-273-2773 0 0,3 1 0 0 0,3 0 0 0 0,3 51 227 0 0,13-62-1196 0 0,3-23-2391 0 0,-13-34 2033 0 0,0-1-518 0 0,-9 0-9512 0 0,2 0 7559 0 0</inkml:trace>
  <inkml:trace contextRef="#ctx0" brushRef="#br0" timeOffset="1538.958">2742 468 10858 0 0,'0'0'1593'0'0,"0"0"-282"0"0,0 0-160 0 0,0 0-19 0 0,0 0-95 0 0,0 0-222 0 0,0 0-245 0 0,32-12-197 0 0,103-38-128 0 0,-38 31 3 0 0,90 11-53 0 0,-107 8-3958 0 0,-20 1-4039 0 0,-36-1-161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38 0 0 0,'0'0'1243'0'0,"0"0"475"0"0,0 0 357 0 0,0 0 315 0 0,0 0 158 0 0,0 0-145 0 0,0 0-360 0 0,0 0-412 0 0,0 0-366 0 0,0 0-253 0 0,0 0-171 0 0,1-8-112 0 0,-1-21-81 0 0,-2 39 1900 0 0,-13 13-7790 0 0,-2-12-5250 0 0,10-7 3132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0 9418 0 0,'0'0'3261'0'0,"0"0"-1980"0"0,0 0-874 0 0,0 0 49 0 0,0 0 372 0 0,0 0 278 0 0,0 0 54 0 0,0 0-164 0 0,0 0-262 0 0,0 0-181 0 0,0 0-78 0 0,0 0-16 0 0,0 10 2 0 0,-1 50 1224 0 0,1-60-1555 0 0,0 2-35 0 0,0 2-60 0 0,0 7-1262 0 0,0-10-3164 0 0,0 0-3918 0 0,0-1-1304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2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4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4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5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3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4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9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2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4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8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3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1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9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5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2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0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123 351 360 0 0,'0'0'255'0'0,"0"0"-123"0"0,0 0 96 0 0,0 0 468 0 0,0 0 608 0 0,0 0 466 0 0,0 0 233 0 0,0 0-22 0 0,0 0-217 0 0,0 0-274 0 0,0 0-288 0 0,34-9-205 0 0,105-30-141 0 0,-5-21 1233 0 0,-106 42-1740 0 0,7-2-85 0 0,-1-1-1 0 0,-2-2 1 0 0,0-1 0 0 0,-1-2 0 0 0,-2-1 0 0 0,-1-1 0 0 0,8-12-264 0 0,-31 25 436 0 0,-7 17-265 0 0,-41 148-241 0 0,8 2 1 0 0,-4 66 69 0 0,-23 103 15 0 0,33-201-339 0 0,-6-2 1 0 0,-15 27 323 0 0,41-121-168 0 0,-1 0-1 0 0,-2 0 1 0 0,0-1 0 0 0,-2-1 0 0 0,0 0-1 0 0,-16 18 169 0 0,23-32-51 0 0,0-1 0 0 0,0 0 0 0 0,-1 0 0 0 0,0 0 0 0 0,0-1 0 0 0,0 0 0 0 0,-1-1 0 0 0,0 0 0 0 0,0 0 0 0 0,0-1 0 0 0,-1 0 0 0 0,1 0 0 0 0,-1-1 0 0 0,0-1 0 0 0,0 0 0 0 0,0 0 0 0 0,0 0 0 0 0,0-2 0 0 0,-1 1 51 0 0,5 0-42 0 0,1-1 0 0 0,-1 1 0 0 0,1-1 0 0 0,-1 0 1 0 0,1 0-1 0 0,-1-1 0 0 0,1 0 0 0 0,-1 0 0 0 0,1 0 1 0 0,0 0-1 0 0,-1-1 0 0 0,1 0 0 0 0,0 0 0 0 0,0 0 0 0 0,0-1 1 0 0,0 0-1 0 0,1 0 0 0 0,-1 0 0 0 0,1 0 0 0 0,0-1 1 0 0,0 0-1 0 0,0 0 0 0 0,0 0 0 0 0,1 0 0 0 0,-1-1 0 0 0,1 1 1 0 0,0-1-1 0 0,0 0 0 0 0,1 0 0 0 0,0 0 0 0 0,-2-5 42 0 0,4-3 45 0 0,1 0-1 0 0,0 0 0 0 0,1 0 0 0 0,0 0 0 0 0,1 0 0 0 0,1 1 0 0 0,0-1 0 0 0,1 1 0 0 0,0 0 0 0 0,1 0 1 0 0,0 1-1 0 0,0 0 0 0 0,2 0 0 0 0,-1 0 0 0 0,1 1 0 0 0,1 0 0 0 0,0 0 0 0 0,0 1 0 0 0,1 0 1 0 0,0 1-1 0 0,1 0 0 0 0,0 1-44 0 0,0-4 72 0 0,36-26 222 0 0,0 1 0 0 0,2 3-1 0 0,2 2 1 0 0,1 2-1 0 0,1 3 1 0 0,37-13-294 0 0,-90 38-13 0 0,81-32-339 0 0,-27 19-5063 0 0,-44 13 675 0 0,-5 1-2428 0 0</inkml:trace>
  <inkml:trace contextRef="#ctx0" brushRef="#br0" timeOffset="298.392">1090 701 5825 0 0,'0'0'2257'0'0,"0"0"-752"0"0,0 0-348 0 0,0 0 40 0 0,0 0 156 0 0,0 0 16 0 0,0 0-162 0 0,0 0-285 0 0,0 0-269 0 0,0 0-224 0 0,0 0-147 0 0,0 0-66 0 0,-29 33-35 0 0,-87 102 10 0 0,114-133-179 0 0,-1 0 0 0 0,1 0-1 0 0,-1 1 1 0 0,1-1 0 0 0,0 1 0 0 0,0 0 0 0 0,0-1-1 0 0,0 1 1 0 0,1 0 0 0 0,-1 0 0 0 0,1 0-1 0 0,-1 1 1 0 0,1-1 0 0 0,0 0 0 0 0,0 0 0 0 0,1 1-1 0 0,-1-1 1 0 0,1 0 0 0 0,0 1 0 0 0,0-1 0 0 0,0 0-1 0 0,0 3-11 0 0,2 6 69 0 0,-1-6-7 0 0,0 0 1 0 0,1 0-1 0 0,-1 0 1 0 0,2 0-1 0 0,-1 0 0 0 0,1 0 1 0 0,-1-1-1 0 0,2 1 0 0 0,-1-1 1 0 0,1 0-1 0 0,-1 0 0 0 0,1 0 1 0 0,1-1-1 0 0,-1 1 1 0 0,1-1-1 0 0,-1 0 0 0 0,1 0 1 0 0,0 0-1 0 0,1-1 0 0 0,-1 0 1 0 0,1 0-1 0 0,-1 0 1 0 0,1-1-1 0 0,0 0 0 0 0,0 0 1 0 0,0 0-1 0 0,0-1 0 0 0,0 0 1 0 0,1 0-1 0 0,-1 0 0 0 0,0-1 1 0 0,0 0-1 0 0,1 0 1 0 0,-1-1-1 0 0,0 0 0 0 0,0 0 1 0 0,0 0-1 0 0,0-1 0 0 0,0 0 1 0 0,0 0-1 0 0,0 0 0 0 0,0-1 1 0 0,-1 0-1 0 0,1 0 1 0 0,-1 0-1 0 0,0-1 0 0 0,3-2-62 0 0,-1-1 72 0 0,-1 0 1 0 0,0 0-1 0 0,-1-1 0 0 0,0 0 0 0 0,0 0 0 0 0,0 0 0 0 0,-1 0 0 0 0,-1-1 0 0 0,1 0 0 0 0,-1 1 0 0 0,-1-1 0 0 0,1 0 0 0 0,-2-1 1 0 0,1 1-1 0 0,-1 0 0 0 0,-1 0 0 0 0,0-1 0 0 0,0 1 0 0 0,0 0 0 0 0,-3-8-72 0 0,3 11-76 0 0,-1-1 1 0 0,0 1-1 0 0,-1 0 1 0 0,0 0-1 0 0,0-1 1 0 0,0 1-1 0 0,-1 0 0 0 0,0 1 1 0 0,0-1-1 0 0,0 0 1 0 0,-1 1-1 0 0,0 0 1 0 0,0 0-1 0 0,-4-4 76 0 0,-52-18-5214 0 0,34 29-4083 0 0,19 4 1421 0 0</inkml:trace>
  <inkml:trace contextRef="#ctx0" brushRef="#br0" timeOffset="547.979">1428 1077 0 0 0,'0'0'520'0'0,"0"0"1052"0"0,0 0 673 0 0,0 0 371 0 0,0 0 132 0 0,0 0-190 0 0,0 0-487 0 0,0 0-436 0 0,0 0-284 0 0,0 0-180 0 0,0 0-201 0 0,0 0-159 0 0,0 0-108 0 0,-3-9-95 0 0,-10-79 913 0 0,21 61-1380 0 0,1-1 1 0 0,1 2-1 0 0,1-1 1 0 0,2 1-1 0 0,0 1 1 0 0,2 0-1 0 0,1 1 0 0 0,0 1 1 0 0,2 0-1 0 0,1 1 1 0 0,15-13-142 0 0,23-5-1199 0 0,-35 33-3027 0 0,2 5-5579 0 0,-15 2 379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3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1218 0 0 0,'0'0'1498'0'0,"0"0"409"0"0,0 0 305 0 0,0 0 50 0 0,0 0-180 0 0,0 0-290 0 0,0 0-324 0 0,30-8-265 0 0,95-27-176 0 0,-35-14 598 0 0,-48 19-1230 0 0,-2-3 0 0 0,-2-1 0 0 0,0-2 0 0 0,-3-1 0 0 0,-1-2 0 0 0,-2-1 1 0 0,21-35-396 0 0,-43 60 35 0 0,0 1 0 0 0,-1-1 0 0 0,-1-1-1 0 0,0 0 1 0 0,-1 0 0 0 0,-1 0 0 0 0,0-1 0 0 0,-1 0 0 0 0,-1 0 0 0 0,-1 0 0 0 0,0-1 0 0 0,-1 1 0 0 0,-1-10-35 0 0,-2 24-39 0 0,-1 0 0 0 0,1-1-1 0 0,-1 1 1 0 0,0 0 0 0 0,0 0-1 0 0,0 1 1 0 0,0-1 0 0 0,0 0-1 0 0,-1 1 1 0 0,1-1 0 0 0,-1 1-1 0 0,0 0 1 0 0,0 0 0 0 0,1 0-1 0 0,-1 0 1 0 0,-1 0 0 0 0,1 0-1 0 0,0 1 1 0 0,0 0 0 0 0,-1 0 0 0 0,1 0-1 0 0,0 0 1 0 0,-1 0 0 0 0,1 1-1 0 0,-1-1 1 0 0,1 1 0 0 0,-1 0-1 0 0,1 0 1 0 0,-1 0 0 0 0,1 0-1 0 0,-1 1 1 0 0,1 0 0 0 0,-1 0-1 0 0,1-1 1 0 0,0 2 0 0 0,-1-1-1 0 0,1 0 1 0 0,0 1 0 0 0,0 0-1 0 0,0-1 1 0 0,-1 2 39 0 0,-3 2-15 0 0,0 0-1 0 0,0 0 1 0 0,1 1 0 0 0,0-1 0 0 0,0 2-1 0 0,1-1 1 0 0,0 0 0 0 0,0 1-1 0 0,0 0 1 0 0,1 0 0 0 0,-1 3 15 0 0,4-8 12 0 0,0 0-1 0 0,0 0 1 0 0,0 1 0 0 0,0-1 0 0 0,0 0 0 0 0,1 1 0 0 0,-1-1 0 0 0,1 1-1 0 0,0-1 1 0 0,-1 0 0 0 0,1 1 0 0 0,0-1 0 0 0,1 1 0 0 0,-1-1-1 0 0,0 1 1 0 0,1-1 0 0 0,-1 0 0 0 0,1 1 0 0 0,0-1 0 0 0,0 0-1 0 0,0 1 1 0 0,0-1 0 0 0,0 0 0 0 0,0 0 0 0 0,0 0 0 0 0,1 0-1 0 0,-1 0 1 0 0,1 0 0 0 0,0 0 0 0 0,0-1 0 0 0,-1 1 0 0 0,1 0-1 0 0,0-1 1 0 0,0 0 0 0 0,0 1 0 0 0,1-1 0 0 0,-1 0 0 0 0,0 0 0 0 0,0 0-1 0 0,1 0-11 0 0,19 6 127 0 0,0-2-1 0 0,0 0 1 0 0,0-1 0 0 0,1-1-1 0 0,-1-1 1 0 0,1-1-1 0 0,0-1 1 0 0,-1-1-1 0 0,2-1-126 0 0,35 1 206 0 0,-5 1-68 0 0,-52 3-114 0 0,-1-1 0 0 0,0 1 0 0 0,0-1 0 0 0,1 1 0 0 0,-2 0 0 0 0,1-1 0 0 0,0 1 0 0 0,0 0 0 0 0,-1 0 0 0 0,0 0 0 0 0,1 0 0 0 0,-1-1 0 0 0,0 1 0 0 0,-1 0 0 0 0,1 0 0 0 0,0 0 0 0 0,-1 0 0 0 0,0-1 0 0 0,1 1 0 0 0,-1 0 0 0 0,0 0 0 0 0,-1-1-24 0 0,-71 135 326 0 0,21-51-569 0 0,29-24-861 0 0,23-60 953 0 0,-1-1 1 0 0,1 0-1 0 0,-1 0 0 0 0,1 1 1 0 0,0-1-1 0 0,0 0 0 0 0,0 1 1 0 0,0-1-1 0 0,0 0 0 0 0,0 0 1 0 0,0 1-1 0 0,0-1 0 0 0,0 0 1 0 0,1 1-1 0 0,-1-1 0 0 0,0 0 1 0 0,1 0-1 0 0,-1 0 0 0 0,1 1 1 0 0,0-1-1 0 0,-1 0 0 0 0,1 0 1 0 0,0 0-1 0 0,0 0 0 0 0,-1 0 1 0 0,1 0-1 0 0,0 0 0 0 0,0 0 1 0 0,0 0-1 0 0,0-1 0 0 0,0 1 1 0 0,0 0-1 0 0,1-1 0 0 0,-1 1 1 0 0,0 0-1 0 0,0-1 0 0 0,0 0 1 0 0,1 1-1 0 0,-1-1 0 0 0,0 0 0 0 0,0 1 1 0 0,1-1-1 0 0,-1 0 0 0 0,0 0 1 0 0,1 0-1 0 0,-1 0 151 0 0,56-4-11156 0 0,-46 0 9264 0 0</inkml:trace>
  <inkml:trace contextRef="#ctx0" brushRef="#br0" timeOffset="6057.172">1190 806 680 0 0,'0'0'354'0'0,"0"0"-246"0"0,0 0-151 0 0,0 0 40 0 0,0 0 122 0 0,-20 32 93 0 0,-59 104 59 0 0,48-54 205 0 0,31-71-388 0 0,-1-2 73 0 0,0 0 1 0 0,1 0-1 0 0,0 0 0 0 0,1-1 1 0 0,0 1-1 0 0,0 0 1 0 0,1-1-1 0 0,0 1 1 0 0,1-1-1 0 0,0 1 0 0 0,3 5-161 0 0,-4-11 211 0 0,-1-1-1 0 0,1 1 0 0 0,0-1 0 0 0,0 0 1 0 0,0 1-1 0 0,0-1 0 0 0,1 0 0 0 0,-1-1 1 0 0,1 1-1 0 0,-1 0 0 0 0,1-1 0 0 0,0 1 1 0 0,-1-1-1 0 0,1 0 0 0 0,0 0 0 0 0,0 0 1 0 0,0 0-1 0 0,0 0 0 0 0,0-1 0 0 0,0 1 1 0 0,0-1-1 0 0,0 0 0 0 0,0 0 0 0 0,0 0-210 0 0,74-26 5739 0 0,19-59-2392 0 0,-85 72-3268 0 0,-1-1-1 0 0,0 0 0 0 0,-1-1 1 0 0,0 0-1 0 0,-1 0 1 0 0,-1 0-1 0 0,-1-1 1 0 0,0 0-1 0 0,-1-1 0 0 0,0 1 1 0 0,-2-1-1 0 0,0 0 1 0 0,-1 0-1 0 0,0 0 0 0 0,-1-5-78 0 0,-2 18-178 0 0,0 0-1 0 0,0 0 1 0 0,0 1-1 0 0,0-1 1 0 0,0 0-1 0 0,-1 0 1 0 0,0 1-1 0 0,0-1 1 0 0,0 1-1 0 0,0 0 1 0 0,0 0-1 0 0,-1-1 1 0 0,1 1-1 0 0,-1 1 1 0 0,0-1-1 0 0,0 0 1 0 0,0 1-1 0 0,0-1 1 0 0,-1 1-1 0 0,1 0 1 0 0,0 0-1 0 0,-1 0 1 0 0,0 1-1 0 0,1-1 1 0 0,-1 1-1 0 0,0 0 1 0 0,0 0-1 0 0,0 0 1 0 0,0 1-1 0 0,1-1 1 0 0,-1 1-1 0 0,0 0 1 0 0,0 0-1 0 0,0 0 1 0 0,0 1-1 0 0,0-1 1 0 0,0 1-1 0 0,0 0 1 0 0,0 0-1 0 0,1 0 1 0 0,-1 1-1 0 0,0-1 1 0 0,1 1-1 0 0,-1 0 1 0 0,1 0-1 0 0,-1 0 179 0 0,-5 3-256 0 0,0 0-1 0 0,1 0 1 0 0,-1 1 0 0 0,1-1-1 0 0,0 2 1 0 0,1-1-1 0 0,0 1 1 0 0,0 1-1 0 0,0-1 1 0 0,1 1-1 0 0,0 0 1 0 0,0 1-1 0 0,-3 7 257 0 0,8-15 27 0 0,1-1-1 0 0,0 1 0 0 0,-1 0 1 0 0,1 0-1 0 0,0 0 0 0 0,0 0 1 0 0,0 0-1 0 0,0 0 0 0 0,0 0 1 0 0,0 0-1 0 0,0 0 0 0 0,0 0 1 0 0,0-1-1 0 0,0 1 0 0 0,0 0 1 0 0,1 0-1 0 0,-1 0 0 0 0,0 0 1 0 0,1 0-1 0 0,-1 0 0 0 0,0 0 1 0 0,1-1-1 0 0,-1 1 0 0 0,1 0 1 0 0,-1 0-1 0 0,1-1 0 0 0,0 1 1 0 0,-1 0-1 0 0,1-1 0 0 0,0 1 1 0 0,0-1-1 0 0,-1 1 0 0 0,1 0 1 0 0,0-1-1 0 0,0 0 1 0 0,0 1-1 0 0,0-1 0 0 0,-1 0 1 0 0,1 1-1 0 0,0-1 0 0 0,0 0 1 0 0,0 0-1 0 0,0 0 0 0 0,0 1 1 0 0,0-1-1 0 0,0 0 0 0 0,0-1-26 0 0,53 0 2554 0 0,-48 0-2259 0 0,28-6 509 0 0,-1-1 0 0 0,0-2 0 0 0,0-2 0 0 0,-1-1 0 0 0,-1-1 0 0 0,0-2 1 0 0,9-6-805 0 0,-35 19 72 0 0,49-27 449 0 0,-1-3 0 0 0,-2-2 0 0 0,-2-2 1 0 0,-1-2-1 0 0,-2-2 0 0 0,39-46-521 0 0,-71 71-29 0 0,0-2 0 0 0,-1 1 0 0 0,-1-1 0 0 0,0-1 0 0 0,-1 0 0 0 0,-2-1 0 0 0,0 0 0 0 0,-1-1-1 0 0,0 1 1 0 0,-2-1 0 0 0,-1-1 0 0 0,0 1 0 0 0,-2-1 0 0 0,0 0 0 0 0,-2-5 29 0 0,0 16-55 0 0,-8-90-182 0 0,7 97 226 0 0,-1 1 0 0 0,0-1 1 0 0,0 1-1 0 0,0 0 0 0 0,0-1 1 0 0,-1 1-1 0 0,1 0 0 0 0,-1 0 1 0 0,0 0-1 0 0,0 0 0 0 0,0 0 1 0 0,0 0-1 0 0,-1 0 0 0 0,1 1 1 0 0,-1-1-1 0 0,1 1 1 0 0,-1 0-1 0 0,0 0 0 0 0,0 0 1 0 0,0 0-1 0 0,0 0 0 0 0,0 1 1 0 0,-1-1-1 0 0,1 1 0 0 0,-3-1 11 0 0,1 3-11 0 0,1 0-1 0 0,-1 0 1 0 0,1 0-1 0 0,0 1 1 0 0,-1 0-1 0 0,1 0 1 0 0,0 0-1 0 0,0 0 1 0 0,1 1-1 0 0,-1-1 1 0 0,0 1-1 0 0,1 0 1 0 0,-1 0-1 0 0,1 1 1 0 0,0-1-1 0 0,0 1 1 0 0,0-1 0 0 0,1 1-1 0 0,-1 0 1 0 0,1 0-1 0 0,0 0 1 0 0,0 0-1 0 0,0 0 1 0 0,0 4 11 0 0,-1-2 0 0 0,-12 24 25 0 0,1 1-1 0 0,2 1 1 0 0,1 0-1 0 0,1 1 1 0 0,2 0-1 0 0,1 0 1 0 0,2 1-1 0 0,1 1-24 0 0,1 168 41 0 0,30-41 24 0 0,-19-128-46 0 0,-1 0-1 0 0,-2 0 0 0 0,-1 1 1 0 0,-2 0-1 0 0,-1 0 1 0 0,-2 4-19 0 0,0-30-50 0 0,0 0 1 0 0,0 0 0 0 0,-1 0 0 0 0,0-1 0 0 0,-1 1 0 0 0,0 0 0 0 0,0-1 0 0 0,-1 0 0 0 0,0 0 0 0 0,0 0 0 0 0,-1 0-1 0 0,0-1 1 0 0,-1 0 0 0 0,1 0 0 0 0,-1 0 0 0 0,-6 4 49 0 0,-5-10-3804 0 0,3-15-3585 0 0,11 9 4448 0 0,0 1-1997 0 0</inkml:trace>
  <inkml:trace contextRef="#ctx0" brushRef="#br0" timeOffset="6307.028">1462 541 10554 0 0,'0'0'1155'0'0,"0"0"-412"0"0,0 0-67 0 0,0 0 258 0 0,0 0 123 0 0,0 0-74 0 0,0 0-236 0 0,35 2-234 0 0,114 8-126 0 0,-81-7-159 0 0,0-4 1 0 0,0-2-1 0 0,23-7-228 0 0,2 1-295 0 0,10-1-1961 0 0,-30 2-5095 0 0,-40 4-1181 0 0</inkml:trace>
  <inkml:trace contextRef="#ctx0" brushRef="#br0" timeOffset="6990.045">2489 725 7970 0 0,'0'0'1693'0'0,"0"0"-134"0"0,0 0 11 0 0,0 0 124 0 0,0 0-7 0 0,0 0-252 0 0,0 0-374 0 0,0 0-323 0 0,0 0-231 0 0,0 0-161 0 0,0 0-94 0 0,0 0-38 0 0,-26 8-28 0 0,-85 28 12 0 0,107-35-181 0 0,-1 1 1 0 0,1 0 0 0 0,0 0-1 0 0,0 0 1 0 0,0 0 0 0 0,0 0-1 0 0,0 1 1 0 0,0 0-1 0 0,1 0 1 0 0,-1 0 0 0 0,1 0-1 0 0,0 0 1 0 0,0 1 0 0 0,0-1-1 0 0,0 1 1 0 0,-2 4-18 0 0,-3 5 45 0 0,-3-1-28 0 0,0 1 0 0 0,1 1 0 0 0,1 0 1 0 0,0 0-1 0 0,1 1 0 0 0,1 0 0 0 0,0 0 1 0 0,1 1-1 0 0,1 0 0 0 0,0 0 0 0 0,1 0 0 0 0,1 0 1 0 0,0 1-1 0 0,1 1-17 0 0,2-15 8 0 0,1-1 1 0 0,-1 1-1 0 0,1-1 0 0 0,-1 0 1 0 0,1 1-1 0 0,0-1 0 0 0,0 0 1 0 0,0 1-1 0 0,0-1 1 0 0,0 0-1 0 0,0 0 0 0 0,1 0 1 0 0,-1 0-1 0 0,1 0 0 0 0,-1 0 1 0 0,1-1-1 0 0,0 1 0 0 0,0 0 1 0 0,0-1-1 0 0,0 1 1 0 0,0-1-1 0 0,0 0 0 0 0,0 0 1 0 0,0 0-1 0 0,0 0 0 0 0,1 0 1 0 0,-1 0-1 0 0,0 0 0 0 0,1-1 1 0 0,-1 1-1 0 0,0-1 1 0 0,1 0-1 0 0,-1 0 0 0 0,1 0 1 0 0,-1 0-1 0 0,1 0-8 0 0,92-12 870 0 0,-53-6-629 0 0,-2-2 1 0 0,0-1 0 0 0,-1-3-1 0 0,-1 0 1 0 0,-1-3-1 0 0,-1-1 1 0 0,15-18-242 0 0,19-11 124 0 0,-43 43-399 0 0,-24 40-652 0 0,-4 7 739 0 0,10 69-104 0 0,-5-97 297 0 0,1 0 0 0 0,0-1 0 0 0,0 1-1 0 0,1-1 1 0 0,-1 0 0 0 0,1 0 0 0 0,0-1-1 0 0,0 0 1 0 0,0 0 0 0 0,0 0 0 0 0,1-1 0 0 0,-1 0-1 0 0,1 0 1 0 0,-1-1 0 0 0,1 0 0 0 0,0 0-1 0 0,0 0 1 0 0,-1-1 0 0 0,1 0 0 0 0,0 0 0 0 0,0-1-1 0 0,-1 0 1 0 0,1 0 0 0 0,6-2-5 0 0,5-2 100 0 0,1-1 1 0 0,-1-1 0 0 0,0 0-1 0 0,0-2 1 0 0,-1 0-1 0 0,0-1 1 0 0,-1 0-1 0 0,0-1 1 0 0,-1-1-1 0 0,12-12-100 0 0,8-7 89 0 0,-2-2-1 0 0,-1-1 0 0 0,-1-1 0 0 0,-2-1 0 0 0,-2-2 0 0 0,-1-1 0 0 0,-2-1 0 0 0,-2-1 0 0 0,3-11-88 0 0,-8 11-105 0 0,-2-2 1 0 0,-1 0-1 0 0,-2-1 1 0 0,-2 0-1 0 0,-3 0 1 0 0,-1-1-1 0 0,-2 0 1 0 0,-2 0-1 0 0,-2-1 105 0 0,1 44-3 0 0,-1 0-1 0 0,1-1 1 0 0,-1 1-1 0 0,1 0 1 0 0,-1-1-1 0 0,0 1 1 0 0,0 0-1 0 0,0-1 1 0 0,-1 1-1 0 0,1 0 1 0 0,0-1-1 0 0,-1 1 1 0 0,1 0-1 0 0,-1-1 1 0 0,0 1-1 0 0,0 0 1 0 0,0 0-1 0 0,0 0 1 0 0,0 0-1 0 0,-1 0 1 0 0,1 0-1 0 0,0 0 1 0 0,-1 0-1 0 0,0 0 0 0 0,1 1 1 0 0,-1-1-1 0 0,0 1 1 0 0,0-1-1 0 0,0 1 1 0 0,0 0-1 0 0,0 0 1 0 0,0-1-1 0 0,0 1 1 0 0,0 1-1 0 0,-1-1 1 0 0,1 0-1 0 0,0 1 1 0 0,0-1-1 0 0,-1 1 1 0 0,1-1-1 0 0,0 1 1 0 0,-1 0-1 0 0,1 0 1 0 0,-1 0-1 0 0,1 1 1 0 0,0-1-1 0 0,-1 0 4 0 0,-4 4-14 0 0,1 0 0 0 0,-1 0 0 0 0,1 0 0 0 0,0 1 0 0 0,0 0-1 0 0,0 0 1 0 0,1 1 0 0 0,0-1 0 0 0,0 1 0 0 0,0 0 0 0 0,1 1 0 0 0,0-1 0 0 0,0 1 0 0 0,-1 2 14 0 0,4-8-2 0 0,-14 31 15 0 0,0 0-1 0 0,2 1 0 0 0,2 1 1 0 0,1 0-1 0 0,1 0 0 0 0,2 1 1 0 0,1-1-1 0 0,2 2 0 0 0,2-1 1 0 0,1 0-1 0 0,2 1 0 0 0,1-1-12 0 0,0-10-17 0 0,1-1 0 0 0,1 0 0 0 0,1 0 0 0 0,1 0 0 0 0,2-1 0 0 0,0 0 0 0 0,1 0 0 0 0,1-1 0 0 0,2 0 0 0 0,0-1 0 0 0,1 0 0 0 0,1 0 17 0 0,32 34-1179 0 0,-38-46-239 0 0,-5-8-5095 0 0,-14-17-6029 0 0,4 9 10660 0 0</inkml:trace>
  <inkml:trace contextRef="#ctx0" brushRef="#br0" timeOffset="7237.828">2916 522 12059 0 0,'0'0'3428'0'0,"0"0"-1890"0"0,0 0-630 0 0,0 0 110 0 0,0 0 129 0 0,0 0-64 0 0,0 0-237 0 0,0 0-203 0 0,36 5-143 0 0,115 16-105 0 0,85-2 652 0 0,-118-11-1413 0 0,102 6-64 0 0,-147-12-4614 0 0,0-1-4667 0 0,-57-1 650 0 0</inkml:trace>
  <inkml:trace contextRef="#ctx0" brushRef="#br0" timeOffset="7675.48">4117 721 6153 0 0,'0'0'4148'0'0,"0"0"-1813"0"0,0 0-968 0 0,0 0-289 0 0,0 0-58 0 0,0 0-39 0 0,0 0-62 0 0,0 0-99 0 0,0 0-87 0 0,0 0-91 0 0,0 0-159 0 0,0 0-138 0 0,0 0-118 0 0,-2 23-95 0 0,-9 117 18 0 0,11-123-282 0 0,0 10-1152 0 0,-1-19-3135 0 0,0-2-3443 0 0,-1-6 26 0 0</inkml:trace>
  <inkml:trace contextRef="#ctx0" brushRef="#br0" timeOffset="7916.394">4135 390 9882 0 0,'0'0'5129'0'0,"0"0"-3857"0"0,0 0-655 0 0,0 0-305 0 0,0 0-80 0 0,0 0-128 0 0,0 0-136 0 0,0 0-88 0 0,0 0-208 0 0,0 0-192 0 0,0 0-329 0 0,0 0-575 0 0,0 0-1281 0 0,0 0-1864 0 0,-61 114-2432 0 0</inkml:trace>
  <inkml:trace contextRef="#ctx0" brushRef="#br0" timeOffset="8121.063">4514 651 3321 0 0,'0'0'3132'0'0,"0"0"-1263"0"0,0 0-526 0 0,0 0 84 0 0,0 0 117 0 0,0 0-93 0 0,0 0-317 0 0,0 0-356 0 0,0 0-264 0 0,0 0-166 0 0,0 0-95 0 0,0 0-61 0 0,-14 32-50 0 0,-45 96-26 0 0,57-127-107 0 0,1 1 1 0 0,-1-1 0 0 0,1 1-1 0 0,-1 0 1 0 0,1-1 0 0 0,0 1-1 0 0,0 0 1 0 0,0 0 0 0 0,0 0-1 0 0,0 0 1 0 0,0 0 0 0 0,1 0 0 0 0,-1 0-1 0 0,1 0 1 0 0,-1 0 0 0 0,1 0-1 0 0,0 0 1 0 0,0 1 0 0 0,-1-1-1 0 0,2 0 1 0 0,-1 0 0 0 0,0 0-1 0 0,0 0 1 0 0,1 0 0 0 0,-1 0-1 0 0,1 1 1 0 0,0-1 0 0 0,-1 0-1 0 0,1-1 1 0 0,0 1 0 0 0,0 0-1 0 0,0 0 1 0 0,1 0 0 0 0,-1 0-1 0 0,0-1 1 0 0,1 1 0 0 0,0 0-10 0 0,9 9 206 0 0,-6-7-48 0 0,-1 0 1 0 0,1-1-1 0 0,1 1 0 0 0,-1-1 1 0 0,0 0-1 0 0,1-1 1 0 0,-1 1-1 0 0,1-1 0 0 0,0 0 1 0 0,0 0-1 0 0,0-1 1 0 0,0 0-1 0 0,0 0 0 0 0,0 0 1 0 0,0-1-1 0 0,0 0 0 0 0,1 0 1 0 0,-1-1-1 0 0,0 1 1 0 0,0-1-1 0 0,0-1 0 0 0,0 1 1 0 0,0-1-1 0 0,0 0 1 0 0,-1 0-1 0 0,1-1 0 0 0,-1 0 1 0 0,1 0-1 0 0,-1 0 0 0 0,0 0 1 0 0,0-1-1 0 0,0 0 1 0 0,-1 0-1 0 0,2-2-158 0 0,2-1 83 0 0,0-1-1 0 0,0 1 1 0 0,-1-2-1 0 0,0 1 1 0 0,-1-1-1 0 0,0 0 1 0 0,0 0 0 0 0,-1 0-1 0 0,0-1 1 0 0,-1 0-1 0 0,0 0 1 0 0,-1 0-1 0 0,0 0 1 0 0,0-1-1 0 0,-1 1 1 0 0,0-1 0 0 0,-1 0-1 0 0,0 0 1 0 0,-1 1-1 0 0,0-1 1 0 0,-1 0-1 0 0,-1-3-82 0 0,2 9-86 0 0,-1 0-1 0 0,-1 0 0 0 0,1 0 0 0 0,-1 0 0 0 0,0 1 0 0 0,0-1 0 0 0,-1 0 0 0 0,1 1 1 0 0,-1-1-1 0 0,0 1 0 0 0,0 0 0 0 0,0 0 0 0 0,-1 0 0 0 0,1 1 0 0 0,-1-1 0 0 0,-2 0 87 0 0,-19-11-3391 0 0,-4 10-4129 0 0,18 5-555 0 0</inkml:trace>
  <inkml:trace contextRef="#ctx0" brushRef="#br0" timeOffset="8590.027">4888 843 2449 0 0,'0'0'2495'0'0,"0"0"-538"0"0,0 0-180 0 0,0 0 79 0 0,0 0-61 0 0,0 0-221 0 0,0 0-258 0 0,0 0-226 0 0,0 0-147 0 0,0 0-111 0 0,0 0-124 0 0,0 0-77 0 0,25-20-47 0 0,77-61-68 0 0,32-50 1661 0 0,-134 131-2188 0 0,0 1 0 0 0,0-1 0 0 0,0 0 0 0 0,1 1 1 0 0,-1-1-1 0 0,0 0 0 0 0,0 1 0 0 0,0-1 1 0 0,0 1-1 0 0,1-1 0 0 0,-1 0 0 0 0,0 1 1 0 0,0-1-1 0 0,1 0 0 0 0,-1 0 0 0 0,0 1 1 0 0,0-1-1 0 0,1 0 0 0 0,-1 0 0 0 0,0 1 0 0 0,1-1 1 0 0,-1 0-1 0 0,1 0 0 0 0,-1 0 0 0 0,0 0 1 0 0,1 1-1 0 0,-1-1 0 0 0,0 0 0 0 0,1 0 1 0 0,-1 0-1 0 0,1 0 0 0 0,-1 0 0 0 0,0 0 0 0 0,1 0 1 0 0,-1 0-1 0 0,1 0 0 0 0,-1 0 0 0 0,0 0 1 0 0,1 0-1 0 0,-1-1 0 0 0,0 1 0 0 0,1 0 1 0 0,-1 0-1 0 0,1 0 0 0 0,-1 0 0 0 0,0-1 1 0 0,1 1-1 0 0,-1 0 0 0 0,0 0 0 0 0,0-1 0 0 0,1 1 11 0 0,-2 17-7 0 0,1-11 2 0 0,1-1-1 0 0,-1 1 0 0 0,1 0 0 0 0,0 0 0 0 0,0-1 0 0 0,1 1 1 0 0,-1-1-1 0 0,1 1 0 0 0,0-1 0 0 0,1 0 0 0 0,-1 1 0 0 0,1-1 1 0 0,0-1-1 0 0,1 1 0 0 0,-1 0 0 0 0,3 2 6 0 0,-2-3 49 0 0,0 0-1 0 0,0-1 1 0 0,0 1-1 0 0,1-1 1 0 0,-1 0-1 0 0,1-1 1 0 0,0 1-1 0 0,0-1 1 0 0,0 1-1 0 0,0-2 1 0 0,0 1-1 0 0,0 0 1 0 0,0-1-1 0 0,0 0 1 0 0,1 0 0 0 0,-1-1-1 0 0,1 0 1 0 0,3 0-49 0 0,1 0 126 0 0,0-1 1 0 0,0-1 0 0 0,0 0 0 0 0,0 0 0 0 0,0-1-1 0 0,0 0 1 0 0,-1-1 0 0 0,1 0 0 0 0,-1-1 0 0 0,0 0-1 0 0,0 0 1 0 0,-1 0 0 0 0,0-1 0 0 0,0-1 0 0 0,0 0-1 0 0,-1 0 1 0 0,0 0 0 0 0,0-1 0 0 0,0 0 0 0 0,-1 0-1 0 0,-1 0 1 0 0,1-1 0 0 0,-1 0 0 0 0,2-6-127 0 0,4-5-766 0 0,21-40-942 0 0,-22 40-3207 0 0,-2 0-4386 0 0,-5 12 24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6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1 424 5649 0 0,'0'0'156'0'0,"0"0"-57"0"0,0 0 246 0 0,0 0 334 0 0,35 9 327 0 0,116 30 281 0 0,-91-25 179 0 0,1-2 1 0 0,1-3 0 0 0,0-3-1 0 0,0-3 1 0 0,39-3-1467 0 0,-62-1 396 0 0,0-1-1 0 0,0-2 1 0 0,0-1-1 0 0,-1-3 1 0 0,0-1-1 0 0,-1-1 0 0 0,20-10-395 0 0,-40 13 81 0 0,0 0 0 0 0,0-1-1 0 0,0 0 1 0 0,-1-2-1 0 0,-1 0 1 0 0,0-1-1 0 0,0 0 1 0 0,-1-1-1 0 0,0-1 1 0 0,-1 0-1 0 0,-1-1 1 0 0,0 0-1 0 0,-1-1 1 0 0,-1 0 0 0 0,0-1-1 0 0,6-13-80 0 0,-12 21 34 0 0,0-1 1 0 0,-1 1-1 0 0,0 0 1 0 0,-1-1-1 0 0,0 0 0 0 0,0 1 1 0 0,-1-1-1 0 0,0 0 0 0 0,0 0 1 0 0,-1 0-1 0 0,0 0 1 0 0,-1 1-1 0 0,0-1 0 0 0,0 0 1 0 0,-1 0-1 0 0,0 1 0 0 0,-1-1 1 0 0,0 1-1 0 0,0-1 1 0 0,-1 1-1 0 0,0 0 0 0 0,0 0 1 0 0,0 1-1 0 0,-1-1 1 0 0,-1 1-1 0 0,1 0 0 0 0,-1 1-34 0 0,5 5-5 0 0,0 0-1 0 0,1 0 1 0 0,-1 0-1 0 0,0 1 1 0 0,0-1-1 0 0,1 0 1 0 0,-1 0-1 0 0,0 1 1 0 0,0-1-1 0 0,0 1 1 0 0,0-1-1 0 0,0 1 1 0 0,0-1-1 0 0,0 1 1 0 0,0 0-1 0 0,0-1 1 0 0,0 1-1 0 0,0 0 1 0 0,0 0 0 0 0,0 0-1 0 0,0 0 1 0 0,0 0-1 0 0,0 0 1 0 0,0 0-1 0 0,0 0 1 0 0,-1 0-1 0 0,1 0 1 0 0,0 1-1 0 0,0-1 1 0 0,0 0-1 0 0,0 1 1 0 0,0-1-1 0 0,0 1 1 0 0,0-1-1 0 0,1 1 1 0 0,-1-1-1 0 0,0 1 1 0 0,0 0-1 0 0,0-1 1 0 0,0 1-1 0 0,1 0 1 0 0,-1 0-1 0 0,0 0 1 0 0,1 0-1 0 0,-1-1 1 0 0,1 1-1 0 0,-1 0 1 0 0,1 0-1 0 0,-1 0 1 0 0,1 0-1 0 0,0 0 1 0 0,-1 1 5 0 0,-22 226 69 0 0,21-201-55 0 0,-4 132 7 0 0,-6-1 0 0 0,-8-1 0 0 0,-7 0 0 0 0,-6-2 0 0 0,-14 24-21 0 0,34-140-101 0 0,0-2 0 0 0,-3 0 0 0 0,-1 0 1 0 0,-2-1-1 0 0,-1-2 0 0 0,-2 0 0 0 0,-1-1 0 0 0,-1-1 1 0 0,-2-1-1 0 0,-2-1 0 0 0,0-2 0 0 0,-2-1 0 0 0,-1-1 0 0 0,-1-2 1 0 0,-1 0 100 0 0,30-21-25 0 0,-1 0 1 0 0,1 0-1 0 0,0-1 1 0 0,-1 1 0 0 0,0-1-1 0 0,1 0 1 0 0,-1 0-1 0 0,0 0 1 0 0,0 0 0 0 0,0-1-1 0 0,0 0 1 0 0,-1 1-1 0 0,1-2 1 0 0,0 1 0 0 0,0 0-1 0 0,-1-1 1 0 0,1 0-1 0 0,-1 0 1 0 0,1 0-1 0 0,0 0 1 0 0,0-1 0 0 0,-1 0-1 0 0,1 0 1 0 0,0 0-1 0 0,0 0 1 0 0,0-1 0 0 0,0 1-1 0 0,0-1 1 0 0,0 0-1 0 0,0 0 1 0 0,0-1 0 0 0,1 1-1 0 0,-1-1 1 0 0,1 0-1 0 0,0 1 1 0 0,0-2 0 0 0,0 1-1 0 0,0 0 1 0 0,1-1-1 0 0,-2-1 25 0 0,0-12 69 0 0,1 0-1 0 0,0 0 1 0 0,1 0-1 0 0,1-1 1 0 0,1 1-1 0 0,0-1 1 0 0,1 1 0 0 0,1-2-69 0 0,2-6 216 0 0,1 1 0 0 0,1-1 1 0 0,1 1-1 0 0,1 0 0 0 0,1 0 1 0 0,1 1-1 0 0,2 0 1 0 0,4-6-217 0 0,-6 11 158 0 0,0 0 0 0 0,2 0 1 0 0,0 1-1 0 0,1 1 1 0 0,0 0-1 0 0,2 0 1 0 0,-1 1-1 0 0,2 1 0 0 0,0 1 1 0 0,4-2-159 0 0,2 2 65 0 0,1 1 0 0 0,0 1 0 0 0,0 2 0 0 0,1 0 0 0 0,1 1 0 0 0,0 1 0 0 0,0 1 0 0 0,0 2 0 0 0,0 0 0 0 0,1 2 0 0 0,0 1 0 0 0,-1 0 1 0 0,1 2-1 0 0,0 1 0 0 0,-1 2 0 0 0,0 0 0 0 0,0 1 0 0 0,3 3-65 0 0,69 10-1371 0 0,-29-14-2725 0 0,-57-4 2870 0 0,17 0-3448 0 0,-9-3-1828 0 0,-7-1 383 0 0</inkml:trace>
  <inkml:trace contextRef="#ctx0" brushRef="#br0" timeOffset="247.868">1619 936 5137 0 0,'0'0'3199'0'0,"0"0"-1283"0"0,0 0-516 0 0,0 0 124 0 0,0 0 111 0 0,0 0-91 0 0,0 0-273 0 0,-6 34-373 0 0,-17 106-365 0 0,4 57-779 0 0,25-164-1828 0 0,6-14-5850 0 0,-8-15-889 0 0</inkml:trace>
  <inkml:trace contextRef="#ctx0" brushRef="#br0" timeOffset="407.838">1588 634 16083 0 0,'0'0'1049'0'0,"0"0"-513"0"0,0 0-320 0 0,0 0-96 0 0,0 0-152 0 0,0 0-328 0 0,0 0-184 0 0,0 0-185 0 0,0 0-279 0 0,0 0-440 0 0,0 0-1841 0 0,0 0-2560 0 0,0 0 1104 0 0</inkml:trace>
  <inkml:trace contextRef="#ctx0" brushRef="#br0" timeOffset="567.779">2502 862 15427 0 0,'0'0'1258'0'0,"0"0"-402"0"0,0 0-172 0 0,0 0 47 0 0,0 0 64 0 0,0 0-59 0 0,0 0-113 0 0,0 0-108 0 0,0 0-150 0 0,0 0-130 0 0,-33 32-90 0 0,-104 101-85 0 0,50-40 3 0 0,-55 112-1287 0 0,96-159-2533 0 0,29-33-466 0 0,0-2-3330 0 0,10-6 1817 0 0</inkml:trace>
  <inkml:trace contextRef="#ctx0" brushRef="#br0" timeOffset="732.876">1950 932 10810 0 0,'0'0'1335'0'0,"0"0"-617"0"0,0 0-377 0 0,0 0 89 0 0,0 0 156 0 0,0 0 167 0 0,0 0 60 0 0,0 0-33 0 0,0 0-56 0 0,34 10-125 0 0,106 32-119 0 0,63 32 597 0 0,-3-5-4442 0 0,-174-62 1141 0 0,30 4-7279 0 0,-43-10 5149 0 0</inkml:trace>
  <inkml:trace contextRef="#ctx0" brushRef="#br0" timeOffset="1118.25">2814 1072 0 0 0,'0'0'657'0'0,"0"0"421"0"0,0 0 412 0 0,0 0 387 0 0,0 0 227 0 0,0 0 37 0 0,0 0-94 0 0,0 0-218 0 0,0 0-260 0 0,0 0-251 0 0,34-1-231 0 0,109-7-216 0 0,-77-13 209 0 0,-58 14-851 0 0,-1 2-125 0 0,-1 0-1 0 0,0 0 0 0 0,0-1 0 0 0,0 1 0 0 0,-1-1 0 0 0,0-1 0 0 0,0 1 0 0 0,0-1 0 0 0,-1 1 1 0 0,0-1-1 0 0,0 0 0 0 0,-1-1 0 0 0,0 1 0 0 0,0-1 0 0 0,-1 1 0 0 0,0-1 0 0 0,0 0 0 0 0,-1 0 1 0 0,0 0-1 0 0,0 0 0 0 0,-1 0 0 0 0,0-7-103 0 0,-2 12-33 0 0,-1-1 0 0 0,1 1 0 0 0,-1 0 1 0 0,0 0-1 0 0,0 0 0 0 0,0 0 0 0 0,0 1 0 0 0,0-1 0 0 0,-1 1 1 0 0,1 0-1 0 0,-1 0 0 0 0,0 0 0 0 0,1 0 0 0 0,-1 1 0 0 0,0 0 0 0 0,0-1 1 0 0,0 1-1 0 0,0 1 0 0 0,0-1 0 0 0,0 0 0 0 0,0 1 0 0 0,0 0 1 0 0,0 0-1 0 0,-1 0 0 0 0,1 1 0 0 0,0-1 0 0 0,0 1 0 0 0,0 0 0 0 0,0 0 1 0 0,0 1-1 0 0,1-1 0 0 0,-1 1 0 0 0,0-1 0 0 0,0 1 0 0 0,1 1 33 0 0,-11 3-184 0 0,1 1 0 0 0,0 1 0 0 0,0 0-1 0 0,1 1 1 0 0,0 0 0 0 0,1 1-1 0 0,0 1 1 0 0,0-1 0 0 0,1 2 0 0 0,0-1-1 0 0,1 1 1 0 0,1 1 0 0 0,0 0 0 0 0,0 0-1 0 0,2 0 1 0 0,-1 1 0 0 0,2 0-1 0 0,0 1 1 0 0,0-1 0 0 0,2 1 0 0 0,-1-1-1 0 0,2 1 1 0 0,0 8 184 0 0,2-17-80 0 0,1 0 0 0 0,0 0 0 0 0,0 0 0 0 0,1 0 0 0 0,-1-1-1 0 0,1 1 1 0 0,1 0 0 0 0,-1-1 0 0 0,1 0 0 0 0,0 0 0 0 0,0 0 0 0 0,0 0 0 0 0,1 0 0 0 0,0 0-1 0 0,0-1 1 0 0,0 0 0 0 0,0 0 0 0 0,1 0 0 0 0,0 0 0 0 0,0-1 0 0 0,0 1 0 0 0,0-1 0 0 0,0-1-1 0 0,1 1 1 0 0,-1-1 80 0 0,10 5-12 0 0,-1-1-1 0 0,1-1 0 0 0,0 0 0 0 0,0-1 0 0 0,0-1 1 0 0,1 0-1 0 0,-1-1 0 0 0,1-1 0 0 0,1 0 13 0 0,1-1-442 0 0,0-1-1 0 0,0 0 0 0 0,0-1 0 0 0,0-1 1 0 0,-1-1-1 0 0,1 0 0 0 0,-1-1 0 0 0,0-1 1 0 0,13-7 442 0 0,85-41-8701 0 0,-91 40 7246 0 0</inkml:trace>
  <inkml:trace contextRef="#ctx0" brushRef="#br0" timeOffset="1522.852">3662 869 2737 0 0,'0'0'2357'0'0,"0"0"-774"0"0,0 0-305 0 0,0 0-55 0 0,0 0-24 0 0,-32 25-116 0 0,-102 78-262 0 0,63-29-11 0 0,66-67-783 0 0,0 0 0 0 0,1 0 0 0 0,0 0 0 0 0,0 0 0 0 0,0 1 0 0 0,1-1 0 0 0,0 1 0 0 0,1 0 0 0 0,-1 0 0 0 0,2 0 0 0 0,-1 0 0 0 0,1 0 0 0 0,0 1 0 0 0,1-1 0 0 0,0 0 0 0 0,0 2-27 0 0,2-6 83 0 0,0 0-1 0 0,1 1 1 0 0,-1-1-1 0 0,1-1 1 0 0,0 1 0 0 0,0 0-1 0 0,0-1 1 0 0,1 1 0 0 0,-1-1-1 0 0,1 0 1 0 0,0 0 0 0 0,0-1-1 0 0,0 1 1 0 0,0-1-1 0 0,0 1 1 0 0,0-1 0 0 0,1-1-1 0 0,-1 1 1 0 0,1-1 0 0 0,-1 0-1 0 0,1 0 1 0 0,0 0 0 0 0,0 0-1 0 0,-1-1 1 0 0,1 0-1 0 0,0 0 1 0 0,0 0 0 0 0,4-1-83 0 0,4 1 384 0 0,0-1 1 0 0,1 0-1 0 0,-1-1 1 0 0,0-1 0 0 0,0 0-1 0 0,0 0 1 0 0,0-2-1 0 0,8-3-384 0 0,-21 8 18 0 0,34-12 630 0 0,-2-2 1 0 0,0-1 0 0 0,-1-2 0 0 0,0-1 0 0 0,-2-1 0 0 0,13-11-649 0 0,-9 2 177 0 0,-1-2 0 0 0,-2 0 0 0 0,-1-2 0 0 0,-1-1 0 0 0,-2-2 0 0 0,-2 0 0 0 0,-1-1 0 0 0,-1-2 0 0 0,-2 0 0 0 0,-2-1 0 0 0,6-22-177 0 0,-19 47-123 0 0,-1-1 1 0 0,-1 0 0 0 0,0 0-1 0 0,0 0 1 0 0,-2-1-1 0 0,0 1 1 0 0,0 0 0 0 0,-2-1-1 0 0,0 1 1 0 0,0 0 0 0 0,-2 0-1 0 0,0 0 1 0 0,-1 0-1 0 0,0 0 1 0 0,-1 1 0 0 0,0-1-1 0 0,-2 1 1 0 0,0 0-1 0 0,0 1 1 0 0,-1 0 0 0 0,-8-10 122 0 0,12 18-54 0 0,-1 1 0 0 0,0 0 0 0 0,1 0 1 0 0,-1 0-1 0 0,0 0 0 0 0,-1 1 0 0 0,1 0 1 0 0,0 0-1 0 0,-1 1 0 0 0,0 0 0 0 0,0 0 1 0 0,0 0-1 0 0,0 0 0 0 0,0 1 0 0 0,0 0 0 0 0,0 0 1 0 0,0 1-1 0 0,0 0 0 0 0,0 0 0 0 0,-1 0 1 0 0,1 1-1 0 0,0-1 0 0 0,0 2 0 0 0,0-1 1 0 0,0 1-1 0 0,0 0 0 0 0,0 0 0 0 0,0 1 54 0 0,-8 3-60 0 0,1 0 0 0 0,-1 2-1 0 0,2-1 1 0 0,-1 1 0 0 0,1 1 0 0 0,1 1-1 0 0,0-1 1 0 0,0 2 0 0 0,0-1 0 0 0,2 2-1 0 0,-3 2 61 0 0,4-3-1 0 0,0 0 0 0 0,0 0-1 0 0,1 1 1 0 0,1 0-1 0 0,0 0 1 0 0,0 1 0 0 0,2 0-1 0 0,-1 0 1 0 0,2 0-1 0 0,0 0 1 0 0,0 0 0 0 0,1 1-1 0 0,1 0 1 0 0,0-1-1 0 0,1 1 1 0 0,0-1 0 0 0,1 1-1 0 0,1 0 1 0 0,0-1 0 0 0,1 0-1 0 0,0 1 1 0 0,1-1-1 0 0,1-1 1 0 0,0 1 0 0 0,4 6 1 0 0,7 3 43 0 0,1-1 1 0 0,2 0 0 0 0,0-1 0 0 0,1-2-1 0 0,1 0 1 0 0,1-1 0 0 0,0-1 0 0 0,1-1 0 0 0,0 0-1 0 0,2-2 1 0 0,0-2 0 0 0,0 0 0 0 0,1-1-1 0 0,0-1 1 0 0,0-2 0 0 0,1-1 0 0 0,26 3-44 0 0,108 16-489 0 0,-108-22-2763 0 0,1-1-4479 0 0,-27-2-1539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4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542 718 0 0 0,'0'0'251'0'0,"0"0"230"0"0,0 0 215 0 0,0 0 305 0 0,0 0 351 0 0,0 0 173 0 0,0 0-20 0 0,0 0-142 0 0,0 0-231 0 0,-31 0-188 0 0,-99 3-104 0 0,50 22 401 0 0,64-16-868 0 0,-9 6-49 0 0,1 0-1 0 0,0 2 1 0 0,1 1 0 0 0,1 0-1 0 0,0 2 1 0 0,2 1-1 0 0,0 0 1 0 0,1 1 0 0 0,2 1-1 0 0,0 1 1 0 0,1 1 0 0 0,0 4-324 0 0,14-27 10 0 0,0 0 0 0 0,0 0-1 0 0,0 0 1 0 0,1 1 0 0 0,-1-1 0 0 0,1 1 0 0 0,0-1 0 0 0,0 1 0 0 0,0-1 0 0 0,0 1 0 0 0,0 0 0 0 0,0-1 0 0 0,1 1 0 0 0,-1 0 0 0 0,1 0 0 0 0,0 0 0 0 0,0-1 0 0 0,0 1 0 0 0,0 0 0 0 0,0 0 0 0 0,1-1 0 0 0,-1 1 0 0 0,1 0 0 0 0,0 0 0 0 0,0-1 0 0 0,0 1 0 0 0,0 0 0 0 0,0-1 0 0 0,0 0 0 0 0,1 1 0 0 0,-1-1 0 0 0,1 0 0 0 0,0 1 0 0 0,-1-1 0 0 0,1 0 0 0 0,0 0 0 0 0,1 0 0 0 0,-1-1 0 0 0,1 2-10 0 0,12-3 230 0 0,0 0 0 0 0,-1-2 0 0 0,1 1 0 0 0,0-2 0 0 0,0 0 1 0 0,-1 0-1 0 0,0-2 0 0 0,0 1 0 0 0,0-2 0 0 0,0 0 0 0 0,-1-1 0 0 0,0 0 0 0 0,0-1 0 0 0,-1 0 0 0 0,0-1 1 0 0,4-4-231 0 0,27-15 249 0 0,0 1-94 0 0,-1-2-1 0 0,-2-1 1 0 0,-1-3 0 0 0,-1-1-1 0 0,-2-1 1 0 0,-1-2-1 0 0,10-17-154 0 0,-41 49 210 0 0,-15 21-512 0 0,3-3 279 0 0,2 0 0 0 0,0 1 1 0 0,0 0-1 0 0,1-1 0 0 0,1 2 0 0 0,0-1 0 0 0,1 0 1 0 0,1 1-1 0 0,0 0 0 0 0,1-1 0 0 0,0 15 23 0 0,4-22 14 0 0,-1 0-1 0 0,1-1 1 0 0,0 0-1 0 0,1 1 1 0 0,-1-1-1 0 0,1 0 1 0 0,1-1-1 0 0,-1 1 1 0 0,1-1 0 0 0,0 1-1 0 0,0-1 1 0 0,0-1-1 0 0,1 1 1 0 0,-1-1-1 0 0,1 0 1 0 0,0 0-1 0 0,1-1 1 0 0,-1 0-1 0 0,0 0 1 0 0,1 0-1 0 0,0-1 1 0 0,0 0-1 0 0,0 0 1 0 0,0-1-1 0 0,0 0 1 0 0,0 0-1 0 0,0 0 1 0 0,0-1-1 0 0,6-1-13 0 0,-4 1 49 0 0,0 0-1 0 0,-1-1 0 0 0,1 0 1 0 0,0-1-1 0 0,-1 0 0 0 0,1 0 1 0 0,-1 0-1 0 0,1-1 0 0 0,-1-1 0 0 0,0 0 1 0 0,0 0-1 0 0,-1 0 0 0 0,1-1 1 0 0,-1 0-1 0 0,0 0 0 0 0,0-1 1 0 0,-1 0-1 0 0,5-5-48 0 0,33-37 89 0 0,-3-2-1 0 0,-2-2 1 0 0,-2-1 0 0 0,5-13-89 0 0,-16 23-161 0 0,-1-1 0 0 0,-2-2 0 0 0,-2 0 0 0 0,-2-1 0 0 0,-3-1 0 0 0,-1 0 0 0 0,-2-1 0 0 0,-3-1 0 0 0,-2 0 0 0 0,-2 0 0 0 0,-1-41 161 0 0,-4 88-6 0 0,0 0-1 0 0,-1-1 1 0 0,1 1 0 0 0,-1 0 0 0 0,0 0 0 0 0,0 0 0 0 0,0 0 0 0 0,-1 0 0 0 0,1 0 0 0 0,-1 0 0 0 0,0 0 0 0 0,1 0 0 0 0,-1 0 0 0 0,0 0-1 0 0,-1 0 1 0 0,1 0 0 0 0,-1 1 0 0 0,1-1 0 0 0,-1 0 0 0 0,0 1 0 0 0,0 0 0 0 0,0-1 0 0 0,0 1 0 0 0,0 0 0 0 0,0 0 0 0 0,-1 0 0 0 0,1 0-1 0 0,-1 0 1 0 0,0 1 0 0 0,1-1 0 0 0,-1 1 0 0 0,0 0 0 0 0,0-1 0 0 0,0 1 0 0 0,0 1 0 0 0,0-1 0 0 0,0 0 0 0 0,0 1 0 0 0,0-1 0 0 0,0 1-1 0 0,0 0 1 0 0,0 0 0 0 0,0 0 0 0 0,0 1 0 0 0,-1-1 6 0 0,-2 3-8 0 0,0 1-1 0 0,0-1 1 0 0,0 1-1 0 0,1 0 1 0 0,-1 0-1 0 0,1 1 1 0 0,0 0-1 0 0,0 0 1 0 0,0 0-1 0 0,1 0 1 0 0,0 1 0 0 0,0 0-1 0 0,0-1 1 0 0,-2 6 8 0 0,3-5 0 0 0,-27 44 20 0 0,3 1 0 0 0,2 2 1 0 0,2 1-1 0 0,3 0 1 0 0,2 2-1 0 0,2 0 1 0 0,3 0-1 0 0,2 2 1 0 0,3 1-21 0 0,4-39 9 0 0,1-1 1 0 0,1 1-1 0 0,1 0 0 0 0,1 0 1 0 0,0 0-1 0 0,2 0 1 0 0,0 0-1 0 0,1 0 1 0 0,1-1-1 0 0,1 1 1 0 0,1-1-1 0 0,0 0 1 0 0,1-1-1 0 0,2 1 1 0 0,-1-2-1 0 0,2 1 1 0 0,1-1-1 0 0,7 9-9 0 0,-11-20 81 0 0,0 0-1 0 0,0 0 0 0 0,1-1 1 0 0,0 0-1 0 0,0-1 0 0 0,0 0 1 0 0,1 0-1 0 0,0 0 1 0 0,-1-1-1 0 0,1-1 0 0 0,0 1 1 0 0,0-2-1 0 0,0 1 0 0 0,1-1 1 0 0,-1 0-1 0 0,0-1 1 0 0,0 0-1 0 0,1-1 0 0 0,-1 0 1 0 0,0 0-1 0 0,0-1 0 0 0,0 0 1 0 0,0 0-1 0 0,0-1 1 0 0,0-1-1 0 0,-1 1 0 0 0,0-1 1 0 0,1-1-1 0 0,-2 0 0 0 0,6-3-80 0 0,11-8 94 0 0,-1-2-1 0 0,0 0 0 0 0,-1-1 0 0 0,-1-2 0 0 0,-1 0 0 0 0,-1-1 0 0 0,-1-1 1 0 0,-1 0-1 0 0,-1-2 0 0 0,0 0 0 0 0,-3 0 0 0 0,0-2 0 0 0,6-17-93 0 0,-15 29-3 0 0,0 0 0 0 0,0 0 0 0 0,-2 0 0 0 0,0-1 0 0 0,0 1-1 0 0,-2-1 1 0 0,0 1 0 0 0,-1-10 3 0 0,0 22-40 0 0,1-1-1 0 0,0 1 1 0 0,-1-1 0 0 0,0 0 0 0 0,0 1-1 0 0,0-1 1 0 0,0 1 0 0 0,0 0-1 0 0,-1-1 1 0 0,0 1 0 0 0,1 0-1 0 0,-1 0 1 0 0,0 0 0 0 0,-1 0 0 0 0,1 0-1 0 0,0 1 1 0 0,-1-1 0 0 0,0 1-1 0 0,1-1 1 0 0,-1 1 0 0 0,0 0 0 0 0,0 0-1 0 0,-1 0 1 0 0,1 0 0 0 0,0 1-1 0 0,0 0 1 0 0,-1-1 0 0 0,1 1 0 0 0,-1 0-1 0 0,1 0 1 0 0,-1 1 0 0 0,1-1-1 0 0,-1 1 1 0 0,0 0 0 0 0,1 0-1 0 0,-1 0 1 0 0,0 0 40 0 0,-12 1-528 0 0,0 0 1 0 0,0 1-1 0 0,1 1 0 0 0,-1 0 0 0 0,1 1 1 0 0,0 0-1 0 0,-14 7 528 0 0,-51 25-5623 0 0,30-8-2949 0 0,27-15 2900 0 0</inkml:trace>
  <inkml:trace contextRef="#ctx0" brushRef="#br0" timeOffset="452.207">1961 545 4217 0 0,'0'0'3398'0'0,"0"0"-1152"0"0,0 0-633 0 0,0 0-192 0 0,0 0-88 0 0,0 0-112 0 0,0 0-226 0 0,0 0-237 0 0,0 0-202 0 0,0 0-175 0 0,0 0-140 0 0,0 0-65 0 0,-34 18-52 0 0,-104 61-56 0 0,134-77-64 0 0,0 0 1 0 0,0 1-1 0 0,0-1 0 0 0,0 1 1 0 0,1 0-1 0 0,-1-1 0 0 0,1 2 1 0 0,0-1-1 0 0,-1 0 0 0 0,1 1 1 0 0,1-1-1 0 0,-1 1 0 0 0,0 0 0 0 0,1 0 1 0 0,0 0-1 0 0,0 0 0 0 0,0 0 1 0 0,0 2-5 0 0,-3 9 17 0 0,0-5 1 0 0,1 1-1 0 0,0-1 1 0 0,1 1 0 0 0,1 0 0 0 0,-1-1 0 0 0,2 1 0 0 0,-1 0-1 0 0,2 1 1 0 0,-1-1 0 0 0,2 0 0 0 0,-1 0 0 0 0,1 0 0 0 0,3 9-18 0 0,-3-15 67 0 0,0 0 1 0 0,1 0 0 0 0,-1 0-1 0 0,1-1 1 0 0,0 1 0 0 0,1 0-1 0 0,-1-1 1 0 0,1 1 0 0 0,0-1-1 0 0,0 0 1 0 0,0 0 0 0 0,0 0-1 0 0,1 0 1 0 0,0-1 0 0 0,0 1-1 0 0,0-1 1 0 0,0 0 0 0 0,0 0-1 0 0,1-1 1 0 0,-1 1 0 0 0,1-1-1 0 0,0 0 1 0 0,-1 0 0 0 0,1 0-1 0 0,0-1 1 0 0,0 0 0 0 0,0 0-1 0 0,1 0 1 0 0,-1-1 0 0 0,0 1-68 0 0,7 0 151 0 0,-1-1 0 0 0,1 1 0 0 0,0-2 0 0 0,-1 0 0 0 0,1 0 0 0 0,0-1 0 0 0,-1-1 0 0 0,0 0 1 0 0,1 0-1 0 0,-1-1 0 0 0,-1 0 0 0 0,1-1 0 0 0,-1-1 0 0 0,1 1 0 0 0,-2-2 0 0 0,1 1 1 0 0,-1-1-1 0 0,0-1 0 0 0,0 0 0 0 0,-1 0 0 0 0,0 0 0 0 0,1-3-151 0 0,-2 3-9 0 0,-1 0 1 0 0,0 0-1 0 0,0-1 0 0 0,-1 1 0 0 0,-1-1 1 0 0,1 0-1 0 0,-1-1 0 0 0,-1 1 0 0 0,0-1 1 0 0,0 0-1 0 0,-1 1 0 0 0,0-1 0 0 0,0 0 1 0 0,-1 0-1 0 0,-1-1 0 0 0,0 1 0 0 0,0 0 1 0 0,-1 0-1 0 0,0 0 0 0 0,-3-8 9 0 0,-26-45-3927 0 0,-25 13-5406 0 0,41 45 411 0 0</inkml:trace>
  <inkml:trace contextRef="#ctx0" brushRef="#br0" timeOffset="1083.352">2250 626 10882 0 0,'0'0'1581'0'0,"0"0"-626"0"0,0 0-279 0 0,0 0-16 0 0,0 0 40 0 0,0 0 56 0 0,0 0 31 0 0,0 0-36 0 0,0 0-104 0 0,0 0-175 0 0,0 0-152 0 0,0 0-106 0 0,0 28-68 0 0,-3 132 5 0 0,2-156-101 0 0,1 0 1 0 0,-1 0 0 0 0,1 0 0 0 0,0 0-1 0 0,1 0 1 0 0,-1 1 0 0 0,1-1 0 0 0,-1 0-1 0 0,1 0 1 0 0,1 0 0 0 0,-1 0 0 0 0,0-1-1 0 0,1 1 1 0 0,0 0 0 0 0,0 0 0 0 0,0-1-1 0 0,0 1 1 0 0,1-1 0 0 0,-1 0 0 0 0,1 0-1 0 0,0 0 1 0 0,0 0 0 0 0,0 0 0 0 0,0 0-1 0 0,0-1 1 0 0,1 0 0 0 0,-1 1 0 0 0,1-1-1 0 0,0-1 1 0 0,-1 1 0 0 0,1 0 0 0 0,0-1-1 0 0,0 0 1 0 0,0 0 0 0 0,1 0-51 0 0,5 0 193 0 0,0 0 1 0 0,-1-1-1 0 0,1 0 1 0 0,0 0-1 0 0,0-1 1 0 0,-1-1-1 0 0,1 0 1 0 0,-1 0-1 0 0,1 0 1 0 0,-1-1-1 0 0,0-1 0 0 0,0 0 1 0 0,0 0-1 0 0,-1-1 1 0 0,1 0-1 0 0,-1 0 1 0 0,6-5-194 0 0,119-119 628 0 0,-102 99-782 0 0,-30 30 24 0 0,-1 0-61 0 0,0 0-52 0 0,0 0-21 0 0,0 18-281 0 0,0-8 513 0 0,-1-6 27 0 0,0 1 0 0 0,0 0 1 0 0,1 0-1 0 0,0 0 0 0 0,0-1 1 0 0,0 1-1 0 0,1 0 0 0 0,0 0 1 0 0,0 0-1 0 0,0-1 1 0 0,0 1-1 0 0,1 0 0 0 0,-1-1 1 0 0,1 1-1 0 0,0-1 0 0 0,1 0 1 0 0,-1 0-1 0 0,1 0 0 0 0,0 0 1 0 0,0 0-1 0 0,0 0 1 0 0,0-1-1 0 0,1 1 0 0 0,-1-1 1 0 0,1 0-1 0 0,0 0 0 0 0,4 2 5 0 0,7 0 48 0 0,1-1 0 0 0,-1 0-1 0 0,1-1 1 0 0,0-1 0 0 0,0 0 0 0 0,0-2-1 0 0,0 1 1 0 0,0-2 0 0 0,0 0-1 0 0,0-1 1 0 0,0-1 0 0 0,0 0-1 0 0,-1-1 1 0 0,1-1 0 0 0,-1 0-1 0 0,0-1 1 0 0,-1-1 0 0 0,1 0 0 0 0,-1-1-1 0 0,-1 0 1 0 0,1-2-48 0 0,19-11 83 0 0,-1-3 0 0 0,-1 0 0 0 0,-1-2 0 0 0,-1-1 0 0 0,-1-2 0 0 0,-2 0 0 0 0,-1-2 0 0 0,-1-1 0 0 0,6-13-83 0 0,-14 14-91 0 0,-1 0-1 0 0,-1 0 1 0 0,-2-2 0 0 0,-2 0 0 0 0,0 0-1 0 0,-2-1 1 0 0,-2 0 0 0 0,-1 0 0 0 0,-2 0-1 0 0,-1-1 1 0 0,-2 1 0 0 0,-1-9 91 0 0,0 43-11 0 0,1 1 0 0 0,-1-1 0 0 0,1 0-1 0 0,0 1 1 0 0,-1-1 0 0 0,1 0 0 0 0,-1 0 0 0 0,1 1 0 0 0,-1-1 0 0 0,1 0 0 0 0,-1 0 0 0 0,1 0-1 0 0,-1 0 1 0 0,1 0 0 0 0,-1 0 0 0 0,0 0 0 0 0,1 0 0 0 0,-1 0 0 0 0,1 0 0 0 0,-1 0 0 0 0,1 0-1 0 0,-1 0 1 0 0,1 0 0 0 0,-1 0 0 0 0,1 0 0 0 0,-1-1 0 0 0,1 1 0 0 0,-1 0 0 0 0,1 0 0 0 0,-1-1-1 0 0,1 1 1 0 0,0 0 0 0 0,-1-1 0 0 0,1 1 0 0 0,-1 0 0 0 0,1-1 0 0 0,0 1 0 0 0,-1-1 0 0 0,1 1 0 0 0,0 0-1 0 0,0-1 1 0 0,-1 1 0 0 0,1-1 0 0 0,0 1 0 0 0,0-1 0 0 0,0 1 0 0 0,-1-1 0 0 0,1 1 0 0 0,0-1-1 0 0,0 1 1 0 0,0-1 0 0 0,0 1 0 0 0,0-1 0 0 0,0 0 0 0 0,0 1 0 0 0,0-1 0 0 0,0 1 0 0 0,0-1-1 0 0,1 1 1 0 0,-1-1 0 0 0,0 1 0 0 0,0-1 0 0 0,0 1 0 0 0,1-1 0 0 0,-1 1 11 0 0,-26 33-468 0 0,12-5 454 0 0,1 0-1 0 0,1 1 1 0 0,1 1 0 0 0,1 0-1 0 0,2 0 1 0 0,1 0-1 0 0,2 1 1 0 0,1 0-1 0 0,1 1 1 0 0,2-1 0 0 0,1 14 14 0 0,1-29-29 0 0,0-1 1 0 0,1 1 0 0 0,1 0 0 0 0,0-1-1 0 0,1 0 1 0 0,1 1 0 0 0,0-2 0 0 0,1 1-1 0 0,1-1 1 0 0,0 1 0 0 0,1-2 0 0 0,1 1-1 0 0,0-1 1 0 0,0-1 0 0 0,1 0-1 0 0,4 3 29 0 0,4-4-1532 0 0,-24-11-11156 0 0,0-3 4349 0 0</inkml:trace>
  <inkml:trace contextRef="#ctx0" brushRef="#br0" timeOffset="1240.054">2867 372 13651 0 0,'0'0'1344'0'0,"0"0"-288"0"0,0 0 33 0 0,0 0-1 0 0,206-66-160 0 0,-151 58-232 0 0,10 1-240 0 0,5-4-176 0 0,2 3-80 0 0,7 1-88 0 0,2 0-40 0 0,3-4-24 0 0,-1 3-7 0 0,6-3-194 0 0,-1 0-671 0 0,-5 4-2240 0 0,-19-1-4146 0 0,-21 5-2600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3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63 0 0 0,'0'0'2287'0'0,"0"0"-672"0"0,0 0-115 0 0,0 0 201 0 0,0 0 301 0 0,0 0 135 0 0,0 0-84 0 0,0 0-254 0 0,0 0-337 0 0,0 0-290 0 0,0 0-225 0 0,0 0-189 0 0,-10-10-121 0 0,-34-32-87 0 0,42 41-513 0 0,1 0 0 0 0,0 0-1 0 0,-1 0 1 0 0,1 0-1 0 0,-1 0 1 0 0,1 1 0 0 0,-1-1-1 0 0,1 0 1 0 0,-1 1 0 0 0,1-1-1 0 0,-1 1 1 0 0,0-1-1 0 0,1 1 1 0 0,-1 0 0 0 0,1 0-1 0 0,-1 0 1 0 0,0 0 0 0 0,1 0-1 0 0,-1 0 1 0 0,0 0-1 0 0,1 0 1 0 0,-1 1 0 0 0,0-1-1 0 0,1 1 1 0 0,-1-1-1 0 0,1 1 1 0 0,-1 0 0 0 0,1-1-1 0 0,-1 1 1 0 0,1 0 0 0 0,-1 0-1 0 0,1 0 1 0 0,0 0-37 0 0,-8 4 201 0 0,-20 11-37 0 0,0 1-1 0 0,2 0 1 0 0,0 2 0 0 0,1 2-1 0 0,1 0 1 0 0,0 1-1 0 0,2 2 1 0 0,1 0 0 0 0,1 2-1 0 0,1 0 1 0 0,1 1 0 0 0,2 1-1 0 0,-11 23-163 0 0,21-37 10 0 0,1 1-1 0 0,0-1 0 0 0,2 1 1 0 0,-1 0-1 0 0,2 1 0 0 0,0-1 1 0 0,1 1-1 0 0,0-1 0 0 0,1 1 1 0 0,1 0-1 0 0,2 15-9 0 0,-1-26 3 0 0,0-1 0 0 0,0 1 0 0 0,1 0 0 0 0,0 0 0 0 0,-1-1 0 0 0,2 1 0 0 0,-1-1 0 0 0,1 0 0 0 0,-1 1 0 0 0,1-1 0 0 0,0-1 1 0 0,0 1-1 0 0,1 0 0 0 0,-1-1 0 0 0,1 1 0 0 0,0-1 0 0 0,0 0 0 0 0,0 0 0 0 0,0-1 0 0 0,1 1 0 0 0,-1-1 0 0 0,1 0 0 0 0,-1 0 0 0 0,1-1 0 0 0,0 1 0 0 0,3 0-3 0 0,131 12 229 0 0,-89-18-457 0 0,-1-3 0 0 0,0-2 0 0 0,-1-2 0 0 0,0-2-1 0 0,19-10 229 0 0,61-22-8853 0 0,-104 36 5592 0 0,2-2-8052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1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1 991 0 0 0,'0'0'187'0'0,"0"0"221"0"0,0 0 335 0 0,0 0 488 0 0,0 0 442 0 0,0 0 182 0 0,0 0-161 0 0,0 0-364 0 0,0 0-368 0 0,27-31-243 0 0,83-99-144 0 0,-51 51 443 0 0,36-75 2636 0 0,-94 153-3631 0 0,0 0 0 0 0,-1 1-1 0 0,1-1 1 0 0,0 0 0 0 0,0 0 0 0 0,0 1 0 0 0,0-1 0 0 0,0 1 0 0 0,0-1 0 0 0,0 1-1 0 0,0-1 1 0 0,0 1 0 0 0,0 0 0 0 0,0-1 0 0 0,0 1 0 0 0,0 0 0 0 0,0 0 0 0 0,0 0-1 0 0,0 0 1 0 0,0 0 0 0 0,0 0 0 0 0,1 0 0 0 0,-1 0 0 0 0,0 0 0 0 0,0 1 0 0 0,0-1-1 0 0,0 0 1 0 0,0 1 0 0 0,0-1 0 0 0,0 0 0 0 0,0 1 0 0 0,0 0 0 0 0,0-1 0 0 0,0 1-1 0 0,-1-1 1 0 0,1 1 0 0 0,0 0 0 0 0,0 0 0 0 0,0 0 0 0 0,-1-1 0 0 0,1 1-1 0 0,0 0 1 0 0,-1 0 0 0 0,1 0 0 0 0,-1 0 0 0 0,1 0 0 0 0,-1 0 0 0 0,0 0 0 0 0,1 0-1 0 0,-1 1-21 0 0,23 60 785 0 0,-22-57-672 0 0,23 97 297 0 0,-5 1 0 0 0,-4 1-1 0 0,-5 0 1 0 0,-4 1 0 0 0,-7 72-411 0 0,2-156 36 0 0,-1-1 1 0 0,-1 1-1 0 0,-1-1 1 0 0,-1 1-1 0 0,-1-1 1 0 0,0 0-1 0 0,-1 0 1 0 0,-2 0-1 0 0,0-1 1 0 0,-1 0-1 0 0,-6 9-36 0 0,13-26 32 0 0,0 0 0 0 0,0 0-1 0 0,0 0 1 0 0,-1 0-1 0 0,1 0 1 0 0,-1-1-1 0 0,0 1 1 0 0,1 0 0 0 0,-1-1-1 0 0,0 1 1 0 0,0-1-1 0 0,0 0 1 0 0,0 0 0 0 0,0 0-1 0 0,0 0 1 0 0,0 0-1 0 0,0 0 1 0 0,-1 0-1 0 0,1-1 1 0 0,0 1 0 0 0,0-1-1 0 0,-1 0 1 0 0,1 0-1 0 0,0 1 1 0 0,-1-1-1 0 0,1-1 1 0 0,0 1 0 0 0,-1 0-1 0 0,1-1 1 0 0,0 1-1 0 0,0-1 1 0 0,-1 1 0 0 0,1-1-1 0 0,0 0 1 0 0,0 0-1 0 0,0 0 1 0 0,0 0-1 0 0,0-1 1 0 0,0 1 0 0 0,0 0-1 0 0,0-1 1 0 0,1 0-1 0 0,-1 1 1 0 0,1-1-1 0 0,-1 0 1 0 0,1 0 0 0 0,-1 1-1 0 0,1-1 1 0 0,0 0-1 0 0,0-1 1 0 0,0 1 0 0 0,0 0-1 0 0,0 0 1 0 0,1 0-1 0 0,-1 0 1 0 0,0-1-32 0 0,-2-17 8 0 0,0 0 0 0 0,2 0 0 0 0,0 0 0 0 0,1-1 0 0 0,1 1 0 0 0,1 0 1 0 0,0 0-1 0 0,2 1 0 0 0,0-1 0 0 0,2 0 0 0 0,0 1 0 0 0,5-11-8 0 0,15-45-66 0 0,3 2 0 0 0,4 1 0 0 0,2 2 0 0 0,4 1-1 0 0,2 2 1 0 0,3 2 0 0 0,3 2 0 0 0,3 2 0 0 0,2 2 0 0 0,18-12 66 0 0,-55 57 6 0 0,1 0 1 0 0,0 0 0 0 0,1 1 0 0 0,0 2 0 0 0,1-1-1 0 0,0 2 1 0 0,1 0 0 0 0,0 2 0 0 0,1 0-1 0 0,0 1 1 0 0,0 1 0 0 0,20-4-7 0 0,-38 10 0 0 0,-1 0 1 0 0,1 0-1 0 0,-1 0 0 0 0,0 0 1 0 0,1 0-1 0 0,-1 1 1 0 0,0-1-1 0 0,1 0 0 0 0,-1 1 1 0 0,0-1-1 0 0,1 1 0 0 0,-1-1 1 0 0,0 1-1 0 0,0 0 0 0 0,0 0 1 0 0,0-1-1 0 0,0 1 0 0 0,1 0 1 0 0,-1 0-1 0 0,-1 0 1 0 0,1 0-1 0 0,0 0 0 0 0,0 0 1 0 0,0 0-1 0 0,0 1 0 0 0,-1-1 1 0 0,1 0-1 0 0,-1 0 0 0 0,1 1 1 0 0,-1-1-1 0 0,1 0 0 0 0,-1 1 1 0 0,0-1-1 0 0,1 0 1 0 0,-1 1-1 0 0,0-1 0 0 0,0 0 1 0 0,0 1-1 0 0,0-1 0 0 0,0 1 0 0 0,-7 60 193 0 0,-9-25-197 0 0,-1 1 1 0 0,-1-2-1 0 0,-3 0 1 0 0,0-1-1 0 0,-3-2 1 0 0,0 0 0 0 0,-2-1-1 0 0,-2-2 1 0 0,-1-1-1 0 0,-1-1 1 0 0,-1-1-1 0 0,-28 17 4 0 0,47-34-230 0 0,-46 35-756 0 0,16-23-2612 0 0,37-21 1386 0 0,1-4-7711 0 0,4-1 4873 0 0</inkml:trace>
  <inkml:trace contextRef="#ctx0" brushRef="#br0" timeOffset="288.035">1335 593 11074 0 0,'0'0'1749'0'0,"0"0"-713"0"0,0 0-237 0 0,0 0 152 0 0,0 0 260 0 0,0 0 84 0 0,0 0-177 0 0,-30 31-316 0 0,-96 96-289 0 0,64-45 9 0 0,56-72-471 0 0,1 1 0 0 0,1 0 0 0 0,0 0 0 0 0,0 0 0 0 0,1 1 1 0 0,0-1-1 0 0,1 1 0 0 0,1 0 0 0 0,0 0 0 0 0,0 0 0 0 0,1-1 0 0 0,1 7-51 0 0,0-14 13 0 0,0 0 1 0 0,0-1-1 0 0,0 1 0 0 0,0-1 0 0 0,1 1 0 0 0,0-1 1 0 0,-1 0-1 0 0,1 0 0 0 0,1 0 0 0 0,-1 0 0 0 0,0 0 0 0 0,1 0 1 0 0,-1 0-1 0 0,1-1 0 0 0,0 1 0 0 0,0-1 0 0 0,0 0 1 0 0,0 0-1 0 0,0 0 0 0 0,1 0 0 0 0,-1 0 0 0 0,0-1 0 0 0,1 0 1 0 0,0 1-1 0 0,-1-1 0 0 0,1-1 0 0 0,-1 1 0 0 0,4 0-13 0 0,106-5 736 0 0,-99 0-680 0 0,-1-1 0 0 0,0-1 0 0 0,-1 0 0 0 0,0-1 0 0 0,0 0 0 0 0,0 0 0 0 0,0-2 0 0 0,-2 1 0 0 0,1-1 0 0 0,-1-1 0 0 0,0 0 0 0 0,-1 0 0 0 0,0-1 0 0 0,-1 0 0 0 0,0-1 0 0 0,0 0 1 0 0,-1 0-1 0 0,-1 0 0 0 0,0-1 0 0 0,-1 0 0 0 0,-1 0 0 0 0,0 0 0 0 0,0-1 0 0 0,-1 0 0 0 0,-1 1 0 0 0,0-1 0 0 0,-1 0 0 0 0,-1 0 0 0 0,0 0 0 0 0,-2-11-56 0 0,0 17-127 0 0,0 0 0 0 0,-1 0 1 0 0,0 1-1 0 0,0-1 0 0 0,-1 1 0 0 0,0-1 0 0 0,0 1 0 0 0,0 0 0 0 0,-1 1 0 0 0,0-1 0 0 0,-1 1 0 0 0,1 0 1 0 0,-1 0-1 0 0,-1 1 0 0 0,1 0 0 0 0,-1 0 0 0 0,0 0 0 0 0,-3-1 127 0 0,3 2-585 0 0,-1 0-1 0 0,0 0 1 0 0,0 0 0 0 0,0 1-1 0 0,0 1 1 0 0,-1-1 0 0 0,1 2-1 0 0,-1-1 1 0 0,1 1-1 0 0,-1 0 1 0 0,-1 0 585 0 0,-35 3-10126 0 0,31 4 4506 0 0</inkml:trace>
  <inkml:trace contextRef="#ctx0" brushRef="#br0" timeOffset="537.752">1746 741 12619 0 0,'0'0'764'0'0,"0"0"-352"0"0,0 0 15 0 0,0 0 214 0 0,0 0 158 0 0,0 0 8 0 0,0 0-163 0 0,0 0-232 0 0,0 0-185 0 0,0 0-125 0 0,-8 33-75 0 0,-23 102-31 0 0,15-60-835 0 0,15-71 402 0 0,1 2-337 0 0,1-2-9632 0 0,-1-4 4985 0 0</inkml:trace>
  <inkml:trace contextRef="#ctx0" brushRef="#br0" timeOffset="685.116">1676 144 5049 0 0,'0'0'3961'0'0,"0"0"-4209"0"0,0 0-448 0 0,0 0-457 0 0,0 0-271 0 0,0 0 72 0 0,0 0-713 0 0,0 0-7 0 0,0 0 2072 0 0</inkml:trace>
  <inkml:trace contextRef="#ctx0" brushRef="#br0" timeOffset="1032.972">1957 939 6713 0 0,'0'0'2037'0'0,"0"0"-363"0"0,0 0-59 0 0,0 0 41 0 0,0 0-90 0 0,0 0-291 0 0,0 0-334 0 0,0 0-239 0 0,0 0-156 0 0,0 0-98 0 0,0 0-86 0 0,21-36-81 0 0,64-114-69 0 0,26-60 282 0 0,-111 209-505 0 0,0 1 1 0 0,0-1-1 0 0,0 0 0 0 0,0 1 1 0 0,0-1-1 0 0,0 1 1 0 0,0-1-1 0 0,0 0 1 0 0,0 1-1 0 0,0-1 0 0 0,1 1 1 0 0,-1-1-1 0 0,0 0 1 0 0,0 1-1 0 0,1-1 0 0 0,-1 1 1 0 0,0-1-1 0 0,0 1 1 0 0,1-1-1 0 0,-1 1 1 0 0,1-1-1 0 0,-1 1 0 0 0,1-1 1 0 0,-1 1-1 0 0,0-1 1 0 0,1 1-1 0 0,-1 0 1 0 0,1-1-1 0 0,0 1 0 0 0,-1 0 1 0 0,1-1-1 0 0,-1 1 1 0 0,1 0-1 0 0,-1 0 0 0 0,1 0 1 0 0,0 0-1 0 0,-1-1 1 0 0,1 1-1 0 0,0 0 1 0 0,-1 0-1 0 0,1 0 0 0 0,-1 0 1 0 0,1 0-1 0 0,0 0 1 0 0,-1 1-1 0 0,1-1 1 0 0,0 0-1 0 0,-1 0 0 0 0,1 0 1 0 0,-1 1-1 0 0,1-1 1 0 0,-1 0-1 0 0,1 0 1 0 0,-1 1-1 0 0,1-1 0 0 0,-1 1 1 0 0,1-1-1 0 0,-1 0 1 0 0,1 1-1 0 0,-1-1 0 0 0,1 1 1 0 0,-1-1-1 0 0,0 1 1 0 0,1-1-1 0 0,-1 1 1 0 0,0-1-1 0 0,1 1 0 0 0,-1 0 1 0 0,0-1 10 0 0,8 44-416 0 0,7 62 285 0 0,-15-98 162 0 0,1-1-1 0 0,0 0 0 0 0,1 0 0 0 0,-1 0 0 0 0,1 0 0 0 0,1 0 0 0 0,-1 0 1 0 0,1 0-1 0 0,0-1 0 0 0,1 1 0 0 0,-1-1 0 0 0,1 0 0 0 0,1 0 0 0 0,-1 0 1 0 0,1-1-1 0 0,0 0 0 0 0,0 0 0 0 0,1 0 0 0 0,-1 0 0 0 0,1-1 0 0 0,0 0 1 0 0,0 0-1 0 0,1 0 0 0 0,-1-1 0 0 0,1 0 0 0 0,0 0 0 0 0,0-1 0 0 0,0 0 0 0 0,0 0 1 0 0,2 0-31 0 0,1-4 51 0 0,0-1 0 0 0,-1 0 0 0 0,1 0 0 0 0,-1-1 1 0 0,0 0-1 0 0,0 0 0 0 0,0-1 0 0 0,0-1 0 0 0,-1 1 1 0 0,0-1-1 0 0,0-1 0 0 0,-1 1 0 0 0,1-1 0 0 0,-1-1 0 0 0,-1 1 1 0 0,0-1-1 0 0,0 0 0 0 0,0-1 0 0 0,-1 1 0 0 0,0-1 1 0 0,0-3-52 0 0,13-13-979 0 0,9-16-2640 0 0,-10 13-4003 0 0,-10 13-1383 0 0</inkml:trace>
  <inkml:trace contextRef="#ctx0" brushRef="#br0" timeOffset="1290.012">3097 0 13251 0 0,'0'0'3642'0'0,"0"0"-2490"0"0,0 0-580 0 0,0 0 180 0 0,0 0 163 0 0,-6 32 51 0 0,-17 100-63 0 0,-28 209 1643 0 0,39-273-2773 0 0,3 1 0 0 0,3 0 0 0 0,3 51 227 0 0,13-62-1196 0 0,3-23-2391 0 0,-13-34 2033 0 0,0-1-518 0 0,-9 0-9512 0 0,2 0 7559 0 0</inkml:trace>
  <inkml:trace contextRef="#ctx0" brushRef="#br0" timeOffset="1538.958">2742 468 10858 0 0,'0'0'1593'0'0,"0"0"-282"0"0,0 0-160 0 0,0 0-19 0 0,0 0-95 0 0,0 0-222 0 0,0 0-245 0 0,32-12-197 0 0,103-38-128 0 0,-38 31 3 0 0,90 11-53 0 0,-107 8-3958 0 0,-20 1-4039 0 0,-36-1-161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38 0 0 0,'0'0'1243'0'0,"0"0"475"0"0,0 0 357 0 0,0 0 315 0 0,0 0 158 0 0,0 0-145 0 0,0 0-360 0 0,0 0-412 0 0,0 0-366 0 0,0 0-253 0 0,0 0-171 0 0,1-8-112 0 0,-1-21-81 0 0,-2 39 1900 0 0,-13 13-7790 0 0,-2-12-5250 0 0,10-7 3132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0 9418 0 0,'0'0'3261'0'0,"0"0"-1980"0"0,0 0-874 0 0,0 0 49 0 0,0 0 372 0 0,0 0 278 0 0,0 0 54 0 0,0 0-164 0 0,0 0-262 0 0,0 0-181 0 0,0 0-78 0 0,0 0-16 0 0,0 10 2 0 0,-1 50 1224 0 0,1-60-1555 0 0,0 2-35 0 0,0 2-60 0 0,0 7-1262 0 0,0-10-3164 0 0,0 0-3918 0 0,0-1-1304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1.8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512 291 0 0 0,'0'0'1668'0'0,"0"0"269"0"0,0 0-11 0 0,0 0-318 0 0,0 0-373 0 0,0 0-339 0 0,0 0-221 0 0,8-1-110 0 0,58-2 3395 0 0,-72 6 2439 0 0,-33-2-5925 0 0,38-1-234 0 0,-35 3-183 0 0,1 1 0 0 0,-1 1 0 0 0,1 2 0 0 0,-28 10-57 0 0,-2 0 16 0 0,30-9 64 0 0,0 2 0 0 0,1 1 0 0 0,0 2 0 0 0,-28 15-80 0 0,61-28 4 0 0,0 0-1 0 0,0 1 0 0 0,1-1 0 0 0,-1 1 0 0 0,0 0 0 0 0,0-1 0 0 0,0 1 0 0 0,0-1 0 0 0,1 1 0 0 0,-1 0 0 0 0,0 0 1 0 0,1 0-1 0 0,-1-1 0 0 0,0 1 0 0 0,1 0 0 0 0,-1 0 0 0 0,1 0 0 0 0,0 0 0 0 0,-1 0 0 0 0,1 0 0 0 0,0 0 1 0 0,-1 0-1 0 0,1 0 0 0 0,0 0 0 0 0,0 0 0 0 0,0 0 0 0 0,0 0 0 0 0,0 0 0 0 0,0 0 0 0 0,0 0 0 0 0,0 0 1 0 0,0 0-1 0 0,1 0 0 0 0,-1 0 0 0 0,0 0 0 0 0,1 0 0 0 0,-1 0 0 0 0,1 0 0 0 0,-1 0 0 0 0,1 0 0 0 0,-1 0 1 0 0,1-1-1 0 0,0 1 0 0 0,-1 0 0 0 0,1 0 0 0 0,0-1 0 0 0,0 1 0 0 0,-1 0 0 0 0,1-1 0 0 0,0 1 0 0 0,0-1 1 0 0,0 1-4 0 0,50 32 109 0 0,153 24 246 0 0,-126-41-248 0 0,14 18-26 0 0,-82-28-69 0 0,-8-5-8 0 0,-1-1-1 0 0,1 0 1 0 0,-1 1-1 0 0,1 0 1 0 0,-1-1-1 0 0,0 1 1 0 0,1 0-1 0 0,-1 0 1 0 0,0-1-1 0 0,1 1 1 0 0,-1 0-1 0 0,0 0 1 0 0,0 1 0 0 0,0-1-1 0 0,0 0 1 0 0,0 0-1 0 0,0 0 1 0 0,0 1-1 0 0,0-1 1 0 0,-1 1-1 0 0,1-1 1 0 0,0 0-1 0 0,-1 1 1 0 0,1-1-1 0 0,-1 1 1 0 0,1-1-1 0 0,-1 1 1 0 0,0 0-1 0 0,0-1 1 0 0,0 1-1 0 0,0-1 1 0 0,0 1-1 0 0,0-1 1 0 0,0 1-1 0 0,0 0 1 0 0,-1-1-1 0 0,1 1 1 0 0,-1-1-1 0 0,1 1-3 0 0,-74 76 310 0 0,-149 75-240 0 0,183-122-74 0 0,1 1 0 0 0,1 2 0 0 0,2 2 0 0 0,-15 20 4 0 0,47-51-4 0 0,1-1-1 0 0,0 1 0 0 0,0 0 1 0 0,0 0-1 0 0,1 0 1 0 0,0 1-1 0 0,0-1 0 0 0,0 0 1 0 0,1 1-1 0 0,0-1 0 0 0,0 1 1 0 0,0 0-1 0 0,1-1 1 0 0,-1 1-1 0 0,2 3 5 0 0,43 13 249 0 0,-23-19-144 0 0,-1-1 0 0 0,0-1-1 0 0,1-1 1 0 0,-1-1-1 0 0,0-1 1 0 0,0-1 0 0 0,0 0-1 0 0,0-2 1 0 0,6-2-105 0 0,194-44 525 0 0,-74 15-345 0 0,-54 25 94 0 0,-73 10-6136 0 0,1 1-6317 0 0,-18 0 4645 0 0</inkml:trace>
  <inkml:trace contextRef="#ctx0" brushRef="#br0" timeOffset="2966.007">1030 1175 0 0 0,'0'0'243'0'0,"0"0"356"0"0,0 0-26 0 0,0 0 143 0 0,0 0 320 0 0,0 0 294 0 0,0 0 84 0 0,0 0-167 0 0,0 0-254 0 0,0 0-243 0 0,0 0-170 0 0,17-21-62 0 0,53-70 15 0 0,8-17 1420 0 0,-4-3 1 0 0,35-78-1954 0 0,-104 180 49 0 0,63-106 773 0 0,-66 145-1210 0 0,-7 194 975 0 0,4-221-558 0 0,1 1 0 0 0,1-1 1 0 0,-1 0-1 0 0,0 1 0 0 0,1-1 1 0 0,0 0-1 0 0,0 0 0 0 0,0 1 1 0 0,0-1-1 0 0,0 0 0 0 0,0 0 1 0 0,1 0-1 0 0,0 0 0 0 0,0 0 1 0 0,-1-1-1 0 0,2 1 0 0 0,-1-1 1 0 0,0 1-1 0 0,0-1 0 0 0,1 1 1 0 0,-1-1-1 0 0,1 0 0 0 0,0 0 1 0 0,0-1-1 0 0,0 1 0 0 0,0 0 1 0 0,0-1-1 0 0,0 0 1 0 0,0 0-1 0 0,0 0 0 0 0,0 0 1 0 0,1 0-1 0 0,1 0-29 0 0,4-4 102 0 0,-1 0-1 0 0,1-1 1 0 0,-1 0 0 0 0,0 0-1 0 0,0-1 1 0 0,0 0 0 0 0,-1 0-1 0 0,0-1 1 0 0,0 0 0 0 0,0 0-1 0 0,0-1 1 0 0,-1 1 0 0 0,0-1-1 0 0,-1-1 1 0 0,0 1 0 0 0,0-1 0 0 0,0 0-1 0 0,1-5-101 0 0,4-1 66 0 0,206-299 8 0 0,-186 276 6 0 0,-31 61-251 0 0,-49 154 951 0 0,37-2-266 0 0,14-167-676 0 0,1-1 1 0 0,-1 0-1 0 0,2 0 1 0 0,-1 0-1 0 0,1 0 1 0 0,0 0-1 0 0,1 0 1 0 0,0-1-1 0 0,0 0 1 0 0,0 0-1 0 0,1 0 1 0 0,0 0-1 0 0,1 1 162 0 0,6-4-6190 0 0,-9-4 2258 0 0,1 0-2864 0 0</inkml:trace>
  <inkml:trace contextRef="#ctx0" brushRef="#br0" timeOffset="3227.977">2289 785 8626 0 0,'0'0'1822'0'0,"0"0"-527"0"0,0 0-225 0 0,0 0 155 0 0,0 0 98 0 0,0 0-98 0 0,0 0-243 0 0,0 0-313 0 0,0 0-201 0 0,0 0-114 0 0,0 0-64 0 0,0 0-44 0 0,0 0-46 0 0,-29 30-28 0 0,-88 93-60 0 0,84-70-8 0 0,34-46-83 0 0,-2-5-18 0 0,1 0 0 0 0,0 1 0 0 0,0-1 0 0 0,0 0 0 0 0,1 0 0 0 0,-1 1 0 0 0,0-1 1 0 0,1 0-1 0 0,0 0 0 0 0,-1 0 0 0 0,1 1 0 0 0,0-1 0 0 0,0 0 0 0 0,0 0 0 0 0,1 0 0 0 0,-1-1 0 0 0,0 1 0 0 0,1 0 0 0 0,-1 0 0 0 0,1-1 0 0 0,-1 1 0 0 0,1-1 0 0 0,0 1 0 0 0,0-1 0 0 0,0 0 0 0 0,0 1 0 0 0,0-1 0 0 0,0 0 0 0 0,0 0 0 0 0,0-1 0 0 0,0 1 0 0 0,0 0 0 0 0,0-1 0 0 0,3 1-3 0 0,79-1-88 0 0,-12-32-2413 0 0,-51 16-1292 0 0,-3 0-3493 0 0,-10 8 647 0 0</inkml:trace>
  <inkml:trace contextRef="#ctx0" brushRef="#br0" timeOffset="3655.556">1190 251 3145 0 0,'0'0'1171'0'0,"0"0"-481"0"0,0 0-92 0 0,0 0 339 0 0,0 0 461 0 0,0 0 308 0 0,0 0-15 0 0,0 0-252 0 0,0 0-248 0 0,0 0-142 0 0,0 0-74 0 0,0 0-43 0 0,35-5-64 0 0,112-15-117 0 0,69 12 1204 0 0,-95 8-1168 0 0,-121 0-465 0 0,-1-4-218 0 0,-1 0 0 0 0,0 1 0 0 0,0-1 0 0 0,0 1 0 0 0,0-1 0 0 0,0 1 0 0 0,-1 0 0 0 0,0 0 1 0 0,1 0-1 0 0,-1 0 0 0 0,0 0 0 0 0,0 0 0 0 0,-1 1 0 0 0,1 0 0 0 0,0 0 0 0 0,-1 0 0 0 0,0 0 0 0 0,-1-1-104 0 0,-12-8 144 0 0,-120-95-344 0 0,136 106 106 0 0,1-1 0 0 0,-1 1-1 0 0,0 0 1 0 0,1-1-1 0 0,-1 1 1 0 0,0-1 0 0 0,1 1-1 0 0,-1-1 1 0 0,1 1 0 0 0,-1-1-1 0 0,0 1 1 0 0,1-1 0 0 0,-1 1-1 0 0,1-1 1 0 0,0 0-1 0 0,-1 1 1 0 0,1-1 0 0 0,-1 0-1 0 0,1 0 1 0 0,0 1 0 0 0,0-1-1 0 0,-1 0 1 0 0,1 0 0 0 0,0 1-1 0 0,0-1 1 0 0,0 0-1 0 0,0 0 1 0 0,0 1 0 0 0,0-1-1 0 0,0 0 1 0 0,0 0 0 0 0,0 1-1 0 0,0-1 1 0 0,1 0-1 0 0,-1 0 1 0 0,0 1 0 0 0,0-1-1 0 0,1 0 1 0 0,-1 0 0 0 0,0 1-1 0 0,1-1 1 0 0,-1 0 0 0 0,1 1-1 0 0,-1-1 1 0 0,1 1-1 0 0,-1-1 1 0 0,1 0 94 0 0,32-12-11149 0 0,-21 13 3311 0 0</inkml:trace>
  <inkml:trace contextRef="#ctx0" brushRef="#br0" timeOffset="4594.586">2620 641 792 0 0,'0'0'2290'0'0,"0"0"-731"0"0,0 0-395 0 0,0 0 113 0 0,0 0 322 0 0,0 0 196 0 0,0 0-124 0 0,0 0-386 0 0,0 0-413 0 0,0 0-233 0 0,0 0 21 0 0,0 0 96 0 0,0 0 102 0 0,11 2 17 0 0,83 7 1149 0 0,182-23 1385 0 0,-224 14-3357 0 0,-51 1-520 0 0,-5 1-14562 0 0,-1-2 6951 0 0</inkml:trace>
  <inkml:trace contextRef="#ctx0" brushRef="#br0" timeOffset="4830.179">2659 910 14227 0 0,'0'0'867'0'0,"0"0"-243"0"0,0 0 131 0 0,0 0 314 0 0,0 0 193 0 0,0 0-48 0 0,0 0-252 0 0,0 0-240 0 0,0 0-191 0 0,0 0-158 0 0,34 2-102 0 0,109 8-86 0 0,0-18 37 0 0,-59-8-1622 0 0,-30 2-5145 0 0,-39 11 2735 0 0,-4-1-6063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7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318 229 1296 0 0,'0'0'1503'0'0,"0"0"-130"0"0,0 0 155 0 0,0 0 314 0 0,0 0 233 0 0,0 0-32 0 0,0 0-373 0 0,0 0-504 0 0,0 0-431 0 0,0 0-257 0 0,1 2-60 0 0,3 6-154 0 0,-1 0 0 0 0,-1 0 0 0 0,0 0 0 0 0,0 0 0 0 0,0 0 0 0 0,-1 1 0 0 0,0-1 0 0 0,-1 0-1 0 0,0 1 1 0 0,0-1 0 0 0,-1 3-264 0 0,2 30 478 0 0,13 134 885 0 0,-10 153-1363 0 0,-10-266-93 0 0,-6-24-2134 0 0,12-38 1004 0 0,0-2-6982 0 0,-2-10 1921 0 0,2 4 3445 0 0</inkml:trace>
  <inkml:trace contextRef="#ctx0" brushRef="#br0" timeOffset="270.822">1 339 1176 0 0,'0'0'1461'0'0,"0"0"-38"0"0,0 0 218 0 0,0 0 372 0 0,0 0 287 0 0,31 3-19 0 0,101 10-317 0 0,-100-11-1272 0 0,0-1 0 0 0,0-2 0 0 0,0-1 0 0 0,0-1 0 0 0,0-2 1 0 0,-1-1-1 0 0,8-3-692 0 0,8-2 372 0 0,31-7-154 0 0,60-12 388 0 0,-46 23-4717 0 0,-92 7 367 0 0,1 3 692 0 0,-1-3 2372 0 0,0 4-6945 0 0</inkml:trace>
  <inkml:trace contextRef="#ctx0" brushRef="#br0" timeOffset="516.858">53 1120 4849 0 0,'0'0'3534'0'0,"0"0"-1641"0"0,0 0-473 0 0,0 0 200 0 0,0 0 111 0 0,0 0-86 0 0,0 0-298 0 0,0 0-342 0 0,33-3-255 0 0,106-11-202 0 0,19-21 409 0 0,48-10-1426 0 0,-161 38-3886 0 0,-1 0-4098 0 0,-33 4 431 0 0</inkml:trace>
  <inkml:trace contextRef="#ctx0" brushRef="#br0" timeOffset="814.882">1122 859 7730 0 0,'0'0'3110'0'0,"0"0"-1473"0"0,0 0-536 0 0,0 0 88 0 0,0 0 105 0 0,0 0-45 0 0,0 0-224 0 0,0 0-360 0 0,0 0-269 0 0,0 0-166 0 0,0 0-132 0 0,0 0-30 0 0,-29 19-21 0 0,-91 63-28 0 0,118-81-19 0 0,-1 0 0 0 0,1 0 0 0 0,0 1 0 0 0,-1-1 0 0 0,1 0 0 0 0,0 1 0 0 0,0 0 1 0 0,0-1-1 0 0,0 1 0 0 0,0 0 0 0 0,0 0 0 0 0,1 0 0 0 0,-1 0 0 0 0,1 0 0 0 0,-1 0 0 0 0,1 1 1 0 0,0-1-1 0 0,0 0 0 0 0,0 1 0 0 0,0-1 0 0 0,0 1 0 0 0,0-1 0 0 0,1 1 0 0 0,-1 0 0 0 0,1 0 0 0 0,0 5 0 0 0,-1-4 2 0 0,0 0-1 0 0,0 1 1 0 0,0-1-1 0 0,1 1 1 0 0,-1-1-1 0 0,1 0 1 0 0,0 1-1 0 0,1-1 1 0 0,-1 1-1 0 0,1-1 1 0 0,0 0-1 0 0,0 1 1 0 0,0-1-1 0 0,0 0 0 0 0,1 0 1 0 0,0 0-1 0 0,0 0 1 0 0,0 0-1 0 0,0 0 1 0 0,1-1-1 0 0,-1 1 1 0 0,1-1-1 0 0,0 1 1 0 0,0-1-1 0 0,0 0 1 0 0,1 0-1 0 0,-1 0 1 0 0,1-1-1 0 0,-1 1 1 0 0,1-1-1 0 0,0 0 1 0 0,0 0-1 0 0,0 0 1 0 0,0-1-1 0 0,0 1 1 0 0,4 0-2 0 0,2 0-75 0 0,0-1 1 0 0,0 0 0 0 0,0 0 0 0 0,0-1 0 0 0,-1-1 0 0 0,1 1 0 0 0,0-1-1 0 0,0-1 1 0 0,0 0 0 0 0,0-1 0 0 0,-1 1 0 0 0,0-2 0 0 0,1 1 0 0 0,2-3 74 0 0,47-22-7120 0 0,-44 20 3779 0 0,-1 1-5074 0 0</inkml:trace>
  <inkml:trace contextRef="#ctx0" brushRef="#br0" timeOffset="1521.301">2039 608 6497 0 0,'0'0'2417'0'0,"0"0"-1163"0"0,0 0-532 0 0,0 0 141 0 0,0 0 296 0 0,0 0 193 0 0,0 0-65 0 0,0 0-296 0 0,0 0-272 0 0,0 0-190 0 0,0 0-119 0 0,-17 32-46 0 0,-52 100-43 0 0,-7-23 397 0 0,57-85-702 0 0,-1-1 0 0 0,-1-1 0 0 0,0-1 0 0 0,-2-1 0 0 0,0-1 0 0 0,-2-1 1 0 0,0-1-1 0 0,0-1 0 0 0,-2-1 0 0 0,0-1 0 0 0,0-2 0 0 0,-2-1 0 0 0,-20 6-16 0 0,-72-9-1420 0 0,118-9 1337 0 0,0-1 0 0 0,0 0 0 0 0,0 0 0 0 0,0 0 0 0 0,0 0-1 0 0,1 0 1 0 0,-1-1 0 0 0,1 0 0 0 0,-1 1 0 0 0,1-1 0 0 0,0 0 0 0 0,0 0 0 0 0,0 0 0 0 0,1 0 0 0 0,-1 0 0 0 0,1 0 0 0 0,-1-1-1 0 0,1 1 1 0 0,0-1 0 0 0,0 1 0 0 0,1-1 0 0 0,-1 1 0 0 0,1-1 0 0 0,-1 1 0 0 0,1-1 0 0 0,0 1 0 0 0,1-1 0 0 0,-1 1 0 0 0,1-1-1 0 0,-1 1 1 0 0,1-1 0 0 0,0 1 0 0 0,0-1 0 0 0,1 1 0 0 0,-1 0 0 0 0,1 0 0 0 0,1-3 83 0 0,6-11 136 0 0,0 1 0 0 0,2-1 1 0 0,0 2-1 0 0,0-1 0 0 0,2 2 0 0 0,0 0 1 0 0,0 0-1 0 0,1 1 0 0 0,1 1 0 0 0,0 0 1 0 0,1 1-1 0 0,11-6-136 0 0,-20 13 161 0 0,0-1 0 0 0,0 1-1 0 0,1 0 1 0 0,-1 1 0 0 0,1 0 0 0 0,0 0 0 0 0,-1 0-1 0 0,1 1 1 0 0,1 1 0 0 0,-1-1 0 0 0,0 1 0 0 0,0 0 0 0 0,0 1-1 0 0,1 0 1 0 0,-1 1 0 0 0,0-1 0 0 0,0 1 0 0 0,0 1-1 0 0,0 0 1 0 0,0 0 0 0 0,0 0 0 0 0,0 1 0 0 0,0 0-1 0 0,3 3-160 0 0,165 114 2053 0 0,-95-65-1602 0 0,2-14-282 0 0,-6-31-946 0 0,-28-16-3395 0 0,-21-10-4501 0 0,-19 10 1513 0 0,-3 2 4457 0 0</inkml:trace>
  <inkml:trace contextRef="#ctx0" brushRef="#br0" timeOffset="1818.721">1444 365 12027 0 0,'0'0'1186'0'0,"0"0"-317"0"0,0 0 28 0 0,0 0 135 0 0,0 0 69 0 0,0 0-122 0 0,0 0-287 0 0,0 0-227 0 0,0 0-115 0 0,0 0-17 0 0,0 0 2 0 0,35-2 22 0 0,109-5 10 0 0,107 5 982 0 0,-250 1-1300 0 0,-1 1 0 0 0,1-1 0 0 0,0 0-1 0 0,-1 0 1 0 0,1 0 0 0 0,-1 0 0 0 0,1 1-1 0 0,-1-1 1 0 0,1 0 0 0 0,-1 0-1 0 0,1 0 1 0 0,-1 0 0 0 0,0 0 0 0 0,0 0-1 0 0,1 0 1 0 0,-1 0 0 0 0,0 0 0 0 0,0 0-1 0 0,0-1 1 0 0,0 1 0 0 0,0 0 0 0 0,0 0-1 0 0,-1 0 1 0 0,1 0 0 0 0,0 0-1 0 0,0 0 1 0 0,-1 0 0 0 0,1 0 0 0 0,-1 0-1 0 0,1 0 1 0 0,-1 1 0 0 0,1-1 0 0 0,-1 0-1 0 0,0 0 1 0 0,1 0 0 0 0,-1 0-1 0 0,0 1 1 0 0,1-1 0 0 0,-1 0 0 0 0,0 1-1 0 0,0-1 1 0 0,0 0 0 0 0,0 1 0 0 0,0-1-1 0 0,0 1 1 0 0,0 0 0 0 0,0-1 0 0 0,0 1-1 0 0,0 0 1 0 0,0-1-49 0 0,-109-105 372 0 0,43 17 89 0 0,53 44-2895 0 0,15 13-3404 0 0,10 1-4983 0 0,-5 23 4305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52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2809 0 0,'0'0'3031'0'0,"0"0"-975"0"0,0 0-554 0 0,0 0-238 0 0,0 0-126 0 0,0 0-93 0 0,0 0-139 0 0,0 0-94 0 0,0 0-93 0 0,0 0-106 0 0,0 0-123 0 0,-15 25-150 0 0,-44 83-132 0 0,23-2-28 0 0,27-50-402 0 0,7-34-1813 0 0,-2-1-3674 0 0,4-13-3438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6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2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4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4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5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3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4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9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2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4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8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3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41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9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5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2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0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123 351 360 0 0,'0'0'255'0'0,"0"0"-123"0"0,0 0 96 0 0,0 0 468 0 0,0 0 608 0 0,0 0 466 0 0,0 0 233 0 0,0 0-22 0 0,0 0-217 0 0,0 0-274 0 0,0 0-288 0 0,34-9-205 0 0,105-30-141 0 0,-5-21 1233 0 0,-106 42-1740 0 0,7-2-85 0 0,-1-1-1 0 0,-2-2 1 0 0,0-1 0 0 0,-1-2 0 0 0,-2-1 0 0 0,-1-1 0 0 0,8-12-264 0 0,-31 25 436 0 0,-7 17-265 0 0,-41 148-241 0 0,8 2 1 0 0,-4 66 69 0 0,-23 103 15 0 0,33-201-339 0 0,-6-2 1 0 0,-15 27 323 0 0,41-121-168 0 0,-1 0-1 0 0,-2 0 1 0 0,0-1 0 0 0,-2-1 0 0 0,0 0-1 0 0,-16 18 169 0 0,23-32-51 0 0,0-1 0 0 0,0 0 0 0 0,-1 0 0 0 0,0 0 0 0 0,0-1 0 0 0,0 0 0 0 0,-1-1 0 0 0,0 0 0 0 0,0 0 0 0 0,0-1 0 0 0,-1 0 0 0 0,1 0 0 0 0,-1-1 0 0 0,0-1 0 0 0,0 0 0 0 0,0 0 0 0 0,0 0 0 0 0,0-2 0 0 0,-1 1 51 0 0,5 0-42 0 0,1-1 0 0 0,-1 1 0 0 0,1-1 0 0 0,-1 0 1 0 0,1 0-1 0 0,-1-1 0 0 0,1 0 0 0 0,-1 0 0 0 0,1 0 1 0 0,0 0-1 0 0,-1-1 0 0 0,1 0 0 0 0,0 0 0 0 0,0 0 0 0 0,0-1 1 0 0,0 0-1 0 0,1 0 0 0 0,-1 0 0 0 0,1 0 0 0 0,0-1 1 0 0,0 0-1 0 0,0 0 0 0 0,0 0 0 0 0,1 0 0 0 0,-1-1 0 0 0,1 1 1 0 0,0-1-1 0 0,0 0 0 0 0,1 0 0 0 0,0 0 0 0 0,-2-5 42 0 0,4-3 45 0 0,1 0-1 0 0,0 0 0 0 0,1 0 0 0 0,0 0 0 0 0,1 0 0 0 0,1 1 0 0 0,0-1 0 0 0,1 1 0 0 0,0 0 0 0 0,1 0 1 0 0,0 1-1 0 0,0 0 0 0 0,2 0 0 0 0,-1 0 0 0 0,1 1 0 0 0,1 0 0 0 0,0 0 0 0 0,0 1 0 0 0,1 0 1 0 0,0 1-1 0 0,1 0 0 0 0,0 1-44 0 0,0-4 72 0 0,36-26 222 0 0,0 1 0 0 0,2 3-1 0 0,2 2 1 0 0,1 2-1 0 0,1 3 1 0 0,37-13-294 0 0,-90 38-13 0 0,81-32-339 0 0,-27 19-5063 0 0,-44 13 675 0 0,-5 1-2428 0 0</inkml:trace>
  <inkml:trace contextRef="#ctx0" brushRef="#br0" timeOffset="298.392">1090 701 5825 0 0,'0'0'2257'0'0,"0"0"-752"0"0,0 0-348 0 0,0 0 40 0 0,0 0 156 0 0,0 0 16 0 0,0 0-162 0 0,0 0-285 0 0,0 0-269 0 0,0 0-224 0 0,0 0-147 0 0,0 0-66 0 0,-29 33-35 0 0,-87 102 10 0 0,114-133-179 0 0,-1 0 0 0 0,1 0-1 0 0,-1 1 1 0 0,1-1 0 0 0,0 1 0 0 0,0 0 0 0 0,0-1-1 0 0,0 1 1 0 0,1 0 0 0 0,-1 0 0 0 0,1 0-1 0 0,-1 1 1 0 0,1-1 0 0 0,0 0 0 0 0,0 0 0 0 0,1 1-1 0 0,-1-1 1 0 0,1 0 0 0 0,0 1 0 0 0,0-1 0 0 0,0 0-1 0 0,0 3-11 0 0,2 6 69 0 0,-1-6-7 0 0,0 0 1 0 0,1 0-1 0 0,-1 0 1 0 0,2 0-1 0 0,-1 0 0 0 0,1 0 1 0 0,-1-1-1 0 0,2 1 0 0 0,-1-1 1 0 0,1 0-1 0 0,-1 0 0 0 0,1 0 1 0 0,1-1-1 0 0,-1 1 1 0 0,1-1-1 0 0,-1 0 0 0 0,1 0 1 0 0,0 0-1 0 0,1-1 0 0 0,-1 0 1 0 0,1 0-1 0 0,-1 0 1 0 0,1-1-1 0 0,0 0 0 0 0,0 0 1 0 0,0 0-1 0 0,0-1 0 0 0,0 0 1 0 0,1 0-1 0 0,-1 0 0 0 0,0-1 1 0 0,0 0-1 0 0,1 0 1 0 0,-1-1-1 0 0,0 0 0 0 0,0 0 1 0 0,0 0-1 0 0,0-1 0 0 0,0 0 1 0 0,0 0-1 0 0,0 0 0 0 0,0-1 1 0 0,-1 0-1 0 0,1 0 1 0 0,-1 0-1 0 0,0-1 0 0 0,3-2-62 0 0,-1-1 72 0 0,-1 0 1 0 0,0 0-1 0 0,-1-1 0 0 0,0 0 0 0 0,0 0 0 0 0,0 0 0 0 0,-1 0 0 0 0,-1-1 0 0 0,1 0 0 0 0,-1 1 0 0 0,-1-1 0 0 0,1 0 0 0 0,-2-1 1 0 0,1 1-1 0 0,-1 0 0 0 0,-1 0 0 0 0,0-1 0 0 0,0 1 0 0 0,0 0 0 0 0,-3-8-72 0 0,3 11-76 0 0,-1-1 1 0 0,0 1-1 0 0,-1 0 1 0 0,0 0-1 0 0,0-1 1 0 0,0 1-1 0 0,-1 0 0 0 0,0 1 1 0 0,0-1-1 0 0,0 0 1 0 0,-1 1-1 0 0,0 0 1 0 0,0 0-1 0 0,-4-4 76 0 0,-52-18-5214 0 0,34 29-4083 0 0,19 4 1421 0 0</inkml:trace>
  <inkml:trace contextRef="#ctx0" brushRef="#br0" timeOffset="547.979">1428 1077 0 0 0,'0'0'520'0'0,"0"0"1052"0"0,0 0 673 0 0,0 0 371 0 0,0 0 132 0 0,0 0-190 0 0,0 0-487 0 0,0 0-436 0 0,0 0-284 0 0,0 0-180 0 0,0 0-201 0 0,0 0-159 0 0,0 0-108 0 0,-3-9-95 0 0,-10-79 913 0 0,21 61-1380 0 0,1-1 1 0 0,1 2-1 0 0,1-1 1 0 0,2 1-1 0 0,0 1 1 0 0,2 0-1 0 0,1 1 0 0 0,0 1 1 0 0,2 0-1 0 0,1 1 1 0 0,15-13-142 0 0,23-5-1199 0 0,-35 33-3027 0 0,2 5-5579 0 0,-15 2 379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3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1218 0 0 0,'0'0'1498'0'0,"0"0"409"0"0,0 0 305 0 0,0 0 50 0 0,0 0-180 0 0,0 0-290 0 0,0 0-324 0 0,30-8-265 0 0,95-27-176 0 0,-35-14 598 0 0,-48 19-1230 0 0,-2-3 0 0 0,-2-1 0 0 0,0-2 0 0 0,-3-1 0 0 0,-1-2 0 0 0,-2-1 1 0 0,21-35-396 0 0,-43 60 35 0 0,0 1 0 0 0,-1-1 0 0 0,-1-1-1 0 0,0 0 1 0 0,-1 0 0 0 0,-1 0 0 0 0,0-1 0 0 0,-1 0 0 0 0,-1 0 0 0 0,-1 0 0 0 0,0-1 0 0 0,-1 1 0 0 0,-1-10-35 0 0,-2 24-39 0 0,-1 0 0 0 0,1-1-1 0 0,-1 1 1 0 0,0 0 0 0 0,0 0-1 0 0,0 1 1 0 0,0-1 0 0 0,0 0-1 0 0,-1 1 1 0 0,1-1 0 0 0,-1 1-1 0 0,0 0 1 0 0,0 0 0 0 0,1 0-1 0 0,-1 0 1 0 0,-1 0 0 0 0,1 0-1 0 0,0 1 1 0 0,0 0 0 0 0,-1 0 0 0 0,1 0-1 0 0,0 0 1 0 0,-1 0 0 0 0,1 1-1 0 0,-1-1 1 0 0,1 1 0 0 0,-1 0-1 0 0,1 0 1 0 0,-1 0 0 0 0,1 0-1 0 0,-1 1 1 0 0,1 0 0 0 0,-1 0-1 0 0,1-1 1 0 0,0 2 0 0 0,-1-1-1 0 0,1 0 1 0 0,0 1 0 0 0,0 0-1 0 0,0-1 1 0 0,-1 2 39 0 0,-3 2-15 0 0,0 0-1 0 0,0 0 1 0 0,1 1 0 0 0,0-1 0 0 0,0 2-1 0 0,1-1 1 0 0,0 0 0 0 0,0 1-1 0 0,0 0 1 0 0,1 0 0 0 0,-1 3 15 0 0,4-8 12 0 0,0 0-1 0 0,0 0 1 0 0,0 1 0 0 0,0-1 0 0 0,0 0 0 0 0,1 1 0 0 0,-1-1 0 0 0,1 1-1 0 0,0-1 1 0 0,-1 0 0 0 0,1 1 0 0 0,0-1 0 0 0,1 1 0 0 0,-1-1-1 0 0,0 1 1 0 0,1-1 0 0 0,-1 0 0 0 0,1 1 0 0 0,0-1 0 0 0,0 0-1 0 0,0 1 1 0 0,0-1 0 0 0,0 0 0 0 0,0 0 0 0 0,0 0 0 0 0,1 0-1 0 0,-1 0 1 0 0,1 0 0 0 0,0 0 0 0 0,0-1 0 0 0,-1 1 0 0 0,1 0-1 0 0,0-1 1 0 0,0 0 0 0 0,0 1 0 0 0,1-1 0 0 0,-1 0 0 0 0,0 0 0 0 0,0 0-1 0 0,1 0-11 0 0,19 6 127 0 0,0-2-1 0 0,0 0 1 0 0,0-1 0 0 0,1-1-1 0 0,-1-1 1 0 0,1-1-1 0 0,0-1 1 0 0,-1-1-1 0 0,2-1-126 0 0,35 1 206 0 0,-5 1-68 0 0,-52 3-114 0 0,-1-1 0 0 0,0 1 0 0 0,0-1 0 0 0,1 1 0 0 0,-2 0 0 0 0,1-1 0 0 0,0 1 0 0 0,0 0 0 0 0,-1 0 0 0 0,0 0 0 0 0,1 0 0 0 0,-1-1 0 0 0,0 1 0 0 0,-1 0 0 0 0,1 0 0 0 0,0 0 0 0 0,-1 0 0 0 0,0-1 0 0 0,1 1 0 0 0,-1 0 0 0 0,0 0 0 0 0,-1-1-24 0 0,-71 135 326 0 0,21-51-569 0 0,29-24-861 0 0,23-60 953 0 0,-1-1 1 0 0,1 0-1 0 0,-1 0 0 0 0,1 1 1 0 0,0-1-1 0 0,0 0 0 0 0,0 1 1 0 0,0-1-1 0 0,0 0 0 0 0,0 0 1 0 0,0 1-1 0 0,0-1 0 0 0,0 0 1 0 0,1 1-1 0 0,-1-1 0 0 0,0 0 1 0 0,1 0-1 0 0,-1 0 0 0 0,1 1 1 0 0,0-1-1 0 0,-1 0 0 0 0,1 0 1 0 0,0 0-1 0 0,0 0 0 0 0,-1 0 1 0 0,1 0-1 0 0,0 0 0 0 0,0 0 1 0 0,0 0-1 0 0,0-1 0 0 0,0 1 1 0 0,0 0-1 0 0,1-1 0 0 0,-1 1 1 0 0,0 0-1 0 0,0-1 0 0 0,0 0 1 0 0,1 1-1 0 0,-1-1 0 0 0,0 0 0 0 0,0 1 1 0 0,1-1-1 0 0,-1 0 0 0 0,0 0 1 0 0,1 0-1 0 0,-1 0 151 0 0,56-4-11156 0 0,-46 0 9264 0 0</inkml:trace>
  <inkml:trace contextRef="#ctx0" brushRef="#br0" timeOffset="6057.172">1190 806 680 0 0,'0'0'354'0'0,"0"0"-246"0"0,0 0-151 0 0,0 0 40 0 0,0 0 122 0 0,-20 32 93 0 0,-59 104 59 0 0,48-54 205 0 0,31-71-388 0 0,-1-2 73 0 0,0 0 1 0 0,1 0-1 0 0,0 0 0 0 0,1-1 1 0 0,0 1-1 0 0,0 0 1 0 0,1-1-1 0 0,0 1 1 0 0,1-1-1 0 0,0 1 0 0 0,3 5-161 0 0,-4-11 211 0 0,-1-1-1 0 0,1 1 0 0 0,0-1 0 0 0,0 0 1 0 0,0 1-1 0 0,0-1 0 0 0,1 0 0 0 0,-1-1 1 0 0,1 1-1 0 0,-1 0 0 0 0,1-1 0 0 0,0 1 1 0 0,-1-1-1 0 0,1 0 0 0 0,0 0 0 0 0,0 0 1 0 0,0 0-1 0 0,0 0 0 0 0,0-1 0 0 0,0 1 1 0 0,0-1-1 0 0,0 0 0 0 0,0 0 0 0 0,0 0-210 0 0,74-26 5739 0 0,19-59-2392 0 0,-85 72-3268 0 0,-1-1-1 0 0,0 0 0 0 0,-1-1 1 0 0,0 0-1 0 0,-1 0 1 0 0,-1 0-1 0 0,-1-1 1 0 0,0 0-1 0 0,-1-1 0 0 0,0 1 1 0 0,-2-1-1 0 0,0 0 1 0 0,-1 0-1 0 0,0 0 0 0 0,-1-5-78 0 0,-2 18-178 0 0,0 0-1 0 0,0 0 1 0 0,0 1-1 0 0,0-1 1 0 0,0 0-1 0 0,-1 0 1 0 0,0 1-1 0 0,0-1 1 0 0,0 1-1 0 0,0 0 1 0 0,0 0-1 0 0,-1-1 1 0 0,1 1-1 0 0,-1 1 1 0 0,0-1-1 0 0,0 0 1 0 0,0 1-1 0 0,0-1 1 0 0,-1 1-1 0 0,1 0 1 0 0,0 0-1 0 0,-1 0 1 0 0,0 1-1 0 0,1-1 1 0 0,-1 1-1 0 0,0 0 1 0 0,0 0-1 0 0,0 0 1 0 0,0 1-1 0 0,1-1 1 0 0,-1 1-1 0 0,0 0 1 0 0,0 0-1 0 0,0 0 1 0 0,0 1-1 0 0,0-1 1 0 0,0 1-1 0 0,0 0 1 0 0,0 0-1 0 0,1 0 1 0 0,-1 1-1 0 0,0-1 1 0 0,1 1-1 0 0,-1 0 1 0 0,1 0-1 0 0,-1 0 179 0 0,-5 3-256 0 0,0 0-1 0 0,1 0 1 0 0,-1 1 0 0 0,1-1-1 0 0,0 2 1 0 0,1-1-1 0 0,0 1 1 0 0,0 1-1 0 0,0-1 1 0 0,1 1-1 0 0,0 0 1 0 0,0 1-1 0 0,-3 7 257 0 0,8-15 27 0 0,1-1-1 0 0,0 1 0 0 0,-1 0 1 0 0,1 0-1 0 0,0 0 0 0 0,0 0 1 0 0,0 0-1 0 0,0 0 0 0 0,0 0 1 0 0,0 0-1 0 0,0 0 0 0 0,0 0 1 0 0,0-1-1 0 0,0 1 0 0 0,0 0 1 0 0,1 0-1 0 0,-1 0 0 0 0,0 0 1 0 0,1 0-1 0 0,-1 0 0 0 0,0 0 1 0 0,1-1-1 0 0,-1 1 0 0 0,1 0 1 0 0,-1 0-1 0 0,1-1 0 0 0,0 1 1 0 0,-1 0-1 0 0,1-1 0 0 0,0 1 1 0 0,0-1-1 0 0,-1 1 0 0 0,1 0 1 0 0,0-1-1 0 0,0 0 1 0 0,0 1-1 0 0,0-1 0 0 0,-1 0 1 0 0,1 1-1 0 0,0-1 0 0 0,0 0 1 0 0,0 0-1 0 0,0 0 0 0 0,0 1 1 0 0,0-1-1 0 0,0 0 0 0 0,0-1-26 0 0,53 0 2554 0 0,-48 0-2259 0 0,28-6 509 0 0,-1-1 0 0 0,0-2 0 0 0,0-2 0 0 0,-1-1 0 0 0,-1-1 0 0 0,0-2 1 0 0,9-6-805 0 0,-35 19 72 0 0,49-27 449 0 0,-1-3 0 0 0,-2-2 0 0 0,-2-2 1 0 0,-1-2-1 0 0,-2-2 0 0 0,39-46-521 0 0,-71 71-29 0 0,0-2 0 0 0,-1 1 0 0 0,-1-1 0 0 0,0-1 0 0 0,-1 0 0 0 0,-2-1 0 0 0,0 0 0 0 0,-1-1-1 0 0,0 1 1 0 0,-2-1 0 0 0,-1-1 0 0 0,0 1 0 0 0,-2-1 0 0 0,0 0 0 0 0,-2-5 29 0 0,0 16-55 0 0,-8-90-182 0 0,7 97 226 0 0,-1 1 0 0 0,0-1 1 0 0,0 1-1 0 0,0 0 0 0 0,0-1 1 0 0,-1 1-1 0 0,1 0 0 0 0,-1 0 1 0 0,0 0-1 0 0,0 0 0 0 0,0 0 1 0 0,0 0-1 0 0,-1 0 0 0 0,1 1 1 0 0,-1-1-1 0 0,1 1 1 0 0,-1 0-1 0 0,0 0 0 0 0,0 0 1 0 0,0 0-1 0 0,0 0 0 0 0,0 1 1 0 0,-1-1-1 0 0,1 1 0 0 0,-3-1 11 0 0,1 3-11 0 0,1 0-1 0 0,-1 0 1 0 0,1 0-1 0 0,0 1 1 0 0,-1 0-1 0 0,1 0 1 0 0,0 0-1 0 0,0 0 1 0 0,1 1-1 0 0,-1-1 1 0 0,0 1-1 0 0,1 0 1 0 0,-1 0-1 0 0,1 1 1 0 0,0-1-1 0 0,0 1 1 0 0,0-1 0 0 0,1 1-1 0 0,-1 0 1 0 0,1 0-1 0 0,0 0 1 0 0,0 0-1 0 0,0 0 1 0 0,0 4 11 0 0,-1-2 0 0 0,-12 24 25 0 0,1 1-1 0 0,2 1 1 0 0,1 0-1 0 0,1 1 1 0 0,2 0-1 0 0,1 0 1 0 0,2 1-1 0 0,1 1-24 0 0,1 168 41 0 0,30-41 24 0 0,-19-128-46 0 0,-1 0-1 0 0,-2 0 0 0 0,-1 1 1 0 0,-2 0-1 0 0,-1 0 1 0 0,-2 4-19 0 0,0-30-50 0 0,0 0 1 0 0,0 0 0 0 0,-1 0 0 0 0,0-1 0 0 0,-1 1 0 0 0,0 0 0 0 0,0-1 0 0 0,-1 0 0 0 0,0 0 0 0 0,0 0 0 0 0,-1 0-1 0 0,0-1 1 0 0,-1 0 0 0 0,1 0 0 0 0,-1 0 0 0 0,-6 4 49 0 0,-5-10-3804 0 0,3-15-3585 0 0,11 9 4448 0 0,0 1-1997 0 0</inkml:trace>
  <inkml:trace contextRef="#ctx0" brushRef="#br0" timeOffset="6307.028">1462 541 10554 0 0,'0'0'1155'0'0,"0"0"-412"0"0,0 0-67 0 0,0 0 258 0 0,0 0 123 0 0,0 0-74 0 0,0 0-236 0 0,35 2-234 0 0,114 8-126 0 0,-81-7-159 0 0,0-4 1 0 0,0-2-1 0 0,23-7-228 0 0,2 1-295 0 0,10-1-1961 0 0,-30 2-5095 0 0,-40 4-1181 0 0</inkml:trace>
  <inkml:trace contextRef="#ctx0" brushRef="#br0" timeOffset="6990.045">2489 725 7970 0 0,'0'0'1693'0'0,"0"0"-134"0"0,0 0 11 0 0,0 0 124 0 0,0 0-7 0 0,0 0-252 0 0,0 0-374 0 0,0 0-323 0 0,0 0-231 0 0,0 0-161 0 0,0 0-94 0 0,0 0-38 0 0,-26 8-28 0 0,-85 28 12 0 0,107-35-181 0 0,-1 1 1 0 0,1 0 0 0 0,0 0-1 0 0,0 0 1 0 0,0 0 0 0 0,0 0-1 0 0,0 1 1 0 0,0 0-1 0 0,1 0 1 0 0,-1 0 0 0 0,1 0-1 0 0,0 0 1 0 0,0 1 0 0 0,0-1-1 0 0,0 1 1 0 0,-2 4-18 0 0,-3 5 45 0 0,-3-1-28 0 0,0 1 0 0 0,1 1 0 0 0,1 0 1 0 0,0 0-1 0 0,1 1 0 0 0,1 0 0 0 0,0 0 1 0 0,1 1-1 0 0,1 0 0 0 0,0 0 0 0 0,1 0 0 0 0,1 0 1 0 0,0 1-1 0 0,1 1-17 0 0,2-15 8 0 0,1-1 1 0 0,-1 1-1 0 0,1-1 0 0 0,-1 0 1 0 0,1 1-1 0 0,0-1 0 0 0,0 0 1 0 0,0 1-1 0 0,0-1 1 0 0,0 0-1 0 0,0 0 0 0 0,1 0 1 0 0,-1 0-1 0 0,1 0 0 0 0,-1 0 1 0 0,1-1-1 0 0,0 1 0 0 0,0 0 1 0 0,0-1-1 0 0,0 1 1 0 0,0-1-1 0 0,0 0 0 0 0,0 0 1 0 0,0 0-1 0 0,0 0 0 0 0,1 0 1 0 0,-1 0-1 0 0,0 0 0 0 0,1-1 1 0 0,-1 1-1 0 0,0-1 1 0 0,1 0-1 0 0,-1 0 0 0 0,1 0 1 0 0,-1 0-1 0 0,1 0-8 0 0,92-12 870 0 0,-53-6-629 0 0,-2-2 1 0 0,0-1 0 0 0,-1-3-1 0 0,-1 0 1 0 0,-1-3-1 0 0,-1-1 1 0 0,15-18-242 0 0,19-11 124 0 0,-43 43-399 0 0,-24 40-652 0 0,-4 7 739 0 0,10 69-104 0 0,-5-97 297 0 0,1 0 0 0 0,0-1 0 0 0,0 1-1 0 0,1-1 1 0 0,-1 0 0 0 0,1 0 0 0 0,0-1-1 0 0,0 0 1 0 0,0 0 0 0 0,0 0 0 0 0,1-1 0 0 0,-1 0-1 0 0,1 0 1 0 0,-1-1 0 0 0,1 0 0 0 0,0 0-1 0 0,0 0 1 0 0,-1-1 0 0 0,1 0 0 0 0,0 0 0 0 0,0-1-1 0 0,-1 0 1 0 0,1 0 0 0 0,6-2-5 0 0,5-2 100 0 0,1-1 1 0 0,-1-1 0 0 0,0 0-1 0 0,0-2 1 0 0,-1 0-1 0 0,0-1 1 0 0,-1 0-1 0 0,0-1 1 0 0,-1-1-1 0 0,12-12-100 0 0,8-7 89 0 0,-2-2-1 0 0,-1-1 0 0 0,-1-1 0 0 0,-2-1 0 0 0,-2-2 0 0 0,-1-1 0 0 0,-2-1 0 0 0,-2-1 0 0 0,3-11-88 0 0,-8 11-105 0 0,-2-2 1 0 0,-1 0-1 0 0,-2-1 1 0 0,-2 0-1 0 0,-3 0 1 0 0,-1-1-1 0 0,-2 0 1 0 0,-2 0-1 0 0,-2-1 105 0 0,1 44-3 0 0,-1 0-1 0 0,1-1 1 0 0,-1 1-1 0 0,1 0 1 0 0,-1-1-1 0 0,0 1 1 0 0,0 0-1 0 0,0-1 1 0 0,-1 1-1 0 0,1 0 1 0 0,0-1-1 0 0,-1 1 1 0 0,1 0-1 0 0,-1-1 1 0 0,0 1-1 0 0,0 0 1 0 0,0 0-1 0 0,0 0 1 0 0,0 0-1 0 0,-1 0 1 0 0,1 0-1 0 0,0 0 1 0 0,-1 0-1 0 0,0 0 0 0 0,1 1 1 0 0,-1-1-1 0 0,0 1 1 0 0,0-1-1 0 0,0 1 1 0 0,0 0-1 0 0,0 0 1 0 0,0-1-1 0 0,0 1 1 0 0,0 1-1 0 0,-1-1 1 0 0,1 0-1 0 0,0 1 1 0 0,0-1-1 0 0,-1 1 1 0 0,1-1-1 0 0,0 1 1 0 0,-1 0-1 0 0,1 0 1 0 0,-1 0-1 0 0,1 1 1 0 0,0-1-1 0 0,-1 0 4 0 0,-4 4-14 0 0,1 0 0 0 0,-1 0 0 0 0,1 0 0 0 0,0 1 0 0 0,0 0-1 0 0,0 0 1 0 0,1 1 0 0 0,0-1 0 0 0,0 1 0 0 0,0 0 0 0 0,1 1 0 0 0,0-1 0 0 0,0 1 0 0 0,-1 2 14 0 0,4-8-2 0 0,-14 31 15 0 0,0 0-1 0 0,2 1 0 0 0,2 1 1 0 0,1 0-1 0 0,1 0 0 0 0,2 1 1 0 0,1-1-1 0 0,2 2 0 0 0,2-1 1 0 0,1 0-1 0 0,2 1 0 0 0,1-1-12 0 0,0-10-17 0 0,1-1 0 0 0,1 0 0 0 0,1 0 0 0 0,1 0 0 0 0,2-1 0 0 0,0 0 0 0 0,1 0 0 0 0,1-1 0 0 0,2 0 0 0 0,0-1 0 0 0,1 0 0 0 0,1 0 17 0 0,32 34-1179 0 0,-38-46-239 0 0,-5-8-5095 0 0,-14-17-6029 0 0,4 9 10660 0 0</inkml:trace>
  <inkml:trace contextRef="#ctx0" brushRef="#br0" timeOffset="7237.828">2916 522 12059 0 0,'0'0'3428'0'0,"0"0"-1890"0"0,0 0-630 0 0,0 0 110 0 0,0 0 129 0 0,0 0-64 0 0,0 0-237 0 0,0 0-203 0 0,36 5-143 0 0,115 16-105 0 0,85-2 652 0 0,-118-11-1413 0 0,102 6-64 0 0,-147-12-4614 0 0,0-1-4667 0 0,-57-1 650 0 0</inkml:trace>
  <inkml:trace contextRef="#ctx0" brushRef="#br0" timeOffset="7675.48">4117 721 6153 0 0,'0'0'4148'0'0,"0"0"-1813"0"0,0 0-968 0 0,0 0-289 0 0,0 0-58 0 0,0 0-39 0 0,0 0-62 0 0,0 0-99 0 0,0 0-87 0 0,0 0-91 0 0,0 0-159 0 0,0 0-138 0 0,0 0-118 0 0,-2 23-95 0 0,-9 117 18 0 0,11-123-282 0 0,0 10-1152 0 0,-1-19-3135 0 0,0-2-3443 0 0,-1-6 26 0 0</inkml:trace>
  <inkml:trace contextRef="#ctx0" brushRef="#br0" timeOffset="7916.394">4135 390 9882 0 0,'0'0'5129'0'0,"0"0"-3857"0"0,0 0-655 0 0,0 0-305 0 0,0 0-80 0 0,0 0-128 0 0,0 0-136 0 0,0 0-88 0 0,0 0-208 0 0,0 0-192 0 0,0 0-329 0 0,0 0-575 0 0,0 0-1281 0 0,0 0-1864 0 0,-61 114-2432 0 0</inkml:trace>
  <inkml:trace contextRef="#ctx0" brushRef="#br0" timeOffset="8121.063">4514 651 3321 0 0,'0'0'3132'0'0,"0"0"-1263"0"0,0 0-526 0 0,0 0 84 0 0,0 0 117 0 0,0 0-93 0 0,0 0-317 0 0,0 0-356 0 0,0 0-264 0 0,0 0-166 0 0,0 0-95 0 0,0 0-61 0 0,-14 32-50 0 0,-45 96-26 0 0,57-127-107 0 0,1 1 1 0 0,-1-1 0 0 0,1 1-1 0 0,-1 0 1 0 0,1-1 0 0 0,0 1-1 0 0,0 0 1 0 0,0 0 0 0 0,0 0-1 0 0,0 0 1 0 0,0 0 0 0 0,1 0 0 0 0,-1 0-1 0 0,1 0 1 0 0,-1 0 0 0 0,1 0-1 0 0,0 0 1 0 0,0 1 0 0 0,-1-1-1 0 0,2 0 1 0 0,-1 0 0 0 0,0 0-1 0 0,0 0 1 0 0,1 0 0 0 0,-1 0-1 0 0,1 1 1 0 0,0-1 0 0 0,-1 0-1 0 0,1-1 1 0 0,0 1 0 0 0,0 0-1 0 0,0 0 1 0 0,1 0 0 0 0,-1 0-1 0 0,0-1 1 0 0,1 1 0 0 0,0 0-10 0 0,9 9 206 0 0,-6-7-48 0 0,-1 0 1 0 0,1-1-1 0 0,1 1 0 0 0,-1-1 1 0 0,0 0-1 0 0,1-1 1 0 0,-1 1-1 0 0,1-1 0 0 0,0 0 1 0 0,0 0-1 0 0,0-1 1 0 0,0 0-1 0 0,0 0 0 0 0,0 0 1 0 0,0-1-1 0 0,0 0 0 0 0,1 0 1 0 0,-1-1-1 0 0,0 1 1 0 0,0-1-1 0 0,0-1 0 0 0,0 1 1 0 0,0-1-1 0 0,0 0 1 0 0,-1 0-1 0 0,1-1 0 0 0,-1 0 1 0 0,1 0-1 0 0,-1 0 0 0 0,0 0 1 0 0,0-1-1 0 0,0 0 1 0 0,-1 0-1 0 0,2-2-158 0 0,2-1 83 0 0,0-1-1 0 0,0 1 1 0 0,-1-2-1 0 0,0 1 1 0 0,-1-1-1 0 0,0 0 1 0 0,0 0 0 0 0,-1 0-1 0 0,0-1 1 0 0,-1 0-1 0 0,0 0 1 0 0,-1 0-1 0 0,0 0 1 0 0,0-1-1 0 0,-1 1 1 0 0,0-1 0 0 0,-1 0-1 0 0,0 0 1 0 0,-1 1-1 0 0,0-1 1 0 0,-1 0-1 0 0,-1-3-82 0 0,2 9-86 0 0,-1 0-1 0 0,-1 0 0 0 0,1 0 0 0 0,-1 0 0 0 0,0 1 0 0 0,0-1 0 0 0,-1 0 0 0 0,1 1 1 0 0,-1-1-1 0 0,0 1 0 0 0,0 0 0 0 0,0 0 0 0 0,-1 0 0 0 0,1 1 0 0 0,-1-1 0 0 0,-2 0 87 0 0,-19-11-3391 0 0,-4 10-4129 0 0,18 5-555 0 0</inkml:trace>
  <inkml:trace contextRef="#ctx0" brushRef="#br0" timeOffset="8590.027">4888 843 2449 0 0,'0'0'2495'0'0,"0"0"-538"0"0,0 0-180 0 0,0 0 79 0 0,0 0-61 0 0,0 0-221 0 0,0 0-258 0 0,0 0-226 0 0,0 0-147 0 0,0 0-111 0 0,0 0-124 0 0,0 0-77 0 0,25-20-47 0 0,77-61-68 0 0,32-50 1661 0 0,-134 131-2188 0 0,0 1 0 0 0,0-1 0 0 0,0 0 0 0 0,1 1 1 0 0,-1-1-1 0 0,0 0 0 0 0,0 1 0 0 0,0-1 1 0 0,0 1-1 0 0,1-1 0 0 0,-1 0 0 0 0,0 1 1 0 0,0-1-1 0 0,1 0 0 0 0,-1 0 0 0 0,0 1 1 0 0,0-1-1 0 0,1 0 0 0 0,-1 0 0 0 0,0 1 0 0 0,1-1 1 0 0,-1 0-1 0 0,1 0 0 0 0,-1 0 0 0 0,0 0 1 0 0,1 1-1 0 0,-1-1 0 0 0,0 0 0 0 0,1 0 1 0 0,-1 0-1 0 0,1 0 0 0 0,-1 0 0 0 0,0 0 0 0 0,1 0 1 0 0,-1 0-1 0 0,1 0 0 0 0,-1 0 0 0 0,0 0 1 0 0,1 0-1 0 0,-1-1 0 0 0,0 1 0 0 0,1 0 1 0 0,-1 0-1 0 0,1 0 0 0 0,-1 0 0 0 0,0-1 1 0 0,1 1-1 0 0,-1 0 0 0 0,0 0 0 0 0,0-1 0 0 0,1 1 11 0 0,-2 17-7 0 0,1-11 2 0 0,1-1-1 0 0,-1 1 0 0 0,1 0 0 0 0,0 0 0 0 0,0-1 0 0 0,1 1 1 0 0,-1-1-1 0 0,1 1 0 0 0,0-1 0 0 0,1 0 0 0 0,-1 1 0 0 0,1-1 1 0 0,0-1-1 0 0,1 1 0 0 0,-1 0 0 0 0,3 2 6 0 0,-2-3 49 0 0,0 0-1 0 0,0-1 1 0 0,0 1-1 0 0,1-1 1 0 0,-1 0-1 0 0,1-1 1 0 0,0 1-1 0 0,0-1 1 0 0,0 1-1 0 0,0-2 1 0 0,0 1-1 0 0,0 0 1 0 0,0-1-1 0 0,0 0 1 0 0,1 0 0 0 0,-1-1-1 0 0,1 0 1 0 0,3 0-49 0 0,1 0 126 0 0,0-1 1 0 0,0-1 0 0 0,0 0 0 0 0,0 0 0 0 0,0-1-1 0 0,0 0 1 0 0,-1-1 0 0 0,1 0 0 0 0,-1-1 0 0 0,0 0-1 0 0,0 0 1 0 0,-1 0 0 0 0,0-1 0 0 0,0-1 0 0 0,0 0-1 0 0,-1 0 1 0 0,0 0 0 0 0,0-1 0 0 0,0 0 0 0 0,-1 0-1 0 0,-1 0 1 0 0,1-1 0 0 0,-1 0 0 0 0,2-6-127 0 0,4-5-766 0 0,21-40-942 0 0,-22 40-3207 0 0,-2 0-4386 0 0,-5 12 24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6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1 424 5649 0 0,'0'0'156'0'0,"0"0"-57"0"0,0 0 246 0 0,0 0 334 0 0,35 9 327 0 0,116 30 281 0 0,-91-25 179 0 0,1-2 1 0 0,1-3 0 0 0,0-3-1 0 0,0-3 1 0 0,39-3-1467 0 0,-62-1 396 0 0,0-1-1 0 0,0-2 1 0 0,0-1-1 0 0,-1-3 1 0 0,0-1-1 0 0,-1-1 0 0 0,20-10-395 0 0,-40 13 81 0 0,0 0 0 0 0,0-1-1 0 0,0 0 1 0 0,-1-2-1 0 0,-1 0 1 0 0,0-1-1 0 0,0 0 1 0 0,-1-1-1 0 0,0-1 1 0 0,-1 0-1 0 0,-1-1 1 0 0,0 0-1 0 0,-1-1 1 0 0,-1 0 0 0 0,0-1-1 0 0,6-13-80 0 0,-12 21 34 0 0,0-1 1 0 0,-1 1-1 0 0,0 0 1 0 0,-1-1-1 0 0,0 0 0 0 0,0 1 1 0 0,-1-1-1 0 0,0 0 0 0 0,0 0 1 0 0,-1 0-1 0 0,0 0 1 0 0,-1 1-1 0 0,0-1 0 0 0,0 0 1 0 0,-1 0-1 0 0,0 1 0 0 0,-1-1 1 0 0,0 1-1 0 0,0-1 1 0 0,-1 1-1 0 0,0 0 0 0 0,0 0 1 0 0,0 1-1 0 0,-1-1 1 0 0,-1 1-1 0 0,1 0 0 0 0,-1 1-34 0 0,5 5-5 0 0,0 0-1 0 0,1 0 1 0 0,-1 0-1 0 0,0 1 1 0 0,0-1-1 0 0,1 0 1 0 0,-1 0-1 0 0,0 1 1 0 0,0-1-1 0 0,0 1 1 0 0,0-1-1 0 0,0 1 1 0 0,0-1-1 0 0,0 1 1 0 0,0 0-1 0 0,0-1 1 0 0,0 1-1 0 0,0 0 1 0 0,0 0 0 0 0,0 0-1 0 0,0 0 1 0 0,0 0-1 0 0,0 0 1 0 0,0 0-1 0 0,0 0 1 0 0,-1 0-1 0 0,1 0 1 0 0,0 1-1 0 0,0-1 1 0 0,0 0-1 0 0,0 1 1 0 0,0-1-1 0 0,0 1 1 0 0,0-1-1 0 0,1 1 1 0 0,-1-1-1 0 0,0 1 1 0 0,0 0-1 0 0,0-1 1 0 0,0 1-1 0 0,1 0 1 0 0,-1 0-1 0 0,0 0 1 0 0,1 0-1 0 0,-1-1 1 0 0,1 1-1 0 0,-1 0 1 0 0,1 0-1 0 0,-1 0 1 0 0,1 0-1 0 0,0 0 1 0 0,-1 1 5 0 0,-22 226 69 0 0,21-201-55 0 0,-4 132 7 0 0,-6-1 0 0 0,-8-1 0 0 0,-7 0 0 0 0,-6-2 0 0 0,-14 24-21 0 0,34-140-101 0 0,0-2 0 0 0,-3 0 0 0 0,-1 0 1 0 0,-2-1-1 0 0,-1-2 0 0 0,-2 0 0 0 0,-1-1 0 0 0,-1-1 1 0 0,-2-1-1 0 0,-2-1 0 0 0,0-2 0 0 0,-2-1 0 0 0,-1-1 0 0 0,-1-2 1 0 0,-1 0 100 0 0,30-21-25 0 0,-1 0 1 0 0,1 0-1 0 0,0-1 1 0 0,-1 1 0 0 0,0-1-1 0 0,1 0 1 0 0,-1 0-1 0 0,0 0 1 0 0,0 0 0 0 0,0-1-1 0 0,0 0 1 0 0,-1 1-1 0 0,1-2 1 0 0,0 1 0 0 0,0 0-1 0 0,-1-1 1 0 0,1 0-1 0 0,-1 0 1 0 0,1 0-1 0 0,0 0 1 0 0,0-1 0 0 0,-1 0-1 0 0,1 0 1 0 0,0 0-1 0 0,0 0 1 0 0,0-1 0 0 0,0 1-1 0 0,0-1 1 0 0,0 0-1 0 0,0 0 1 0 0,0-1 0 0 0,1 1-1 0 0,-1-1 1 0 0,1 0-1 0 0,0 1 1 0 0,0-2 0 0 0,0 1-1 0 0,0 0 1 0 0,1-1-1 0 0,-2-1 25 0 0,0-12 69 0 0,1 0-1 0 0,0 0 1 0 0,1 0-1 0 0,1-1 1 0 0,1 1-1 0 0,0-1 1 0 0,1 1 0 0 0,1-2-69 0 0,2-6 216 0 0,1 1 0 0 0,1-1 1 0 0,1 1-1 0 0,1 0 0 0 0,1 0 1 0 0,1 1-1 0 0,2 0 1 0 0,4-6-217 0 0,-6 11 158 0 0,0 0 0 0 0,2 0 1 0 0,0 1-1 0 0,1 1 1 0 0,0 0-1 0 0,2 0 1 0 0,-1 1-1 0 0,2 1 0 0 0,0 1 1 0 0,4-2-159 0 0,2 2 65 0 0,1 1 0 0 0,0 1 0 0 0,0 2 0 0 0,1 0 0 0 0,1 1 0 0 0,0 1 0 0 0,0 1 0 0 0,0 2 0 0 0,0 0 0 0 0,1 2 0 0 0,0 1 0 0 0,-1 0 1 0 0,1 2-1 0 0,0 1 0 0 0,-1 2 0 0 0,0 0 0 0 0,0 1 0 0 0,3 3-65 0 0,69 10-1371 0 0,-29-14-2725 0 0,-57-4 2870 0 0,17 0-3448 0 0,-9-3-1828 0 0,-7-1 383 0 0</inkml:trace>
  <inkml:trace contextRef="#ctx0" brushRef="#br0" timeOffset="247.868">1619 936 5137 0 0,'0'0'3199'0'0,"0"0"-1283"0"0,0 0-516 0 0,0 0 124 0 0,0 0 111 0 0,0 0-91 0 0,0 0-273 0 0,-6 34-373 0 0,-17 106-365 0 0,4 57-779 0 0,25-164-1828 0 0,6-14-5850 0 0,-8-15-889 0 0</inkml:trace>
  <inkml:trace contextRef="#ctx0" brushRef="#br0" timeOffset="407.838">1588 634 16083 0 0,'0'0'1049'0'0,"0"0"-513"0"0,0 0-320 0 0,0 0-96 0 0,0 0-152 0 0,0 0-328 0 0,0 0-184 0 0,0 0-185 0 0,0 0-279 0 0,0 0-440 0 0,0 0-1841 0 0,0 0-2560 0 0,0 0 1104 0 0</inkml:trace>
  <inkml:trace contextRef="#ctx0" brushRef="#br0" timeOffset="567.779">2502 862 15427 0 0,'0'0'1258'0'0,"0"0"-402"0"0,0 0-172 0 0,0 0 47 0 0,0 0 64 0 0,0 0-59 0 0,0 0-113 0 0,0 0-108 0 0,0 0-150 0 0,0 0-130 0 0,-33 32-90 0 0,-104 101-85 0 0,50-40 3 0 0,-55 112-1287 0 0,96-159-2533 0 0,29-33-466 0 0,0-2-3330 0 0,10-6 1817 0 0</inkml:trace>
  <inkml:trace contextRef="#ctx0" brushRef="#br0" timeOffset="732.876">1950 932 10810 0 0,'0'0'1335'0'0,"0"0"-617"0"0,0 0-377 0 0,0 0 89 0 0,0 0 156 0 0,0 0 167 0 0,0 0 60 0 0,0 0-33 0 0,0 0-56 0 0,34 10-125 0 0,106 32-119 0 0,63 32 597 0 0,-3-5-4442 0 0,-174-62 1141 0 0,30 4-7279 0 0,-43-10 5149 0 0</inkml:trace>
  <inkml:trace contextRef="#ctx0" brushRef="#br0" timeOffset="1118.25">2814 1072 0 0 0,'0'0'657'0'0,"0"0"421"0"0,0 0 412 0 0,0 0 387 0 0,0 0 227 0 0,0 0 37 0 0,0 0-94 0 0,0 0-218 0 0,0 0-260 0 0,0 0-251 0 0,34-1-231 0 0,109-7-216 0 0,-77-13 209 0 0,-58 14-851 0 0,-1 2-125 0 0,-1 0-1 0 0,0 0 0 0 0,0-1 0 0 0,0 1 0 0 0,-1-1 0 0 0,0-1 0 0 0,0 1 0 0 0,0-1 0 0 0,-1 1 1 0 0,0-1-1 0 0,0 0 0 0 0,-1-1 0 0 0,0 1 0 0 0,0-1 0 0 0,-1 1 0 0 0,0-1 0 0 0,0 0 0 0 0,-1 0 1 0 0,0 0-1 0 0,0 0 0 0 0,-1 0 0 0 0,0-7-103 0 0,-2 12-33 0 0,-1-1 0 0 0,1 1 0 0 0,-1 0 1 0 0,0 0-1 0 0,0 0 0 0 0,0 0 0 0 0,0 1 0 0 0,0-1 0 0 0,-1 1 1 0 0,1 0-1 0 0,-1 0 0 0 0,0 0 0 0 0,1 0 0 0 0,-1 1 0 0 0,0 0 0 0 0,0-1 1 0 0,0 1-1 0 0,0 1 0 0 0,0-1 0 0 0,0 0 0 0 0,0 1 0 0 0,0 0 1 0 0,0 0-1 0 0,-1 0 0 0 0,1 1 0 0 0,0-1 0 0 0,0 1 0 0 0,0 0 0 0 0,0 0 1 0 0,0 1-1 0 0,1-1 0 0 0,-1 1 0 0 0,0-1 0 0 0,0 1 0 0 0,1 1 33 0 0,-11 3-184 0 0,1 1 0 0 0,0 1 0 0 0,0 0-1 0 0,1 1 1 0 0,0 0 0 0 0,1 1-1 0 0,0 1 1 0 0,0-1 0 0 0,1 2 0 0 0,0-1-1 0 0,1 1 1 0 0,1 1 0 0 0,0 0 0 0 0,0 0-1 0 0,2 0 1 0 0,-1 1 0 0 0,2 0-1 0 0,0 1 1 0 0,0-1 0 0 0,2 1 0 0 0,-1-1-1 0 0,2 1 1 0 0,0 8 184 0 0,2-17-80 0 0,1 0 0 0 0,0 0 0 0 0,0 0 0 0 0,1 0 0 0 0,-1-1-1 0 0,1 1 1 0 0,1 0 0 0 0,-1-1 0 0 0,1 0 0 0 0,0 0 0 0 0,0 0 0 0 0,0 0 0 0 0,1 0 0 0 0,0 0-1 0 0,0-1 1 0 0,0 0 0 0 0,0 0 0 0 0,1 0 0 0 0,0 0 0 0 0,0-1 0 0 0,0 1 0 0 0,0-1 0 0 0,0-1-1 0 0,1 1 1 0 0,-1-1 80 0 0,10 5-12 0 0,-1-1-1 0 0,1-1 0 0 0,0 0 0 0 0,0-1 0 0 0,0-1 1 0 0,1 0-1 0 0,-1-1 0 0 0,1-1 0 0 0,1 0 13 0 0,1-1-442 0 0,0-1-1 0 0,0 0 0 0 0,0-1 0 0 0,0-1 1 0 0,-1-1-1 0 0,1 0 0 0 0,-1-1 0 0 0,0-1 1 0 0,13-7 442 0 0,85-41-8701 0 0,-91 40 7246 0 0</inkml:trace>
  <inkml:trace contextRef="#ctx0" brushRef="#br0" timeOffset="1522.852">3662 869 2737 0 0,'0'0'2357'0'0,"0"0"-774"0"0,0 0-305 0 0,0 0-55 0 0,0 0-24 0 0,-32 25-116 0 0,-102 78-262 0 0,63-29-11 0 0,66-67-783 0 0,0 0 0 0 0,1 0 0 0 0,0 0 0 0 0,0 0 0 0 0,0 1 0 0 0,1-1 0 0 0,0 1 0 0 0,1 0 0 0 0,-1 0 0 0 0,2 0 0 0 0,-1 0 0 0 0,1 0 0 0 0,0 1 0 0 0,1-1 0 0 0,0 0 0 0 0,0 2-27 0 0,2-6 83 0 0,0 0-1 0 0,1 1 1 0 0,-1-1-1 0 0,1-1 1 0 0,0 1 0 0 0,0 0-1 0 0,0-1 1 0 0,1 1 0 0 0,-1-1-1 0 0,1 0 1 0 0,0 0 0 0 0,0-1-1 0 0,0 1 1 0 0,0-1-1 0 0,0 1 1 0 0,0-1 0 0 0,1-1-1 0 0,-1 1 1 0 0,1-1 0 0 0,-1 0-1 0 0,1 0 1 0 0,0 0 0 0 0,0 0-1 0 0,-1-1 1 0 0,1 0-1 0 0,0 0 1 0 0,0 0 0 0 0,4-1-83 0 0,4 1 384 0 0,0-1 1 0 0,1 0-1 0 0,-1-1 1 0 0,0-1 0 0 0,0 0-1 0 0,0 0 1 0 0,0-2-1 0 0,8-3-384 0 0,-21 8 18 0 0,34-12 630 0 0,-2-2 1 0 0,0-1 0 0 0,-1-2 0 0 0,0-1 0 0 0,-2-1 0 0 0,13-11-649 0 0,-9 2 177 0 0,-1-2 0 0 0,-2 0 0 0 0,-1-2 0 0 0,-1-1 0 0 0,-2-2 0 0 0,-2 0 0 0 0,-1-1 0 0 0,-1-2 0 0 0,-2 0 0 0 0,-2-1 0 0 0,6-22-177 0 0,-19 47-123 0 0,-1-1 1 0 0,-1 0 0 0 0,0 0-1 0 0,0 0 1 0 0,-2-1-1 0 0,0 1 1 0 0,0 0 0 0 0,-2-1-1 0 0,0 1 1 0 0,0 0 0 0 0,-2 0-1 0 0,0 0 1 0 0,-1 0-1 0 0,0 0 1 0 0,-1 1 0 0 0,0-1-1 0 0,-2 1 1 0 0,0 0-1 0 0,0 1 1 0 0,-1 0 0 0 0,-8-10 122 0 0,12 18-54 0 0,-1 1 0 0 0,0 0 0 0 0,1 0 1 0 0,-1 0-1 0 0,0 0 0 0 0,-1 1 0 0 0,1 0 1 0 0,0 0-1 0 0,-1 1 0 0 0,0 0 0 0 0,0 0 1 0 0,0 0-1 0 0,0 0 0 0 0,0 1 0 0 0,0 0 0 0 0,0 0 1 0 0,0 1-1 0 0,0 0 0 0 0,0 0 0 0 0,-1 0 1 0 0,1 1-1 0 0,0-1 0 0 0,0 2 0 0 0,0-1 1 0 0,0 1-1 0 0,0 0 0 0 0,0 0 0 0 0,0 1 54 0 0,-8 3-60 0 0,1 0 0 0 0,-1 2-1 0 0,2-1 1 0 0,-1 1 0 0 0,1 1 0 0 0,1 1-1 0 0,0-1 1 0 0,0 2 0 0 0,0-1 0 0 0,2 2-1 0 0,-3 2 61 0 0,4-3-1 0 0,0 0 0 0 0,0 0-1 0 0,1 1 1 0 0,1 0-1 0 0,0 0 1 0 0,0 1 0 0 0,2 0-1 0 0,-1 0 1 0 0,2 0-1 0 0,0 0 1 0 0,0 0 0 0 0,1 1-1 0 0,1 0 1 0 0,0-1-1 0 0,1 1 1 0 0,0-1 0 0 0,1 1-1 0 0,1 0 1 0 0,0-1 0 0 0,1 0-1 0 0,0 1 1 0 0,1-1-1 0 0,1-1 1 0 0,0 1 0 0 0,4 6 1 0 0,7 3 43 0 0,1-1 1 0 0,2 0 0 0 0,0-1 0 0 0,1-2-1 0 0,1 0 1 0 0,1-1 0 0 0,0-1 0 0 0,1-1 0 0 0,0 0-1 0 0,2-2 1 0 0,0-2 0 0 0,0 0 0 0 0,1-1-1 0 0,0-1 1 0 0,0-2 0 0 0,1-1 0 0 0,26 3-44 0 0,108 16-489 0 0,-108-22-2763 0 0,1-1-4479 0 0,-27-2-1539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4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542 718 0 0 0,'0'0'251'0'0,"0"0"230"0"0,0 0 215 0 0,0 0 305 0 0,0 0 351 0 0,0 0 173 0 0,0 0-20 0 0,0 0-142 0 0,0 0-231 0 0,-31 0-188 0 0,-99 3-104 0 0,50 22 401 0 0,64-16-868 0 0,-9 6-49 0 0,1 0-1 0 0,0 2 1 0 0,1 1 0 0 0,1 0-1 0 0,0 2 1 0 0,2 1-1 0 0,0 0 1 0 0,1 1 0 0 0,2 1-1 0 0,0 1 1 0 0,1 1 0 0 0,0 4-324 0 0,14-27 10 0 0,0 0 0 0 0,0 0-1 0 0,0 0 1 0 0,1 1 0 0 0,-1-1 0 0 0,1 1 0 0 0,0-1 0 0 0,0 1 0 0 0,0-1 0 0 0,0 1 0 0 0,0 0 0 0 0,0-1 0 0 0,1 1 0 0 0,-1 0 0 0 0,1 0 0 0 0,0 0 0 0 0,0-1 0 0 0,0 1 0 0 0,0 0 0 0 0,0 0 0 0 0,1-1 0 0 0,-1 1 0 0 0,1 0 0 0 0,0 0 0 0 0,0-1 0 0 0,0 1 0 0 0,0 0 0 0 0,0-1 0 0 0,0 0 0 0 0,1 1 0 0 0,-1-1 0 0 0,1 0 0 0 0,0 1 0 0 0,-1-1 0 0 0,1 0 0 0 0,0 0 0 0 0,1 0 0 0 0,-1-1 0 0 0,1 2-10 0 0,12-3 230 0 0,0 0 0 0 0,-1-2 0 0 0,1 1 0 0 0,0-2 0 0 0,0 0 1 0 0,-1 0-1 0 0,0-2 0 0 0,0 1 0 0 0,0-2 0 0 0,0 0 0 0 0,-1-1 0 0 0,0 0 0 0 0,0-1 0 0 0,-1 0 0 0 0,0-1 1 0 0,4-4-231 0 0,27-15 249 0 0,0 1-94 0 0,-1-2-1 0 0,-2-1 1 0 0,-1-3 0 0 0,-1-1-1 0 0,-2-1 1 0 0,-1-2-1 0 0,10-17-154 0 0,-41 49 210 0 0,-15 21-512 0 0,3-3 279 0 0,2 0 0 0 0,0 1 1 0 0,0 0-1 0 0,1-1 0 0 0,1 2 0 0 0,0-1 0 0 0,1 0 1 0 0,1 1-1 0 0,0 0 0 0 0,1-1 0 0 0,0 15 23 0 0,4-22 14 0 0,-1 0-1 0 0,1-1 1 0 0,0 0-1 0 0,1 1 1 0 0,-1-1-1 0 0,1 0 1 0 0,1-1-1 0 0,-1 1 1 0 0,1-1 0 0 0,0 1-1 0 0,0-1 1 0 0,0-1-1 0 0,1 1 1 0 0,-1-1-1 0 0,1 0 1 0 0,0 0-1 0 0,1-1 1 0 0,-1 0-1 0 0,0 0 1 0 0,1 0-1 0 0,0-1 1 0 0,0 0-1 0 0,0 0 1 0 0,0-1-1 0 0,0 0 1 0 0,0 0-1 0 0,0 0 1 0 0,0-1-1 0 0,6-1-13 0 0,-4 1 49 0 0,0 0-1 0 0,-1-1 0 0 0,1 0 1 0 0,0-1-1 0 0,-1 0 0 0 0,1 0 1 0 0,-1 0-1 0 0,1-1 0 0 0,-1-1 0 0 0,0 0 1 0 0,0 0-1 0 0,-1 0 0 0 0,1-1 1 0 0,-1 0-1 0 0,0 0 0 0 0,0-1 1 0 0,-1 0-1 0 0,5-5-48 0 0,33-37 89 0 0,-3-2-1 0 0,-2-2 1 0 0,-2-1 0 0 0,5-13-89 0 0,-16 23-161 0 0,-1-1 0 0 0,-2-2 0 0 0,-2 0 0 0 0,-2-1 0 0 0,-3-1 0 0 0,-1 0 0 0 0,-2-1 0 0 0,-3-1 0 0 0,-2 0 0 0 0,-2 0 0 0 0,-1-41 161 0 0,-4 88-6 0 0,0 0-1 0 0,-1-1 1 0 0,1 1 0 0 0,-1 0 0 0 0,0 0 0 0 0,0 0 0 0 0,0 0 0 0 0,-1 0 0 0 0,1 0 0 0 0,-1 0 0 0 0,0 0 0 0 0,1 0 0 0 0,-1 0 0 0 0,0 0-1 0 0,-1 0 1 0 0,1 0 0 0 0,-1 1 0 0 0,1-1 0 0 0,-1 0 0 0 0,0 1 0 0 0,0 0 0 0 0,0-1 0 0 0,0 1 0 0 0,0 0 0 0 0,0 0 0 0 0,-1 0 0 0 0,1 0-1 0 0,-1 0 1 0 0,0 1 0 0 0,1-1 0 0 0,-1 1 0 0 0,0 0 0 0 0,0-1 0 0 0,0 1 0 0 0,0 1 0 0 0,0-1 0 0 0,0 0 0 0 0,0 1 0 0 0,0-1 0 0 0,0 1-1 0 0,0 0 1 0 0,0 0 0 0 0,0 0 0 0 0,0 1 0 0 0,-1-1 6 0 0,-2 3-8 0 0,0 1-1 0 0,0-1 1 0 0,0 1-1 0 0,1 0 1 0 0,-1 0-1 0 0,1 1 1 0 0,0 0-1 0 0,0 0 1 0 0,0 0-1 0 0,1 0 1 0 0,0 1 0 0 0,0 0-1 0 0,0-1 1 0 0,-2 6 8 0 0,3-5 0 0 0,-27 44 20 0 0,3 1 0 0 0,2 2 1 0 0,2 1-1 0 0,3 0 1 0 0,2 2-1 0 0,2 0 1 0 0,3 0-1 0 0,2 2 1 0 0,3 1-21 0 0,4-39 9 0 0,1-1 1 0 0,1 1-1 0 0,1 0 0 0 0,1 0 1 0 0,0 0-1 0 0,2 0 1 0 0,0 0-1 0 0,1 0 1 0 0,1-1-1 0 0,1 1 1 0 0,1-1-1 0 0,0 0 1 0 0,1-1-1 0 0,2 1 1 0 0,-1-2-1 0 0,2 1 1 0 0,1-1-1 0 0,7 9-9 0 0,-11-20 81 0 0,0 0-1 0 0,0 0 0 0 0,1-1 1 0 0,0 0-1 0 0,0-1 0 0 0,0 0 1 0 0,1 0-1 0 0,0 0 1 0 0,-1-1-1 0 0,1-1 0 0 0,0 1 1 0 0,0-2-1 0 0,0 1 0 0 0,1-1 1 0 0,-1 0-1 0 0,0-1 1 0 0,0 0-1 0 0,1-1 0 0 0,-1 0 1 0 0,0 0-1 0 0,0-1 0 0 0,0 0 1 0 0,0 0-1 0 0,0-1 1 0 0,0-1-1 0 0,-1 1 0 0 0,0-1 1 0 0,1-1-1 0 0,-2 0 0 0 0,6-3-80 0 0,11-8 94 0 0,-1-2-1 0 0,0 0 0 0 0,-1-1 0 0 0,-1-2 0 0 0,-1 0 0 0 0,-1-1 0 0 0,-1-1 1 0 0,-1 0-1 0 0,-1-2 0 0 0,0 0 0 0 0,-3 0 0 0 0,0-2 0 0 0,6-17-93 0 0,-15 29-3 0 0,0 0 0 0 0,0 0 0 0 0,-2 0 0 0 0,0-1 0 0 0,0 1-1 0 0,-2-1 1 0 0,0 1 0 0 0,-1-10 3 0 0,0 22-40 0 0,1-1-1 0 0,0 1 1 0 0,-1-1 0 0 0,0 0 0 0 0,0 1-1 0 0,0-1 1 0 0,0 1 0 0 0,0 0-1 0 0,-1-1 1 0 0,0 1 0 0 0,1 0-1 0 0,-1 0 1 0 0,0 0 0 0 0,-1 0 0 0 0,1 0-1 0 0,0 1 1 0 0,-1-1 0 0 0,0 1-1 0 0,1-1 1 0 0,-1 1 0 0 0,0 0 0 0 0,0 0-1 0 0,-1 0 1 0 0,1 0 0 0 0,0 1-1 0 0,0 0 1 0 0,-1-1 0 0 0,1 1 0 0 0,-1 0-1 0 0,1 0 1 0 0,-1 1 0 0 0,1-1-1 0 0,-1 1 1 0 0,0 0 0 0 0,1 0-1 0 0,-1 0 1 0 0,0 0 40 0 0,-12 1-528 0 0,0 0 1 0 0,0 1-1 0 0,1 1 0 0 0,-1 0 0 0 0,1 1 1 0 0,0 0-1 0 0,-14 7 528 0 0,-51 25-5623 0 0,30-8-2949 0 0,27-15 2900 0 0</inkml:trace>
  <inkml:trace contextRef="#ctx0" brushRef="#br0" timeOffset="452.207">1961 545 4217 0 0,'0'0'3398'0'0,"0"0"-1152"0"0,0 0-633 0 0,0 0-192 0 0,0 0-88 0 0,0 0-112 0 0,0 0-226 0 0,0 0-237 0 0,0 0-202 0 0,0 0-175 0 0,0 0-140 0 0,0 0-65 0 0,-34 18-52 0 0,-104 61-56 0 0,134-77-64 0 0,0 0 1 0 0,0 1-1 0 0,0-1 0 0 0,0 1 1 0 0,1 0-1 0 0,-1-1 0 0 0,1 2 1 0 0,0-1-1 0 0,-1 0 0 0 0,1 1 1 0 0,1-1-1 0 0,-1 1 0 0 0,0 0 0 0 0,1 0 1 0 0,0 0-1 0 0,0 0 0 0 0,0 0 1 0 0,0 2-5 0 0,-3 9 17 0 0,0-5 1 0 0,1 1-1 0 0,0-1 1 0 0,1 1 0 0 0,1 0 0 0 0,-1-1 0 0 0,2 1 0 0 0,-1 0-1 0 0,2 1 1 0 0,-1-1 0 0 0,2 0 0 0 0,-1 0 0 0 0,1 0 0 0 0,3 9-18 0 0,-3-15 67 0 0,0 0 1 0 0,1 0 0 0 0,-1 0-1 0 0,1-1 1 0 0,0 1 0 0 0,1 0-1 0 0,-1-1 1 0 0,1 1 0 0 0,0-1-1 0 0,0 0 1 0 0,0 0 0 0 0,0 0-1 0 0,1 0 1 0 0,0-1 0 0 0,0 1-1 0 0,0-1 1 0 0,0 0 0 0 0,0 0-1 0 0,1-1 1 0 0,-1 1 0 0 0,1-1-1 0 0,0 0 1 0 0,-1 0 0 0 0,1 0-1 0 0,0-1 1 0 0,0 0 0 0 0,0 0-1 0 0,1 0 1 0 0,-1-1 0 0 0,0 1-68 0 0,7 0 151 0 0,-1-1 0 0 0,1 1 0 0 0,0-2 0 0 0,-1 0 0 0 0,1 0 0 0 0,0-1 0 0 0,-1-1 0 0 0,0 0 1 0 0,1 0-1 0 0,-1-1 0 0 0,-1 0 0 0 0,1-1 0 0 0,-1-1 0 0 0,1 1 0 0 0,-2-2 0 0 0,1 1 1 0 0,-1-1-1 0 0,0-1 0 0 0,0 0 0 0 0,-1 0 0 0 0,0 0 0 0 0,1-3-151 0 0,-2 3-9 0 0,-1 0 1 0 0,0 0-1 0 0,0-1 0 0 0,-1 1 0 0 0,-1-1 1 0 0,1 0-1 0 0,-1-1 0 0 0,-1 1 0 0 0,0-1 1 0 0,0 0-1 0 0,-1 1 0 0 0,0-1 0 0 0,0 0 1 0 0,-1 0-1 0 0,-1-1 0 0 0,0 1 0 0 0,0 0 1 0 0,-1 0-1 0 0,0 0 0 0 0,-3-8 9 0 0,-26-45-3927 0 0,-25 13-5406 0 0,41 45 411 0 0</inkml:trace>
  <inkml:trace contextRef="#ctx0" brushRef="#br0" timeOffset="1083.352">2250 626 10882 0 0,'0'0'1581'0'0,"0"0"-626"0"0,0 0-279 0 0,0 0-16 0 0,0 0 40 0 0,0 0 56 0 0,0 0 31 0 0,0 0-36 0 0,0 0-104 0 0,0 0-175 0 0,0 0-152 0 0,0 0-106 0 0,0 28-68 0 0,-3 132 5 0 0,2-156-101 0 0,1 0 1 0 0,-1 0 0 0 0,1 0 0 0 0,0 0-1 0 0,1 0 1 0 0,-1 1 0 0 0,1-1 0 0 0,-1 0-1 0 0,1 0 1 0 0,1 0 0 0 0,-1 0 0 0 0,0-1-1 0 0,1 1 1 0 0,0 0 0 0 0,0 0 0 0 0,0-1-1 0 0,0 1 1 0 0,1-1 0 0 0,-1 0 0 0 0,1 0-1 0 0,0 0 1 0 0,0 0 0 0 0,0 0 0 0 0,0 0-1 0 0,0-1 1 0 0,1 0 0 0 0,-1 1 0 0 0,1-1-1 0 0,0-1 1 0 0,-1 1 0 0 0,1 0 0 0 0,0-1-1 0 0,0 0 1 0 0,0 0 0 0 0,1 0-51 0 0,5 0 193 0 0,0 0 1 0 0,-1-1-1 0 0,1 0 1 0 0,0 0-1 0 0,0-1 1 0 0,-1-1-1 0 0,1 0 1 0 0,-1 0-1 0 0,1 0 1 0 0,-1-1-1 0 0,0-1 0 0 0,0 0 1 0 0,0 0-1 0 0,-1-1 1 0 0,1 0-1 0 0,-1 0 1 0 0,6-5-194 0 0,119-119 628 0 0,-102 99-782 0 0,-30 30 24 0 0,-1 0-61 0 0,0 0-52 0 0,0 0-21 0 0,0 18-281 0 0,0-8 513 0 0,-1-6 27 0 0,0 1 0 0 0,0 0 1 0 0,1 0-1 0 0,0 0 0 0 0,0-1 1 0 0,0 1-1 0 0,1 0 0 0 0,0 0 1 0 0,0 0-1 0 0,0-1 1 0 0,0 1-1 0 0,1 0 0 0 0,-1-1 1 0 0,1 1-1 0 0,0-1 0 0 0,1 0 1 0 0,-1 0-1 0 0,1 0 0 0 0,0 0 1 0 0,0 0-1 0 0,0 0 1 0 0,0-1-1 0 0,1 1 0 0 0,-1-1 1 0 0,1 0-1 0 0,0 0 0 0 0,4 2 5 0 0,7 0 48 0 0,1-1 0 0 0,-1 0-1 0 0,1-1 1 0 0,0-1 0 0 0,0 0 0 0 0,0-2-1 0 0,0 1 1 0 0,0-2 0 0 0,0 0-1 0 0,0-1 1 0 0,0-1 0 0 0,0 0-1 0 0,-1-1 1 0 0,1-1 0 0 0,-1 0-1 0 0,0-1 1 0 0,-1-1 0 0 0,1 0 0 0 0,-1-1-1 0 0,-1 0 1 0 0,1-2-48 0 0,19-11 83 0 0,-1-3 0 0 0,-1 0 0 0 0,-1-2 0 0 0,-1-1 0 0 0,-1-2 0 0 0,-2 0 0 0 0,-1-2 0 0 0,-1-1 0 0 0,6-13-83 0 0,-14 14-91 0 0,-1 0-1 0 0,-1 0 1 0 0,-2-2 0 0 0,-2 0 0 0 0,0 0-1 0 0,-2-1 1 0 0,-2 0 0 0 0,-1 0 0 0 0,-2 0-1 0 0,-1-1 1 0 0,-2 1 0 0 0,-1-9 91 0 0,0 43-11 0 0,1 1 0 0 0,-1-1 0 0 0,1 0-1 0 0,0 1 1 0 0,-1-1 0 0 0,1 0 0 0 0,-1 0 0 0 0,1 1 0 0 0,-1-1 0 0 0,1 0 0 0 0,-1 0 0 0 0,1 0-1 0 0,-1 0 1 0 0,1 0 0 0 0,-1 0 0 0 0,0 0 0 0 0,1 0 0 0 0,-1 0 0 0 0,1 0 0 0 0,-1 0 0 0 0,1 0-1 0 0,-1 0 1 0 0,1 0 0 0 0,-1 0 0 0 0,1 0 0 0 0,-1-1 0 0 0,1 1 0 0 0,-1 0 0 0 0,1 0 0 0 0,-1-1-1 0 0,1 1 1 0 0,0 0 0 0 0,-1-1 0 0 0,1 1 0 0 0,-1 0 0 0 0,1-1 0 0 0,0 1 0 0 0,-1-1 0 0 0,1 1 0 0 0,0 0-1 0 0,0-1 1 0 0,-1 1 0 0 0,1-1 0 0 0,0 1 0 0 0,0-1 0 0 0,0 1 0 0 0,-1-1 0 0 0,1 1 0 0 0,0-1-1 0 0,0 1 1 0 0,0-1 0 0 0,0 1 0 0 0,0-1 0 0 0,0 0 0 0 0,0 1 0 0 0,0-1 0 0 0,0 1 0 0 0,0-1-1 0 0,1 1 1 0 0,-1-1 0 0 0,0 1 0 0 0,0-1 0 0 0,0 1 0 0 0,1-1 0 0 0,-1 1 11 0 0,-26 33-468 0 0,12-5 454 0 0,1 0-1 0 0,1 1 1 0 0,1 1 0 0 0,1 0-1 0 0,2 0 1 0 0,1 0-1 0 0,2 1 1 0 0,1 0-1 0 0,1 1 1 0 0,2-1 0 0 0,1 14 14 0 0,1-29-29 0 0,0-1 1 0 0,1 1 0 0 0,1 0 0 0 0,0-1-1 0 0,1 0 1 0 0,1 1 0 0 0,0-2 0 0 0,1 1-1 0 0,1-1 1 0 0,0 1 0 0 0,1-2 0 0 0,1 1-1 0 0,0-1 1 0 0,0-1 0 0 0,1 0-1 0 0,4 3 29 0 0,4-4-1532 0 0,-24-11-11156 0 0,0-3 4349 0 0</inkml:trace>
  <inkml:trace contextRef="#ctx0" brushRef="#br0" timeOffset="1240.054">2867 372 13651 0 0,'0'0'1344'0'0,"0"0"-288"0"0,0 0 33 0 0,0 0-1 0 0,206-66-160 0 0,-151 58-232 0 0,10 1-240 0 0,5-4-176 0 0,2 3-80 0 0,7 1-88 0 0,2 0-40 0 0,3-4-24 0 0,-1 3-7 0 0,6-3-194 0 0,-1 0-671 0 0,-5 4-2240 0 0,-19-1-4146 0 0,-21 5-2600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3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63 0 0 0,'0'0'2287'0'0,"0"0"-672"0"0,0 0-115 0 0,0 0 201 0 0,0 0 301 0 0,0 0 135 0 0,0 0-84 0 0,0 0-254 0 0,0 0-337 0 0,0 0-290 0 0,0 0-225 0 0,0 0-189 0 0,-10-10-121 0 0,-34-32-87 0 0,42 41-513 0 0,1 0 0 0 0,0 0-1 0 0,-1 0 1 0 0,1 0-1 0 0,-1 0 1 0 0,1 1 0 0 0,-1-1-1 0 0,1 0 1 0 0,-1 1 0 0 0,1-1-1 0 0,-1 1 1 0 0,0-1-1 0 0,1 1 1 0 0,-1 0 0 0 0,1 0-1 0 0,-1 0 1 0 0,0 0 0 0 0,1 0-1 0 0,-1 0 1 0 0,0 0-1 0 0,1 0 1 0 0,-1 1 0 0 0,0-1-1 0 0,1 1 1 0 0,-1-1-1 0 0,1 1 1 0 0,-1 0 0 0 0,1-1-1 0 0,-1 1 1 0 0,1 0 0 0 0,-1 0-1 0 0,1 0 1 0 0,0 0-37 0 0,-8 4 201 0 0,-20 11-37 0 0,0 1-1 0 0,2 0 1 0 0,0 2 0 0 0,1 2-1 0 0,1 0 1 0 0,0 1-1 0 0,2 2 1 0 0,1 0 0 0 0,1 2-1 0 0,1 0 1 0 0,1 1 0 0 0,2 1-1 0 0,-11 23-163 0 0,21-37 10 0 0,1 1-1 0 0,0-1 0 0 0,2 1 1 0 0,-1 0-1 0 0,2 1 0 0 0,0-1 1 0 0,1 1-1 0 0,0-1 0 0 0,1 1 1 0 0,1 0-1 0 0,2 15-9 0 0,-1-26 3 0 0,0-1 0 0 0,0 1 0 0 0,1 0 0 0 0,0 0 0 0 0,-1-1 0 0 0,2 1 0 0 0,-1-1 0 0 0,1 0 0 0 0,-1 1 0 0 0,1-1 0 0 0,0-1 1 0 0,0 1-1 0 0,1 0 0 0 0,-1-1 0 0 0,1 1 0 0 0,0-1 0 0 0,0 0 0 0 0,0 0 0 0 0,0-1 0 0 0,1 1 0 0 0,-1-1 0 0 0,1 0 0 0 0,-1 0 0 0 0,1-1 0 0 0,0 1 0 0 0,3 0-3 0 0,131 12 229 0 0,-89-18-457 0 0,-1-3 0 0 0,0-2 0 0 0,-1-2 0 0 0,0-2-1 0 0,19-10 229 0 0,61-22-8853 0 0,-104 36 5592 0 0,2-2-8052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1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1 991 0 0 0,'0'0'187'0'0,"0"0"221"0"0,0 0 335 0 0,0 0 488 0 0,0 0 442 0 0,0 0 182 0 0,0 0-161 0 0,0 0-364 0 0,0 0-368 0 0,27-31-243 0 0,83-99-144 0 0,-51 51 443 0 0,36-75 2636 0 0,-94 153-3631 0 0,0 0 0 0 0,-1 1-1 0 0,1-1 1 0 0,0 0 0 0 0,0 0 0 0 0,0 1 0 0 0,0-1 0 0 0,0 1 0 0 0,0-1 0 0 0,0 1-1 0 0,0-1 1 0 0,0 1 0 0 0,0 0 0 0 0,0-1 0 0 0,0 1 0 0 0,0 0 0 0 0,0 0 0 0 0,0 0-1 0 0,0 0 1 0 0,0 0 0 0 0,0 0 0 0 0,1 0 0 0 0,-1 0 0 0 0,0 0 0 0 0,0 1 0 0 0,0-1-1 0 0,0 0 1 0 0,0 1 0 0 0,0-1 0 0 0,0 0 0 0 0,0 1 0 0 0,0 0 0 0 0,0-1 0 0 0,0 1-1 0 0,-1-1 1 0 0,1 1 0 0 0,0 0 0 0 0,0 0 0 0 0,0 0 0 0 0,-1-1 0 0 0,1 1-1 0 0,0 0 1 0 0,-1 0 0 0 0,1 0 0 0 0,-1 0 0 0 0,1 0 0 0 0,-1 0 0 0 0,0 0 0 0 0,1 0-1 0 0,-1 1-21 0 0,23 60 785 0 0,-22-57-672 0 0,23 97 297 0 0,-5 1 0 0 0,-4 1-1 0 0,-5 0 1 0 0,-4 1 0 0 0,-7 72-411 0 0,2-156 36 0 0,-1-1 1 0 0,-1 1-1 0 0,-1-1 1 0 0,-1 1-1 0 0,-1-1 1 0 0,0 0-1 0 0,-1 0 1 0 0,-2 0-1 0 0,0-1 1 0 0,-1 0-1 0 0,-6 9-36 0 0,13-26 32 0 0,0 0 0 0 0,0 0-1 0 0,0 0 1 0 0,-1 0-1 0 0,1 0 1 0 0,-1-1-1 0 0,0 1 1 0 0,1 0 0 0 0,-1-1-1 0 0,0 1 1 0 0,0-1-1 0 0,0 0 1 0 0,0 0 0 0 0,0 0-1 0 0,0 0 1 0 0,0 0-1 0 0,0 0 1 0 0,-1 0-1 0 0,1-1 1 0 0,0 1 0 0 0,0-1-1 0 0,-1 0 1 0 0,1 0-1 0 0,0 1 1 0 0,-1-1-1 0 0,1-1 1 0 0,0 1 0 0 0,-1 0-1 0 0,1-1 1 0 0,0 1-1 0 0,0-1 1 0 0,-1 1 0 0 0,1-1-1 0 0,0 0 1 0 0,0 0-1 0 0,0 0 1 0 0,0 0-1 0 0,0-1 1 0 0,0 1 0 0 0,0 0-1 0 0,0-1 1 0 0,1 0-1 0 0,-1 1 1 0 0,1-1-1 0 0,-1 0 1 0 0,1 0 0 0 0,-1 1-1 0 0,1-1 1 0 0,0 0-1 0 0,0-1 1 0 0,0 1 0 0 0,0 0-1 0 0,0 0 1 0 0,1 0-1 0 0,-1 0 1 0 0,0-1-32 0 0,-2-17 8 0 0,0 0 0 0 0,2 0 0 0 0,0 0 0 0 0,1-1 0 0 0,1 1 0 0 0,1 0 1 0 0,0 0-1 0 0,2 1 0 0 0,0-1 0 0 0,2 0 0 0 0,0 1 0 0 0,5-11-8 0 0,15-45-66 0 0,3 2 0 0 0,4 1 0 0 0,2 2 0 0 0,4 1-1 0 0,2 2 1 0 0,3 2 0 0 0,3 2 0 0 0,3 2 0 0 0,2 2 0 0 0,18-12 66 0 0,-55 57 6 0 0,1 0 1 0 0,0 0 0 0 0,1 1 0 0 0,0 2 0 0 0,1-1-1 0 0,0 2 1 0 0,1 0 0 0 0,0 2 0 0 0,1 0-1 0 0,0 1 1 0 0,0 1 0 0 0,20-4-7 0 0,-38 10 0 0 0,-1 0 1 0 0,1 0-1 0 0,-1 0 0 0 0,0 0 1 0 0,1 0-1 0 0,-1 1 1 0 0,0-1-1 0 0,1 0 0 0 0,-1 1 1 0 0,0-1-1 0 0,1 1 0 0 0,-1-1 1 0 0,0 1-1 0 0,0 0 0 0 0,0 0 1 0 0,0-1-1 0 0,0 1 0 0 0,1 0 1 0 0,-1 0-1 0 0,-1 0 1 0 0,1 0-1 0 0,0 0 0 0 0,0 0 1 0 0,0 0-1 0 0,0 1 0 0 0,-1-1 1 0 0,1 0-1 0 0,-1 0 0 0 0,1 1 1 0 0,-1-1-1 0 0,1 0 0 0 0,-1 1 1 0 0,0-1-1 0 0,1 0 1 0 0,-1 1-1 0 0,0-1 0 0 0,0 0 1 0 0,0 1-1 0 0,0-1 0 0 0,0 1 0 0 0,-7 60 193 0 0,-9-25-197 0 0,-1 1 1 0 0,-1-2-1 0 0,-3 0 1 0 0,0-1-1 0 0,-3-2 1 0 0,0 0 0 0 0,-2-1-1 0 0,-2-2 1 0 0,-1-1-1 0 0,-1-1 1 0 0,-1-1-1 0 0,-28 17 4 0 0,47-34-230 0 0,-46 35-756 0 0,16-23-2612 0 0,37-21 1386 0 0,1-4-7711 0 0,4-1 4873 0 0</inkml:trace>
  <inkml:trace contextRef="#ctx0" brushRef="#br0" timeOffset="288.035">1335 593 11074 0 0,'0'0'1749'0'0,"0"0"-713"0"0,0 0-237 0 0,0 0 152 0 0,0 0 260 0 0,0 0 84 0 0,0 0-177 0 0,-30 31-316 0 0,-96 96-289 0 0,64-45 9 0 0,56-72-471 0 0,1 1 0 0 0,1 0 0 0 0,0 0 0 0 0,0 0 0 0 0,1 1 1 0 0,0-1-1 0 0,1 1 0 0 0,1 0 0 0 0,0 0 0 0 0,0 0 0 0 0,1-1 0 0 0,1 7-51 0 0,0-14 13 0 0,0 0 1 0 0,0-1-1 0 0,0 1 0 0 0,0-1 0 0 0,1 1 0 0 0,0-1 1 0 0,-1 0-1 0 0,1 0 0 0 0,1 0 0 0 0,-1 0 0 0 0,0 0 0 0 0,1 0 1 0 0,-1 0-1 0 0,1-1 0 0 0,0 1 0 0 0,0-1 0 0 0,0 0 1 0 0,0 0-1 0 0,0 0 0 0 0,1 0 0 0 0,-1 0 0 0 0,0-1 0 0 0,1 0 1 0 0,0 1-1 0 0,-1-1 0 0 0,1-1 0 0 0,-1 1 0 0 0,4 0-13 0 0,106-5 736 0 0,-99 0-680 0 0,-1-1 0 0 0,0-1 0 0 0,-1 0 0 0 0,0-1 0 0 0,0 0 0 0 0,0 0 0 0 0,0-2 0 0 0,-2 1 0 0 0,1-1 0 0 0,-1-1 0 0 0,0 0 0 0 0,-1 0 0 0 0,0-1 0 0 0,-1 0 0 0 0,0-1 0 0 0,0 0 1 0 0,-1 0-1 0 0,-1 0 0 0 0,0-1 0 0 0,-1 0 0 0 0,-1 0 0 0 0,0 0 0 0 0,0-1 0 0 0,-1 0 0 0 0,-1 1 0 0 0,0-1 0 0 0,-1 0 0 0 0,-1 0 0 0 0,0 0 0 0 0,-2-11-56 0 0,0 17-127 0 0,0 0 0 0 0,-1 0 1 0 0,0 1-1 0 0,0-1 0 0 0,-1 1 0 0 0,0-1 0 0 0,0 1 0 0 0,0 0 0 0 0,-1 1 0 0 0,0-1 0 0 0,-1 1 0 0 0,1 0 1 0 0,-1 0-1 0 0,-1 1 0 0 0,1 0 0 0 0,-1 0 0 0 0,0 0 0 0 0,-3-1 127 0 0,3 2-585 0 0,-1 0-1 0 0,0 0 1 0 0,0 0 0 0 0,0 1-1 0 0,0 1 1 0 0,-1-1 0 0 0,1 2-1 0 0,-1-1 1 0 0,1 1-1 0 0,-1 0 1 0 0,-1 0 585 0 0,-35 3-10126 0 0,31 4 4506 0 0</inkml:trace>
  <inkml:trace contextRef="#ctx0" brushRef="#br0" timeOffset="537.752">1746 741 12619 0 0,'0'0'764'0'0,"0"0"-352"0"0,0 0 15 0 0,0 0 214 0 0,0 0 158 0 0,0 0 8 0 0,0 0-163 0 0,0 0-232 0 0,0 0-185 0 0,0 0-125 0 0,-8 33-75 0 0,-23 102-31 0 0,15-60-835 0 0,15-71 402 0 0,1 2-337 0 0,1-2-9632 0 0,-1-4 4985 0 0</inkml:trace>
  <inkml:trace contextRef="#ctx0" brushRef="#br0" timeOffset="685.116">1676 144 5049 0 0,'0'0'3961'0'0,"0"0"-4209"0"0,0 0-448 0 0,0 0-457 0 0,0 0-271 0 0,0 0 72 0 0,0 0-713 0 0,0 0-7 0 0,0 0 2072 0 0</inkml:trace>
  <inkml:trace contextRef="#ctx0" brushRef="#br0" timeOffset="1032.972">1957 939 6713 0 0,'0'0'2037'0'0,"0"0"-363"0"0,0 0-59 0 0,0 0 41 0 0,0 0-90 0 0,0 0-291 0 0,0 0-334 0 0,0 0-239 0 0,0 0-156 0 0,0 0-98 0 0,0 0-86 0 0,21-36-81 0 0,64-114-69 0 0,26-60 282 0 0,-111 209-505 0 0,0 1 1 0 0,0-1-1 0 0,0 0 0 0 0,0 1 1 0 0,0-1-1 0 0,0 1 1 0 0,0-1-1 0 0,0 0 1 0 0,0 1-1 0 0,0-1 0 0 0,1 1 1 0 0,-1-1-1 0 0,0 0 1 0 0,0 1-1 0 0,1-1 0 0 0,-1 1 1 0 0,0-1-1 0 0,0 1 1 0 0,1-1-1 0 0,-1 1 1 0 0,1-1-1 0 0,-1 1 0 0 0,1-1 1 0 0,-1 1-1 0 0,0-1 1 0 0,1 1-1 0 0,-1 0 1 0 0,1-1-1 0 0,0 1 0 0 0,-1 0 1 0 0,1-1-1 0 0,-1 1 1 0 0,1 0-1 0 0,-1 0 0 0 0,1 0 1 0 0,0 0-1 0 0,-1-1 1 0 0,1 1-1 0 0,0 0 1 0 0,-1 0-1 0 0,1 0 0 0 0,-1 0 1 0 0,1 0-1 0 0,0 0 1 0 0,-1 1-1 0 0,1-1 1 0 0,0 0-1 0 0,-1 0 0 0 0,1 0 1 0 0,-1 1-1 0 0,1-1 1 0 0,-1 0-1 0 0,1 0 1 0 0,-1 1-1 0 0,1-1 0 0 0,-1 1 1 0 0,1-1-1 0 0,-1 0 1 0 0,1 1-1 0 0,-1-1 0 0 0,1 1 1 0 0,-1-1-1 0 0,0 1 1 0 0,1-1-1 0 0,-1 1 1 0 0,0-1-1 0 0,1 1 0 0 0,-1 0 1 0 0,0-1 10 0 0,8 44-416 0 0,7 62 285 0 0,-15-98 162 0 0,1-1-1 0 0,0 0 0 0 0,1 0 0 0 0,-1 0 0 0 0,1 0 0 0 0,1 0 0 0 0,-1 0 1 0 0,1 0-1 0 0,0-1 0 0 0,1 1 0 0 0,-1-1 0 0 0,1 0 0 0 0,1 0 0 0 0,-1 0 1 0 0,1-1-1 0 0,0 0 0 0 0,0 0 0 0 0,1 0 0 0 0,-1 0 0 0 0,1-1 0 0 0,0 0 1 0 0,0 0-1 0 0,1 0 0 0 0,-1-1 0 0 0,1 0 0 0 0,0 0 0 0 0,0-1 0 0 0,0 0 0 0 0,0 0 1 0 0,2 0-31 0 0,1-4 51 0 0,0-1 0 0 0,-1 0 0 0 0,1 0 0 0 0,-1-1 1 0 0,0 0-1 0 0,0 0 0 0 0,0-1 0 0 0,0-1 0 0 0,-1 1 1 0 0,0-1-1 0 0,0-1 0 0 0,-1 1 0 0 0,1-1 0 0 0,-1-1 0 0 0,-1 1 1 0 0,0-1-1 0 0,0 0 0 0 0,0-1 0 0 0,-1 1 0 0 0,0-1 1 0 0,0-3-52 0 0,13-13-979 0 0,9-16-2640 0 0,-10 13-4003 0 0,-10 13-1383 0 0</inkml:trace>
  <inkml:trace contextRef="#ctx0" brushRef="#br0" timeOffset="1290.012">3097 0 13251 0 0,'0'0'3642'0'0,"0"0"-2490"0"0,0 0-580 0 0,0 0 180 0 0,0 0 163 0 0,-6 32 51 0 0,-17 100-63 0 0,-28 209 1643 0 0,39-273-2773 0 0,3 1 0 0 0,3 0 0 0 0,3 51 227 0 0,13-62-1196 0 0,3-23-2391 0 0,-13-34 2033 0 0,0-1-518 0 0,-9 0-9512 0 0,2 0 7559 0 0</inkml:trace>
  <inkml:trace contextRef="#ctx0" brushRef="#br0" timeOffset="1538.958">2742 468 10858 0 0,'0'0'1593'0'0,"0"0"-282"0"0,0 0-160 0 0,0 0-19 0 0,0 0-95 0 0,0 0-222 0 0,0 0-245 0 0,32-12-197 0 0,103-38-128 0 0,-38 31 3 0 0,90 11-53 0 0,-107 8-3958 0 0,-20 1-4039 0 0,-36-1-161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38 0 0 0,'0'0'1243'0'0,"0"0"475"0"0,0 0 357 0 0,0 0 315 0 0,0 0 158 0 0,0 0-145 0 0,0 0-360 0 0,0 0-412 0 0,0 0-366 0 0,0 0-253 0 0,0 0-171 0 0,1-8-112 0 0,-1-21-81 0 0,-2 39 1900 0 0,-13 13-7790 0 0,-2-12-5250 0 0,10-7 3132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0 9418 0 0,'0'0'3261'0'0,"0"0"-1980"0"0,0 0-874 0 0,0 0 49 0 0,0 0 372 0 0,0 0 278 0 0,0 0 54 0 0,0 0-164 0 0,0 0-262 0 0,0 0-181 0 0,0 0-78 0 0,0 0-16 0 0,0 10 2 0 0,-1 50 1224 0 0,1-60-1555 0 0,0 2-35 0 0,0 2-60 0 0,0 7-1262 0 0,0-10-3164 0 0,0 0-3918 0 0,0-1-1304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1.8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512 291 0 0 0,'0'0'1668'0'0,"0"0"269"0"0,0 0-11 0 0,0 0-318 0 0,0 0-373 0 0,0 0-339 0 0,0 0-221 0 0,8-1-110 0 0,58-2 3395 0 0,-72 6 2439 0 0,-33-2-5925 0 0,38-1-234 0 0,-35 3-183 0 0,1 1 0 0 0,-1 1 0 0 0,1 2 0 0 0,-28 10-57 0 0,-2 0 16 0 0,30-9 64 0 0,0 2 0 0 0,1 1 0 0 0,0 2 0 0 0,-28 15-80 0 0,61-28 4 0 0,0 0-1 0 0,0 1 0 0 0,1-1 0 0 0,-1 1 0 0 0,0 0 0 0 0,0-1 0 0 0,0 1 0 0 0,0-1 0 0 0,1 1 0 0 0,-1 0 0 0 0,0 0 1 0 0,1 0-1 0 0,-1-1 0 0 0,0 1 0 0 0,1 0 0 0 0,-1 0 0 0 0,1 0 0 0 0,0 0 0 0 0,-1 0 0 0 0,1 0 0 0 0,0 0 1 0 0,-1 0-1 0 0,1 0 0 0 0,0 0 0 0 0,0 0 0 0 0,0 0 0 0 0,0 0 0 0 0,0 0 0 0 0,0 0 0 0 0,0 0 0 0 0,0 0 1 0 0,0 0-1 0 0,1 0 0 0 0,-1 0 0 0 0,0 0 0 0 0,1 0 0 0 0,-1 0 0 0 0,1 0 0 0 0,-1 0 0 0 0,1 0 0 0 0,-1 0 1 0 0,1-1-1 0 0,0 1 0 0 0,-1 0 0 0 0,1 0 0 0 0,0-1 0 0 0,0 1 0 0 0,-1 0 0 0 0,1-1 0 0 0,0 1 0 0 0,0-1 1 0 0,0 1-4 0 0,50 32 109 0 0,153 24 246 0 0,-126-41-248 0 0,14 18-26 0 0,-82-28-69 0 0,-8-5-8 0 0,-1-1-1 0 0,1 0 1 0 0,-1 1-1 0 0,1 0 1 0 0,-1-1-1 0 0,0 1 1 0 0,1 0-1 0 0,-1 0 1 0 0,0-1-1 0 0,1 1 1 0 0,-1 0-1 0 0,0 0 1 0 0,0 1 0 0 0,0-1-1 0 0,0 0 1 0 0,0 0-1 0 0,0 0 1 0 0,0 1-1 0 0,0-1 1 0 0,-1 1-1 0 0,1-1 1 0 0,0 0-1 0 0,-1 1 1 0 0,1-1-1 0 0,-1 1 1 0 0,1-1-1 0 0,-1 1 1 0 0,0 0-1 0 0,0-1 1 0 0,0 1-1 0 0,0-1 1 0 0,0 1-1 0 0,0-1 1 0 0,0 1-1 0 0,0 0 1 0 0,-1-1-1 0 0,1 1 1 0 0,-1-1-1 0 0,1 1-3 0 0,-74 76 310 0 0,-149 75-240 0 0,183-122-74 0 0,1 1 0 0 0,1 2 0 0 0,2 2 0 0 0,-15 20 4 0 0,47-51-4 0 0,1-1-1 0 0,0 1 0 0 0,0 0 1 0 0,0 0-1 0 0,1 0 1 0 0,0 1-1 0 0,0-1 0 0 0,0 0 1 0 0,1 1-1 0 0,0-1 0 0 0,0 1 1 0 0,0 0-1 0 0,1-1 1 0 0,-1 1-1 0 0,2 3 5 0 0,43 13 249 0 0,-23-19-144 0 0,-1-1 0 0 0,0-1-1 0 0,1-1 1 0 0,-1-1-1 0 0,0-1 1 0 0,0-1 0 0 0,0 0-1 0 0,0-2 1 0 0,6-2-105 0 0,194-44 525 0 0,-74 15-345 0 0,-54 25 94 0 0,-73 10-6136 0 0,1 1-6317 0 0,-18 0 4645 0 0</inkml:trace>
  <inkml:trace contextRef="#ctx0" brushRef="#br0" timeOffset="2966.007">1030 1175 0 0 0,'0'0'243'0'0,"0"0"356"0"0,0 0-26 0 0,0 0 143 0 0,0 0 320 0 0,0 0 294 0 0,0 0 84 0 0,0 0-167 0 0,0 0-254 0 0,0 0-243 0 0,0 0-170 0 0,17-21-62 0 0,53-70 15 0 0,8-17 1420 0 0,-4-3 1 0 0,35-78-1954 0 0,-104 180 49 0 0,63-106 773 0 0,-66 145-1210 0 0,-7 194 975 0 0,4-221-558 0 0,1 1 0 0 0,1-1 1 0 0,-1 0-1 0 0,0 1 0 0 0,1-1 1 0 0,0 0-1 0 0,0 0 0 0 0,0 1 1 0 0,0-1-1 0 0,0 0 0 0 0,0 0 1 0 0,1 0-1 0 0,0 0 0 0 0,0 0 1 0 0,-1-1-1 0 0,2 1 0 0 0,-1-1 1 0 0,0 1-1 0 0,0-1 0 0 0,1 1 1 0 0,-1-1-1 0 0,1 0 0 0 0,0 0 1 0 0,0-1-1 0 0,0 1 0 0 0,0 0 1 0 0,0-1-1 0 0,0 0 1 0 0,0 0-1 0 0,0 0 0 0 0,0 0 1 0 0,1 0-1 0 0,1 0-29 0 0,4-4 102 0 0,-1 0-1 0 0,1-1 1 0 0,-1 0 0 0 0,0 0-1 0 0,0-1 1 0 0,0 0 0 0 0,-1 0-1 0 0,0-1 1 0 0,0 0 0 0 0,0 0-1 0 0,0-1 1 0 0,-1 1 0 0 0,0-1-1 0 0,-1-1 1 0 0,0 1 0 0 0,0-1 0 0 0,0 0-1 0 0,1-5-101 0 0,4-1 66 0 0,206-299 8 0 0,-186 276 6 0 0,-31 61-251 0 0,-49 154 951 0 0,37-2-266 0 0,14-167-676 0 0,1-1 1 0 0,-1 0-1 0 0,2 0 1 0 0,-1 0-1 0 0,1 0 1 0 0,0 0-1 0 0,1 0 1 0 0,0-1-1 0 0,0 0 1 0 0,0 0-1 0 0,1 0 1 0 0,0 0-1 0 0,1 1 162 0 0,6-4-6190 0 0,-9-4 2258 0 0,1 0-2864 0 0</inkml:trace>
  <inkml:trace contextRef="#ctx0" brushRef="#br0" timeOffset="3227.977">2289 785 8626 0 0,'0'0'1822'0'0,"0"0"-527"0"0,0 0-225 0 0,0 0 155 0 0,0 0 98 0 0,0 0-98 0 0,0 0-243 0 0,0 0-313 0 0,0 0-201 0 0,0 0-114 0 0,0 0-64 0 0,0 0-44 0 0,0 0-46 0 0,-29 30-28 0 0,-88 93-60 0 0,84-70-8 0 0,34-46-83 0 0,-2-5-18 0 0,1 0 0 0 0,0 1 0 0 0,0-1 0 0 0,0 0 0 0 0,1 0 0 0 0,-1 1 0 0 0,0-1 1 0 0,1 0-1 0 0,0 0 0 0 0,-1 0 0 0 0,1 1 0 0 0,0-1 0 0 0,0 0 0 0 0,0 0 0 0 0,1 0 0 0 0,-1-1 0 0 0,0 1 0 0 0,1 0 0 0 0,-1 0 0 0 0,1-1 0 0 0,-1 1 0 0 0,1-1 0 0 0,0 1 0 0 0,0-1 0 0 0,0 0 0 0 0,0 1 0 0 0,0-1 0 0 0,0 0 0 0 0,0 0 0 0 0,0-1 0 0 0,0 1 0 0 0,0 0 0 0 0,0-1 0 0 0,3 1-3 0 0,79-1-88 0 0,-12-32-2413 0 0,-51 16-1292 0 0,-3 0-3493 0 0,-10 8 647 0 0</inkml:trace>
  <inkml:trace contextRef="#ctx0" brushRef="#br0" timeOffset="3655.556">1190 251 3145 0 0,'0'0'1171'0'0,"0"0"-481"0"0,0 0-92 0 0,0 0 339 0 0,0 0 461 0 0,0 0 308 0 0,0 0-15 0 0,0 0-252 0 0,0 0-248 0 0,0 0-142 0 0,0 0-74 0 0,0 0-43 0 0,35-5-64 0 0,112-15-117 0 0,69 12 1204 0 0,-95 8-1168 0 0,-121 0-465 0 0,-1-4-218 0 0,-1 0 0 0 0,0 1 0 0 0,0-1 0 0 0,0 1 0 0 0,0-1 0 0 0,0 1 0 0 0,-1 0 0 0 0,0 0 1 0 0,1 0-1 0 0,-1 0 0 0 0,0 0 0 0 0,0 0 0 0 0,-1 1 0 0 0,1 0 0 0 0,0 0 0 0 0,-1 0 0 0 0,0 0 0 0 0,-1-1-104 0 0,-12-8 144 0 0,-120-95-344 0 0,136 106 106 0 0,1-1 0 0 0,-1 1-1 0 0,0 0 1 0 0,1-1-1 0 0,-1 1 1 0 0,0-1 0 0 0,1 1-1 0 0,-1-1 1 0 0,1 1 0 0 0,-1-1-1 0 0,0 1 1 0 0,1-1 0 0 0,-1 1-1 0 0,1-1 1 0 0,0 0-1 0 0,-1 1 1 0 0,1-1 0 0 0,-1 0-1 0 0,1 0 1 0 0,0 1 0 0 0,0-1-1 0 0,-1 0 1 0 0,1 0 0 0 0,0 1-1 0 0,0-1 1 0 0,0 0-1 0 0,0 0 1 0 0,0 1 0 0 0,0-1-1 0 0,0 0 1 0 0,0 0 0 0 0,0 1-1 0 0,0-1 1 0 0,1 0-1 0 0,-1 0 1 0 0,0 1 0 0 0,0-1-1 0 0,1 0 1 0 0,-1 0 0 0 0,0 1-1 0 0,1-1 1 0 0,-1 0 0 0 0,1 1-1 0 0,-1-1 1 0 0,1 1-1 0 0,-1-1 1 0 0,1 0 94 0 0,32-12-11149 0 0,-21 13 3311 0 0</inkml:trace>
  <inkml:trace contextRef="#ctx0" brushRef="#br0" timeOffset="4594.586">2620 641 792 0 0,'0'0'2290'0'0,"0"0"-731"0"0,0 0-395 0 0,0 0 113 0 0,0 0 322 0 0,0 0 196 0 0,0 0-124 0 0,0 0-386 0 0,0 0-413 0 0,0 0-233 0 0,0 0 21 0 0,0 0 96 0 0,0 0 102 0 0,11 2 17 0 0,83 7 1149 0 0,182-23 1385 0 0,-224 14-3357 0 0,-51 1-520 0 0,-5 1-14562 0 0,-1-2 6951 0 0</inkml:trace>
  <inkml:trace contextRef="#ctx0" brushRef="#br0" timeOffset="4830.179">2659 910 14227 0 0,'0'0'867'0'0,"0"0"-243"0"0,0 0 131 0 0,0 0 314 0 0,0 0 193 0 0,0 0-48 0 0,0 0-252 0 0,0 0-240 0 0,0 0-191 0 0,0 0-158 0 0,34 2-102 0 0,109 8-86 0 0,0-18 37 0 0,-59-8-1622 0 0,-30 2-5145 0 0,-39 11 2735 0 0,-4-1-6063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7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318 229 1296 0 0,'0'0'1503'0'0,"0"0"-130"0"0,0 0 155 0 0,0 0 314 0 0,0 0 233 0 0,0 0-32 0 0,0 0-373 0 0,0 0-504 0 0,0 0-431 0 0,0 0-257 0 0,1 2-60 0 0,3 6-154 0 0,-1 0 0 0 0,-1 0 0 0 0,0 0 0 0 0,0 0 0 0 0,0 0 0 0 0,-1 1 0 0 0,0-1 0 0 0,-1 0-1 0 0,0 1 1 0 0,0-1 0 0 0,-1 3-264 0 0,2 30 478 0 0,13 134 885 0 0,-10 153-1363 0 0,-10-266-93 0 0,-6-24-2134 0 0,12-38 1004 0 0,0-2-6982 0 0,-2-10 1921 0 0,2 4 3445 0 0</inkml:trace>
  <inkml:trace contextRef="#ctx0" brushRef="#br0" timeOffset="270.822">1 339 1176 0 0,'0'0'1461'0'0,"0"0"-38"0"0,0 0 218 0 0,0 0 372 0 0,0 0 287 0 0,31 3-19 0 0,101 10-317 0 0,-100-11-1272 0 0,0-1 0 0 0,0-2 0 0 0,0-1 0 0 0,0-1 0 0 0,0-2 1 0 0,-1-1-1 0 0,8-3-692 0 0,8-2 372 0 0,31-7-154 0 0,60-12 388 0 0,-46 23-4717 0 0,-92 7 367 0 0,1 3 692 0 0,-1-3 2372 0 0,0 4-6945 0 0</inkml:trace>
  <inkml:trace contextRef="#ctx0" brushRef="#br0" timeOffset="516.858">53 1120 4849 0 0,'0'0'3534'0'0,"0"0"-1641"0"0,0 0-473 0 0,0 0 200 0 0,0 0 111 0 0,0 0-86 0 0,0 0-298 0 0,0 0-342 0 0,33-3-255 0 0,106-11-202 0 0,19-21 409 0 0,48-10-1426 0 0,-161 38-3886 0 0,-1 0-4098 0 0,-33 4 431 0 0</inkml:trace>
  <inkml:trace contextRef="#ctx0" brushRef="#br0" timeOffset="814.882">1122 859 7730 0 0,'0'0'3110'0'0,"0"0"-1473"0"0,0 0-536 0 0,0 0 88 0 0,0 0 105 0 0,0 0-45 0 0,0 0-224 0 0,0 0-360 0 0,0 0-269 0 0,0 0-166 0 0,0 0-132 0 0,0 0-30 0 0,-29 19-21 0 0,-91 63-28 0 0,118-81-19 0 0,-1 0 0 0 0,1 0 0 0 0,0 1 0 0 0,-1-1 0 0 0,1 0 0 0 0,0 1 0 0 0,0 0 1 0 0,0-1-1 0 0,0 1 0 0 0,0 0 0 0 0,0 0 0 0 0,1 0 0 0 0,-1 0 0 0 0,1 0 0 0 0,-1 0 0 0 0,1 1 1 0 0,0-1-1 0 0,0 0 0 0 0,0 1 0 0 0,0-1 0 0 0,0 1 0 0 0,0-1 0 0 0,1 1 0 0 0,-1 0 0 0 0,1 0 0 0 0,0 5 0 0 0,-1-4 2 0 0,0 0-1 0 0,0 1 1 0 0,0-1-1 0 0,1 1 1 0 0,-1-1-1 0 0,1 0 1 0 0,0 1-1 0 0,1-1 1 0 0,-1 1-1 0 0,1-1 1 0 0,0 0-1 0 0,0 1 1 0 0,0-1-1 0 0,0 0 0 0 0,1 0 1 0 0,0 0-1 0 0,0 0 1 0 0,0 0-1 0 0,0 0 1 0 0,1-1-1 0 0,-1 1 1 0 0,1-1-1 0 0,0 1 1 0 0,0-1-1 0 0,0 0 1 0 0,1 0-1 0 0,-1 0 1 0 0,1-1-1 0 0,-1 1 1 0 0,1-1-1 0 0,0 0 1 0 0,0 0-1 0 0,0 0 1 0 0,0-1-1 0 0,0 1 1 0 0,4 0-2 0 0,2 0-75 0 0,0-1 1 0 0,0 0 0 0 0,0 0 0 0 0,0-1 0 0 0,-1-1 0 0 0,1 1 0 0 0,0-1-1 0 0,0-1 1 0 0,0 0 0 0 0,0-1 0 0 0,-1 1 0 0 0,0-2 0 0 0,1 1 0 0 0,2-3 74 0 0,47-22-7120 0 0,-44 20 3779 0 0,-1 1-5074 0 0</inkml:trace>
  <inkml:trace contextRef="#ctx0" brushRef="#br0" timeOffset="1521.301">2039 608 6497 0 0,'0'0'2417'0'0,"0"0"-1163"0"0,0 0-532 0 0,0 0 141 0 0,0 0 296 0 0,0 0 193 0 0,0 0-65 0 0,0 0-296 0 0,0 0-272 0 0,0 0-190 0 0,0 0-119 0 0,-17 32-46 0 0,-52 100-43 0 0,-7-23 397 0 0,57-85-702 0 0,-1-1 0 0 0,-1-1 0 0 0,0-1 0 0 0,-2-1 0 0 0,0-1 0 0 0,-2-1 1 0 0,0-1-1 0 0,0-1 0 0 0,-2-1 0 0 0,0-1 0 0 0,0-2 0 0 0,-2-1 0 0 0,-20 6-16 0 0,-72-9-1420 0 0,118-9 1337 0 0,0-1 0 0 0,0 0 0 0 0,0 0 0 0 0,0 0 0 0 0,0 0-1 0 0,1 0 1 0 0,-1-1 0 0 0,1 0 0 0 0,-1 1 0 0 0,1-1 0 0 0,0 0 0 0 0,0 0 0 0 0,0 0 0 0 0,1 0 0 0 0,-1 0 0 0 0,1 0 0 0 0,-1-1-1 0 0,1 1 1 0 0,0-1 0 0 0,0 1 0 0 0,1-1 0 0 0,-1 1 0 0 0,1-1 0 0 0,-1 1 0 0 0,1-1 0 0 0,0 1 0 0 0,1-1 0 0 0,-1 1 0 0 0,1-1-1 0 0,-1 1 1 0 0,1-1 0 0 0,0 1 0 0 0,0-1 0 0 0,1 1 0 0 0,-1 0 0 0 0,1 0 0 0 0,1-3 83 0 0,6-11 136 0 0,0 1 0 0 0,2-1 1 0 0,0 2-1 0 0,0-1 0 0 0,2 2 0 0 0,0 0 1 0 0,0 0-1 0 0,1 1 0 0 0,1 1 0 0 0,0 0 1 0 0,1 1-1 0 0,11-6-136 0 0,-20 13 161 0 0,0-1 0 0 0,0 1-1 0 0,1 0 1 0 0,-1 1 0 0 0,1 0 0 0 0,0 0 0 0 0,-1 0-1 0 0,1 1 1 0 0,1 1 0 0 0,-1-1 0 0 0,0 1 0 0 0,0 0 0 0 0,0 1-1 0 0,1 0 1 0 0,-1 1 0 0 0,0-1 0 0 0,0 1 0 0 0,0 1-1 0 0,0 0 1 0 0,0 0 0 0 0,0 0 0 0 0,0 1 0 0 0,0 0-1 0 0,3 3-160 0 0,165 114 2053 0 0,-95-65-1602 0 0,2-14-282 0 0,-6-31-946 0 0,-28-16-3395 0 0,-21-10-4501 0 0,-19 10 1513 0 0,-3 2 4457 0 0</inkml:trace>
  <inkml:trace contextRef="#ctx0" brushRef="#br0" timeOffset="1818.721">1444 365 12027 0 0,'0'0'1186'0'0,"0"0"-317"0"0,0 0 28 0 0,0 0 135 0 0,0 0 69 0 0,0 0-122 0 0,0 0-287 0 0,0 0-227 0 0,0 0-115 0 0,0 0-17 0 0,0 0 2 0 0,35-2 22 0 0,109-5 10 0 0,107 5 982 0 0,-250 1-1300 0 0,-1 1 0 0 0,1-1 0 0 0,0 0-1 0 0,-1 0 1 0 0,1 0 0 0 0,-1 0 0 0 0,1 1-1 0 0,-1-1 1 0 0,1 0 0 0 0,-1 0-1 0 0,1 0 1 0 0,-1 0 0 0 0,0 0 0 0 0,0 0-1 0 0,1 0 1 0 0,-1 0 0 0 0,0 0 0 0 0,0 0-1 0 0,0-1 1 0 0,0 1 0 0 0,0 0 0 0 0,0 0-1 0 0,-1 0 1 0 0,1 0 0 0 0,0 0-1 0 0,0 0 1 0 0,-1 0 0 0 0,1 0 0 0 0,-1 0-1 0 0,1 0 1 0 0,-1 1 0 0 0,1-1 0 0 0,-1 0-1 0 0,0 0 1 0 0,1 0 0 0 0,-1 0-1 0 0,0 1 1 0 0,1-1 0 0 0,-1 0 0 0 0,0 1-1 0 0,0-1 1 0 0,0 0 0 0 0,0 1 0 0 0,0-1-1 0 0,0 1 1 0 0,0 0 0 0 0,0-1 0 0 0,0 1-1 0 0,0 0 1 0 0,0-1-49 0 0,-109-105 372 0 0,43 17 89 0 0,53 44-2895 0 0,15 13-3404 0 0,10 1-4983 0 0,-5 23 4305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52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2809 0 0,'0'0'3031'0'0,"0"0"-975"0"0,0 0-554 0 0,0 0-238 0 0,0 0-126 0 0,0 0-93 0 0,0 0-139 0 0,0 0-94 0 0,0 0-93 0 0,0 0-106 0 0,0 0-123 0 0,-15 25-150 0 0,-44 83-132 0 0,23-2-28 0 0,27-50-402 0 0,7-34-1813 0 0,-2-1-3674 0 0,4-13-3438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56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1 520 6841 0 0,'0'0'1122'0'0,"0"0"-354"0"0,0 0-208 0 0,0 0 98 0 0,0 0 195 0 0,0 0 150 0 0,0 0-71 0 0,0 0-243 0 0,0 0-203 0 0,0 0-111 0 0,0 0-31 0 0,1 7 11 0 0,36 265 2743 0 0,-37-269-3078 0 0,1 18 132 0 0,1 0-1 0 0,1 0 1 0 0,1 0 0 0 0,1 0-1 0 0,0-1 1 0 0,2 1-1 0 0,0-1 1 0 0,2-1 0 0 0,0 0-1 0 0,6 9-151 0 0,-12-26 52 0 0,0-1 1 0 0,0 1-1 0 0,0-1 0 0 0,0 1 0 0 0,0-1 0 0 0,0 0 0 0 0,0-1 0 0 0,1 1 1 0 0,-1 0-1 0 0,0-1 0 0 0,1 0 0 0 0,-1 0 0 0 0,0 0 0 0 0,1 0 1 0 0,-1 0-1 0 0,0-1 0 0 0,0 1 0 0 0,1-1 0 0 0,-1 0 0 0 0,0 0 1 0 0,0 0-1 0 0,0-1 0 0 0,0 1 0 0 0,0-1 0 0 0,0 1 0 0 0,0-1 1 0 0,-1 0-1 0 0,1 0 0 0 0,0 0 0 0 0,-1-1 0 0 0,0 1 0 0 0,0 0 1 0 0,1-1-1 0 0,-1 0 0 0 0,-1 1 0 0 0,1-1 0 0 0,0 0 0 0 0,-1 0-52 0 0,8-6 31 0 0,160-214 529 0 0,-168 222-570 0 0,1 0 1 0 0,-1 1-1 0 0,0-1 0 0 0,1 0 1 0 0,-1 1-1 0 0,1-1 1 0 0,-1 1-1 0 0,1 0 0 0 0,-1 0 1 0 0,1-1-1 0 0,0 1 1 0 0,-1 0-1 0 0,1 0 0 0 0,-1 0 1 0 0,1 1-1 0 0,-1-1 1 0 0,1 0-1 0 0,-1 1 0 0 0,1-1 1 0 0,-1 0-1 0 0,1 1 1 0 0,-1 0-1 0 0,1-1 0 0 0,-1 1 1 0 0,0 0-1 0 0,1 0 1 0 0,-1 0-1 0 0,0 0 0 0 0,0 0 1 0 0,1 0-1 0 0,-1 0 0 0 0,0 0 1 0 0,0 0-1 0 0,0 1 1 0 0,-1-1-1 0 0,1 0 0 0 0,0 1 1 0 0,0-1-1 0 0,-1 1 1 0 0,1-1-1 0 0,-1 1 0 0 0,1-1 1 0 0,-1 1-1 0 0,0-1 1 0 0,1 1-1 0 0,-1-1 0 0 0,0 1 1 0 0,0-1-1 0 0,0 1 1 0 0,0-1-1 0 0,0 1 0 0 0,-1 0 1 0 0,1-1 9 0 0,5 12 87 0 0,8 26 111 0 0,19 32 304 0 0,-30-70-457 0 0,0 1 0 0 0,0-1 0 0 0,0 0 0 0 0,0-1-1 0 0,1 1 1 0 0,-1 0 0 0 0,0 0 0 0 0,0-1-1 0 0,0 0 1 0 0,1 1 0 0 0,-1-1 0 0 0,0 0 0 0 0,0 0-1 0 0,1 0 1 0 0,-1 0 0 0 0,0 0 0 0 0,0-1-1 0 0,1 1 1 0 0,-1-1 0 0 0,0 1 0 0 0,0-1 0 0 0,0 0-1 0 0,0 0 1 0 0,0 0 0 0 0,0 0 0 0 0,0 0-1 0 0,0-1 1 0 0,0 1 0 0 0,-1 0 0 0 0,1-1 0 0 0,0 1-1 0 0,-1-1 1 0 0,2-1-45 0 0,9-15-576 0 0,42-53-656 0 0,-34 49-3922 0 0,2 1-5094 0 0,-15 17 3509 0 0</inkml:trace>
  <inkml:trace contextRef="#ctx0" brushRef="#br0" timeOffset="1030.058">984 1 10346 0 0,'0'0'2393'0'0,"0"0"-661"0"0,0 0-545 0 0,0 0-368 0 0,0 0-168 0 0,0 0-78 0 0,0 0-41 0 0,0 0-21 0 0,0 0-24 0 0,0 0-36 0 0,-6 33-58 0 0,-16 107-52 0 0,9 85 520 0 0,13-171-768 0 0,0-17-62 0 0,2 1 0 0 0,1-1 1 0 0,2 0-1 0 0,1 0 0 0 0,3 0 0 0 0,0-1 1 0 0,2-1-1 0 0,2 1 0 0 0,8 13-31 0 0,-20-46 2 0 0,0 0 1 0 0,0 0-1 0 0,1 0 0 0 0,-1-1 0 0 0,1 1 0 0 0,-1 0 0 0 0,1-1 0 0 0,0 1 0 0 0,0-1 0 0 0,0 0 0 0 0,0 0 1 0 0,0 0-1 0 0,1 0 0 0 0,-1 0 0 0 0,1 0 0 0 0,-1 0 0 0 0,1-1 0 0 0,0 1 0 0 0,0-1 0 0 0,-1 0 0 0 0,1 0 1 0 0,0 0-1 0 0,0 0 0 0 0,0 0 0 0 0,0-1 0 0 0,0 1 0 0 0,0-1 0 0 0,0 0 0 0 0,1 0 0 0 0,-1 0 1 0 0,0 0-1 0 0,0-1 0 0 0,0 1 0 0 0,0-1 0 0 0,0 0 0 0 0,0 0 0 0 0,0 0 0 0 0,-1 0 0 0 0,1 0 0 0 0,0-1 1 0 0,0 1-1 0 0,-1-1 0 0 0,1 0 0 0 0,-1 0 0 0 0,1 0-2 0 0,133-177 104 0 0,-136 178-116 0 0,1 0-1 0 0,0 0 1 0 0,0 0 0 0 0,-1 0-1 0 0,1 1 1 0 0,0-1 0 0 0,0 0-1 0 0,0 0 1 0 0,0 1 0 0 0,0-1-1 0 0,0 1 1 0 0,0-1 0 0 0,0 1-1 0 0,0-1 1 0 0,1 1 0 0 0,-1 0 0 0 0,0-1-1 0 0,0 1 1 0 0,0 0 0 0 0,0 0-1 0 0,1 0 1 0 0,-1 0 0 0 0,0 0-1 0 0,0 0 1 0 0,0 0 0 0 0,1 0-1 0 0,-1 0 1 0 0,0 1 0 0 0,0-1-1 0 0,0 0 1 0 0,0 1 0 0 0,0-1-1 0 0,0 1 1 0 0,0-1 0 0 0,0 1-1 0 0,0 0 1 0 0,0 0 0 0 0,0-1-1 0 0,0 1 1 0 0,0 0 0 0 0,0 0-1 0 0,0 0 1 0 0,-1 0 0 0 0,1 0 12 0 0,24 55-234 0 0,-18-35 323 0 0,-5-13-86 0 0,1-1 0 0 0,1 0 1 0 0,-1 0-1 0 0,1 0 0 0 0,0 0 0 0 0,0-1 0 0 0,1 0 0 0 0,0 1 0 0 0,0-2 0 0 0,1 1 1 0 0,-1-1-1 0 0,1 0 0 0 0,0 0 0 0 0,1 0 0 0 0,-1-1 0 0 0,1 0 0 0 0,0 0 1 0 0,0-1-1 0 0,0 0 0 0 0,1 0 0 0 0,-1 0 0 0 0,1-1 0 0 0,0 0-3 0 0,2-1 28 0 0,-1 0 1 0 0,1 0-1 0 0,0-1 0 0 0,0 0 1 0 0,-1 0-1 0 0,1-1 0 0 0,0-1 0 0 0,-1 0 1 0 0,1 0-1 0 0,-1-1 0 0 0,1 0 0 0 0,-1 0 1 0 0,0-1-1 0 0,0 0 0 0 0,-1-1 1 0 0,1 0-1 0 0,-1 0 0 0 0,0-1 0 0 0,-1 0 1 0 0,1-1-1 0 0,-1 1 0 0 0,0-1 0 0 0,-1-1 1 0 0,0 1-1 0 0,0-1 0 0 0,0 0 1 0 0,-1-1-1 0 0,0 1 0 0 0,-1-1 0 0 0,2-5-28 0 0,-2 6-3 0 0,0 0 0 0 0,-1 0-1 0 0,0 0 1 0 0,-1 0 0 0 0,0 0-1 0 0,0-1 1 0 0,0 1 0 0 0,-1-1-1 0 0,-1 0 1 0 0,1 1 0 0 0,-1-1-1 0 0,-1 0 1 0 0,0 1 0 0 0,0-1-1 0 0,0 1 1 0 0,-3-6 3 0 0,3 12-64 0 0,-1-1-1 0 0,0 1 1 0 0,0-1-1 0 0,0 1 1 0 0,0 0 0 0 0,-1 0-1 0 0,1 0 1 0 0,0 0-1 0 0,-1 0 1 0 0,1 0-1 0 0,-1 1 1 0 0,0-1 0 0 0,0 1-1 0 0,0 0 1 0 0,1 0-1 0 0,-1 0 1 0 0,0 0-1 0 0,0 0 1 0 0,0 1 0 0 0,-1 0-1 0 0,1-1 1 0 0,0 1-1 0 0,0 0 1 0 0,0 0-1 0 0,0 1 1 0 0,0-1 0 0 0,0 1-1 0 0,0-1 1 0 0,0 1-1 0 0,0 0 1 0 0,0 0 0 0 0,0 0-1 0 0,0 1 1 0 0,1-1-1 0 0,-1 0 1 0 0,0 2 64 0 0,-7 3-73 0 0,1 0 1 0 0,0 1-1 0 0,1 1 1 0 0,-1-1-1 0 0,1 1 1 0 0,1 1-1 0 0,0-1 1 0 0,0 1-1 0 0,1 1 1 0 0,0-1-1 0 0,0 1 1 0 0,1 0-1 0 0,0 0 1 0 0,1 1-1 0 0,0 0 1 0 0,1-1-1 0 0,0 1 1 0 0,1 0-1 0 0,0 0 1 0 0,1 1-1 0 0,0-1 1 0 0,0 0-1 0 0,1 0 1 0 0,2 10 72 0 0,-1-16 36 0 0,0 0 1 0 0,1 0 0 0 0,-1 0 0 0 0,1 0 0 0 0,0-1-1 0 0,0 1 1 0 0,1-1 0 0 0,0 1 0 0 0,-1-1 0 0 0,1 0 0 0 0,1 0-1 0 0,-1 0 1 0 0,1 0 0 0 0,-1-1 0 0 0,1 0 0 0 0,0 1 0 0 0,0-1-1 0 0,0-1 1 0 0,1 1 0 0 0,-1 0 0 0 0,1-1 0 0 0,0 0-1 0 0,-1 0 1 0 0,1-1 0 0 0,0 1 0 0 0,2-1-37 0 0,134 17 1098 0 0,-118-18-980 0 0,0-1 0 0 0,1-1 0 0 0,-1-1 0 0 0,0-1 0 0 0,0-1 0 0 0,0-1 0 0 0,-1 0 0 0 0,0-2 0 0 0,0-1 0 0 0,11-7-118 0 0,-9 4 38 0 0,0 0 0 0 0,-1-1-1 0 0,-1-2 1 0 0,0 0 0 0 0,-1-1 0 0 0,-1-1 0 0 0,0-1 0 0 0,-2-1 0 0 0,0-1 0 0 0,-1 0-1 0 0,-1-1 1 0 0,-1-1 0 0 0,0-1 0 0 0,-2 0 0 0 0,5-13-38 0 0,-16 32-36 0 0,0 1 0 0 0,0-1 1 0 0,-1 1-1 0 0,0-1 0 0 0,1 1 0 0 0,-1-1 0 0 0,0 0 1 0 0,-1 0-1 0 0,1 0 0 0 0,-1 0 0 0 0,1 0 0 0 0,-1 1 1 0 0,0-1-1 0 0,-1 0 0 0 0,1 0 0 0 0,-1 0 0 0 0,0 0 1 0 0,0 0-1 0 0,0 1 0 0 0,0-1 0 0 0,0 0 0 0 0,-1 1 1 0 0,0-1-1 0 0,0 1 0 0 0,0 0 0 0 0,0-1 0 0 0,0 1 1 0 0,-1 0-1 0 0,1 0 0 0 0,-1 0 0 0 0,0 1 0 0 0,0-1 1 0 0,0 1-1 0 0,0-1 0 0 0,0 1 0 0 0,-1 0 0 0 0,1 0 1 0 0,-1 1-1 0 0,0-1 36 0 0,-5 4-69 0 0,1-1 0 0 0,-1 2 1 0 0,0-1-1 0 0,1 1 0 0 0,0 0 1 0 0,-1 1-1 0 0,1 0 0 0 0,1 1 1 0 0,-1-1-1 0 0,0 1 1 0 0,1 1-1 0 0,0-1 0 0 0,1 1 1 0 0,-1 1-1 0 0,1-1 0 0 0,0 1 1 0 0,1 0-1 0 0,-1 0 0 0 0,1 1 1 0 0,1 0-1 0 0,0 0 0 0 0,0 0 1 0 0,0 1 68 0 0,2-6-3 0 0,0 0 1 0 0,0 0-1 0 0,1 0 1 0 0,0 0-1 0 0,-1 0 1 0 0,1 0-1 0 0,0 1 1 0 0,0-1-1 0 0,1 0 1 0 0,-1 1-1 0 0,1-1 1 0 0,0 1-1 0 0,0-1 1 0 0,0 0-1 0 0,0 1 1 0 0,0-1-1 0 0,1 1 1 0 0,0-1-1 0 0,-1 0 1 0 0,1 1-1 0 0,1-1 1 0 0,-1 0-1 0 0,0 0 1 0 0,1 0-1 0 0,-1 0 1 0 0,1 0-1 0 0,0 0 1 0 0,0 0-1 0 0,0-1 1 0 0,1 1-1 0 0,-1 0 1 0 0,0-1-1 0 0,3 2 3 0 0,13 2 84 0 0,1-1-1 0 0,1 0 1 0 0,-1-1-1 0 0,0-1 1 0 0,1-1-1 0 0,0-1 1 0 0,-1 0 0 0 0,1-2-1 0 0,0 0 1 0 0,-1-1-1 0 0,1-1 1 0 0,-1-1-1 0 0,0-1 1 0 0,15-5-84 0 0,-15 5 34 0 0,30 2-12 0 0,-42 51-248 0 0,-8-43 217 0 0,1 0 1 0 0,-1 0-1 0 0,1 0 0 0 0,0 0 0 0 0,0 1 0 0 0,1-1 1 0 0,-1 0-1 0 0,1 0 0 0 0,0 0 0 0 0,1 0 0 0 0,-1 0 1 0 0,1 0-1 0 0,0 0 0 0 0,0-1 0 0 0,0 1 0 0 0,1-1 1 0 0,0 1-1 0 0,0-1 0 0 0,0 0 0 0 0,0 0 0 0 0,1 0 1 0 0,-1-1-1 0 0,1 1 0 0 0,0-1 0 0 0,0 0 0 0 0,1 0 1 0 0,-1 0-1 0 0,0 0 0 0 0,1-1 0 0 0,1 1 9 0 0,11 1 120 0 0,0-1-1 0 0,0-1 1 0 0,0-1 0 0 0,0 0-1 0 0,0-1 1 0 0,1-1 0 0 0,-1 0-1 0 0,0-2 1 0 0,0 0 0 0 0,-1 0-1 0 0,1-2 1 0 0,-1 0 0 0 0,0-1-1 0 0,0-1 1 0 0,0 0 0 0 0,-1-1-1 0 0,0-1 1 0 0,-1 0 0 0 0,0-1-1 0 0,0 0 1 0 0,-1-1 0 0 0,-1-1-1 0 0,0 0 1 0 0,0-1-1 0 0,-1 0-119 0 0,-4 4 57 0 0,-1 0 0 0 0,0-1 0 0 0,0 1 0 0 0,-1-1 0 0 0,0 0-1 0 0,-1 0 1 0 0,0-1 0 0 0,-1 1 0 0 0,0-1 0 0 0,0 0-1 0 0,-1 0 1 0 0,-1 0 0 0 0,0 0 0 0 0,-1 0 0 0 0,0-6-57 0 0,0 16-3 0 0,0-1 0 0 0,-1 0 0 0 0,1 1 0 0 0,0-1 0 0 0,-1 1 0 0 0,0-1 0 0 0,1 1 0 0 0,-1-1 0 0 0,0 1 0 0 0,0 0 0 0 0,0-1 0 0 0,0 1 0 0 0,0 0 0 0 0,0-1 1 0 0,0 1-1 0 0,0 0 0 0 0,-1 0 0 0 0,1 0 0 0 0,0 0 0 0 0,-1 0 0 0 0,1 1 0 0 0,0-1 0 0 0,-1 0 0 0 0,1 1 0 0 0,-1-1 0 0 0,0 1 0 0 0,1-1 0 0 0,-1 1 0 0 0,1 0 0 0 0,-1-1 1 0 0,0 1-1 0 0,1 0 0 0 0,-1 0 0 0 0,1 0 0 0 0,-1 0 0 0 0,0 1 0 0 0,1-1 0 0 0,-1 0 3 0 0,-62 17-284 0 0,49-7 239 0 0,0 0 0 0 0,1 1 1 0 0,1 1-1 0 0,0 0 0 0 0,0 1 1 0 0,1 1-1 0 0,1 0 1 0 0,0 0-1 0 0,1 1 0 0 0,1 0 1 0 0,0 1-1 0 0,1 0 1 0 0,1 0-1 0 0,0 1 0 0 0,1 0 1 0 0,1 0-1 0 0,1 1 0 0 0,0-1 1 0 0,1 1-1 0 0,1 0 1 0 0,1 0-1 0 0,0 0 0 0 0,2 0 1 0 0,1 14 44 0 0,3-19-29 0 0,0 0 1 0 0,1-1 0 0 0,1 0-1 0 0,0 0 1 0 0,0 0 0 0 0,1-1-1 0 0,0 0 1 0 0,1-1-1 0 0,1 0 1 0 0,-1 0 0 0 0,2-1-1 0 0,-1 0 1 0 0,1-1 0 0 0,0 0-1 0 0,1-1 1 0 0,0 0 0 0 0,0-1-1 0 0,1 0 1 0 0,-1-1 0 0 0,1 0-1 0 0,0-1 1 0 0,1-1 0 0 0,2 0 28 0 0,115 20-1564 0 0,-86-22-1894 0 0,-3-3-3894 0 0,-24-1-1451 0 0</inkml:trace>
  <inkml:trace contextRef="#ctx0" brushRef="#br0" timeOffset="2404.274">535 917 0 0 0,'0'0'493'0'0,"12"1"410"0"0,51 2 2082 0 0,-57-24 3203 0 0,-5 15-5868 0 0,0 1 1 0 0,1-1 0 0 0,0 1-1 0 0,0 0 1 0 0,0-1-1 0 0,0 1 1 0 0,1 0-1 0 0,0 1 1 0 0,0-1 0 0 0,0 0-1 0 0,1 1 1 0 0,0 0-1 0 0,2-3-320 0 0,17-23 1094 0 0,-18 19-686 0 0,0-1 0 0 0,-1 0-1 0 0,0-1 1 0 0,-1 1 0 0 0,-1-1-1 0 0,1 1 1 0 0,-2-1 0 0 0,0 0 0 0 0,-1 0-1 0 0,0 0 1 0 0,-1-4-408 0 0,1 14 95 0 0,2-2-1450 0 0,12 3-14671 0 0,-6 2 13192 0 0,-6 0 2639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 8610 0 0,'0'0'1935'0'0,"0"0"-377"0"0,0 0-154 0 0,0 0 42 0 0,0 0-36 0 0,0 0-220 0 0,0 0-311 0 0,0 0-214 0 0,0 0-87 0 0,0 0-55 0 0,0 0-45 0 0,0 0-41 0 0,0 0-35 0 0,33-1-51 0 0,104-2-64 0 0,106-30 317 0 0,-172 19-1171 0 0,-27-1-4329 0 0,-41 14-584 0 0,-2 1-1550 0 0,-1 0 2246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3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1344 0 0,'0'0'2541'0'0,"0"0"-31"0"0,0 0 189 0 0,0 0 66 0 0,0 0-218 0 0,0 0-553 0 0,0 0-640 0 0,35 0-453 0 0,111-2-287 0 0,-33-22 108 0 0,-67 8-1438 0 0,120-38 2204 0 0,-111 37-5440 0 0,0 2-5232 0 0,-43 14 1557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4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 5161 0 0,'0'0'927'0'0,"0"0"-175"0"0,0 0 242 0 0,0 0 419 0 0,0 0 249 0 0,0 0-74 0 0,0 0-322 0 0,0 0-298 0 0,0 0-236 0 0,35-1-177 0 0,111-8-152 0 0,242-36-1309 0 0,-321 35-2087 0 0,-7 2-4128 0 0,-33 4 1720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5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5297 0 0,'0'0'1530'0'0,"0"0"-554"0"0,0 0-125 0 0,0 0 310 0 0,0 0 284 0 0,0 0 3 0 0,0 0-280 0 0,0 0-342 0 0,0 0-227 0 0,0 0-114 0 0,0 0-88 0 0,36-6-40 0 0,113-22-41 0 0,46-7 737 0 0,-135 23-1123 0 0,32-8-578 0 0,-34 0-5573 0 0,-53 16 1795 0 0,1 1-2118 0 0</inkml:trace>
  <inkml:trace contextRef="#ctx0" brushRef="#br0" timeOffset="249.5">365 1 5193 0 0,'0'0'1670'0'0,"0"0"-421"0"0,0 0-50 0 0,0 0 159 0 0,0 0 161 0 0,-11 36-36 0 0,-36 115-247 0 0,23-11 639 0 0,25-114-1752 0 0,-1-11-184 0 0,1 0 0 0 0,1 0-1 0 0,0 1 1 0 0,1-1 0 0 0,1 0 0 0 0,0-1 0 0 0,1 1-1 0 0,7 13 62 0 0,2 1-3681 0 0,3-1-3449 0 0,-13-23 1526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252 89 1168 0 0,'0'0'1297'0'0,"0"0"-25"0"0,0 0 205 0 0,0 0 333 0 0,0 0 231 0 0,0 0-109 0 0,0 0-452 0 0,0 0-527 0 0,0 0-409 0 0,0 0-211 0 0,0 0 14 0 0,0 0 110 0 0,0 0 146 0 0,5 6 80 0 0,26 66 1187 0 0,-23-24-1321 0 0,-1-1 0 0 0,-3 1 0 0 0,-1 0 0 0 0,-3 7-549 0 0,1 11 153 0 0,1 103-554 0 0,-1-162-106 0 0,0-5-5753 0 0,1-14-4958 0 0,-2 8 8988 0 0</inkml:trace>
  <inkml:trace contextRef="#ctx0" brushRef="#br0" timeOffset="319.269">0 92 0 0 0,'0'0'400'0'0,"0"0"606"0"0,0 0 206 0 0,0 0 328 0 0,0 0 403 0 0,0 0 308 0 0,0 0 6 0 0,0 0-263 0 0,0 0-362 0 0,0 0-332 0 0,34-1-266 0 0,104-8-201 0 0,-46-6 500 0 0,89-30 354 0 0,2 23-2537 0 0,-147 40-2970 0 0,-30 23-8067 0 0,-8-30 8022 0 0</inkml:trace>
  <inkml:trace contextRef="#ctx0" brushRef="#br0" timeOffset="572.926">54 678 0 0 0,'0'0'773'0'0,"0"0"1465"0"0,0 0 647 0 0,0 0 145 0 0,0 0-236 0 0,0 0-502 0 0,0 0-537 0 0,0 0-416 0 0,0 0-297 0 0,35 0-203 0 0,110-1-148 0 0,-48-17 394 0 0,68-25 384 0 0,-42 12-2712 0 0,-42 5-4333 0 0,-58 16-4166 0 0,-19 6 4071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1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63 0 0 0,'0'0'1024'0'0,"0"0"789"0"0,0 0 254 0 0,0 0-96 0 0,0 0-255 0 0,0 0-284 0 0,0 0-214 0 0,1-6-154 0 0,-1-3-1121 0 0,2-4 2212 0 0,0 30-288 0 0,0 50-1222 0 0,-3 1 0 0 0,-3-1 0 0 0,-3 0 0 0 0,-8 26-645 0 0,13-84 25 0 0,-9 209-1574 0 0,18-200-2190 0 0,4-14-7766 0 0,-9-4 9423 0 0</inkml:trace>
  <inkml:trace contextRef="#ctx0" brushRef="#br0" timeOffset="275.8">65 63 504 0 0,'0'0'2854'0'0,"0"0"-1702"0"0,0 0-733 0 0,0 0 121 0 0,0 0 450 0 0,0 0 453 0 0,0 0 234 0 0,0 0-87 0 0,0 0-227 0 0,0 0-215 0 0,0 0-118 0 0,34 0-49 0 0,111 0-51 0 0,204-26 2060 0 0,-218 10-2692 0 0,10 0-729 0 0,-46 12-4945 0 0,-99 22-4032 0 0,-4-8 5789 0 0,-1-2 2544 0 0</inkml:trace>
  <inkml:trace contextRef="#ctx0" brushRef="#br0" timeOffset="523.956">0 829 2865 0 0,'0'0'2643'0'0,"0"0"-229"0"0,0 0-135 0 0,0 0-107 0 0,34-5-157 0 0,109-17-301 0 0,41-25 1703 0 0,-22-9-1812 0 0,-112 36-2076 0 0,0 3 0 0 0,1 2 0 0 0,1 2 0 0 0,42-5 471 0 0,-89 18-862 0 0,13-2-2678 0 0,-6 4-5375 0 0,-5 1 2992 0 0</inkml:trace>
  <inkml:trace contextRef="#ctx0" brushRef="#br0" timeOffset="821.126">1311 531 5521 0 0,'0'0'2399'0'0,"0"0"-296"0"0,0 0-197 0 0,0 0-31 0 0,0 0-138 0 0,0 0-300 0 0,0 0-331 0 0,0 0-279 0 0,0 0-184 0 0,0 0-114 0 0,0 0-58 0 0,0 0-27 0 0,0 0-39 0 0,-31 5-54 0 0,-96 17-67 0 0,124-21-269 0 0,-1-1 0 0 0,1 0 0 0 0,-1 1 0 0 0,1 0 0 0 0,-1 0 0 0 0,1 0 0 0 0,0 0 0 0 0,-1 0 0 0 0,1 1 0 0 0,0-1 0 0 0,0 1 1 0 0,0 0-1 0 0,0 0 0 0 0,0 0 0 0 0,1 1 0 0 0,-1-1 0 0 0,0 0 0 0 0,1 1 0 0 0,0 0 0 0 0,-1 1-15 0 0,-3 4 42 0 0,2-5-45 0 0,0 1 0 0 0,1 0 0 0 0,0 0 1 0 0,-1 1-1 0 0,1-1 0 0 0,1 1 0 0 0,-1-1 0 0 0,1 1 1 0 0,0 0-1 0 0,0 0 0 0 0,0 0 0 0 0,0 0 0 0 0,1 0 1 0 0,0 1-1 0 0,0-1 0 0 0,1 0 0 0 0,-1 1 0 0 0,1-1 1 0 0,0 0-1 0 0,1 1 0 0 0,-1-1 0 0 0,1 0 0 0 0,0 0 1 0 0,0 1-1 0 0,1-1 0 0 0,-1 0 0 0 0,1 0 0 0 0,0 0 1 0 0,1-1-1 0 0,-1 1 0 0 0,1 0 0 0 0,0-1 0 0 0,0 0 1 0 0,1 1-1 0 0,-1-1 0 0 0,1 0 0 0 0,0-1 0 0 0,0 1 1 0 0,0-1-1 0 0,0 0 0 0 0,3 2 3 0 0,6 0-112 0 0,-1 0 1 0 0,1-1-1 0 0,1 0 0 0 0,-1-1 1 0 0,0 0-1 0 0,1-1 0 0 0,-1-1 1 0 0,1 0-1 0 0,0-1 0 0 0,-1 0 1 0 0,4-1 111 0 0,39-9-4306 0 0,-4-7-5430 0 0,-35 9 2740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8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1 712 0 0 0,'0'0'1402'0'0,"0"0"161"0"0,0 0-4 0 0,0 0-160 0 0,0 0-204 0 0,0 0-125 0 0,0 0-32 0 0,0 0 38 0 0,-1 2 68 0 0,5-23 6476 0 0,19-60-6152 0 0,2 19-1069 0 0,2 2 0 0 0,3 1 0 0 0,3 1 0 0 0,2 2 0 0 0,12-12-399 0 0,61-54 417 0 0,-108 121-420 0 0,1 0-1 0 0,0 0 0 0 0,0-1 1 0 0,0 1-1 0 0,0 0 0 0 0,0 0 1 0 0,0 0-1 0 0,0 0 0 0 0,0 1 1 0 0,0-1-1 0 0,0 0 1 0 0,0 0-1 0 0,0 1 0 0 0,1-1 1 0 0,-1 0-1 0 0,0 1 0 0 0,1 0 1 0 0,-1-1-1 0 0,0 1 0 0 0,1 0 1 0 0,-1-1-1 0 0,1 1 0 0 0,-1 0 1 0 0,0 0-1 0 0,1 0 0 0 0,-1 0 1 0 0,1 1-1 0 0,-1-1 1 0 0,0 0-1 0 0,1 0 0 0 0,-1 1 1 0 0,0-1-1 0 0,1 1 0 0 0,-1-1 1 0 0,0 1-1 0 0,0 0 0 0 0,1-1 1 0 0,-1 1-1 0 0,0 0 0 0 0,0 0 1 0 0,0 0-1 0 0,0 0 1 0 0,0 0-1 0 0,0 0 0 0 0,0 1 4 0 0,7 24 12 0 0,-2 0-1 0 0,-1 0 1 0 0,0 1-1 0 0,-3-1 1 0 0,0 1-1 0 0,-1 0 1 0 0,-2 0-1 0 0,0-1 1 0 0,-2 1-1 0 0,-1-1 1 0 0,-7 24-12 0 0,6-17-37 0 0,18-41 119 0 0,263-293 240 0 0,-88 126-320 0 0,-187 173-11 0 0,0 1 0 0 0,0 0 0 0 0,0 0-1 0 0,1 0 1 0 0,-1 0 0 0 0,0 0 0 0 0,0 0-1 0 0,0 1 1 0 0,1-1 0 0 0,-1 0 0 0 0,0 1-1 0 0,1-1 1 0 0,-1 1 0 0 0,1-1 0 0 0,-1 1-1 0 0,1 0 1 0 0,-1-1 0 0 0,1 1 0 0 0,-1 0 0 0 0,1 0-1 0 0,-1 0 1 0 0,1 0 0 0 0,-1 0 0 0 0,1 1-1 0 0,-1-1 1 0 0,1 0 0 0 0,-1 1 0 0 0,1-1 9 0 0,4 20-7 0 0,-2 0 0 0 0,0 0 0 0 0,-1 0 0 0 0,-1 0 1 0 0,-1 0-1 0 0,0 1 0 0 0,-3 6 7 0 0,1-8-18 0 0,1 0-1 0 0,1 0 1 0 0,0 0-1 0 0,2 0 1 0 0,0 0 0 0 0,1 0-1 0 0,0-1 1 0 0,6 12 18 0 0,20 13-2643 0 0,-16-34-1524 0 0,2-6-3698 0 0,-10-3-285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8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30 454 3577 0 0,'0'0'1077'0'0,"0"0"-390"0"0,0 0-149 0 0,0 0 260 0 0,0 0 380 0 0,0 0 146 0 0,0 0-85 0 0,0 0-257 0 0,0 0-285 0 0,0 0-202 0 0,0 0-111 0 0,0 32-33 0 0,0 99-14 0 0,-2 44 1549 0 0,-23-80-520 0 0,25-101 1893 0 0,-1-12-2481 0 0,0-1-785 0 0,5-18 87 0 0,1-1 0 0 0,3 2 0 0 0,0-1 0 0 0,3 1 0 0 0,1 0 0 0 0,1 1 0 0 0,2 1 0 0 0,12-18-80 0 0,-22 39 8 0 0,10-19 2 0 0,2 0 1 0 0,0 1-1 0 0,2 1 0 0 0,2 1 0 0 0,0 1 1 0 0,2 0-1 0 0,13-11-10 0 0,-36 40-12 0 0,0 0 1 0 0,0 0-1 0 0,0 0 1 0 0,0 0-1 0 0,0 0 0 0 0,0 0 1 0 0,1 0-1 0 0,-1 1 0 0 0,0-2 1 0 0,0 1-1 0 0,1 0 1 0 0,-1 0-1 0 0,0 0 0 0 0,1 0 1 0 0,-1 0-1 0 0,1 0 1 0 0,0 0-1 0 0,-1 0 0 0 0,1-1 1 0 0,-1 1-1 0 0,1 0 0 0 0,0 0 1 0 0,0-1-1 0 0,-1 1 1 0 0,1 0-1 0 0,0-1 0 0 0,0 1 1 0 0,0-1-1 0 0,0 1 1 0 0,0-1-1 0 0,0 0 0 0 0,0 1 1 0 0,0-1-1 0 0,0 0 1 0 0,0 0-1 0 0,0 0 0 0 0,0 1 1 0 0,0-1-1 0 0,0 0 0 0 0,0 0 1 0 0,0 0-1 0 0,0-1 1 0 0,0 1-1 0 0,0 0 0 0 0,0 0 1 0 0,0-1-1 0 0,0 1 1 0 0,0 0-1 0 0,0-1 0 0 0,0 1 1 0 0,-1-1-1 0 0,1 1 0 0 0,0-1 1 0 0,0 1-1 0 0,0-1 1 0 0,0 0-1 0 0,-1 1 0 0 0,1-1 1 0 0,0 0-1 0 0,-1 0 1 0 0,1 0-1 0 0,-1 1 0 0 0,1-1 1 0 0,-1 0-1 0 0,1 0 12 0 0,-15 130-2920 0 0,8-111 26 0 0,2-6-1905 0 0,1-2-2785 0 0,2-6 4870 0 0</inkml:trace>
  <inkml:trace contextRef="#ctx0" brushRef="#br0" timeOffset="341.025">542 71 2785 0 0,'0'0'4755'0'0,"0"0"-2353"0"0,0 0-708 0 0,0 0-72 0 0,0 0 31 0 0,0 0-92 0 0,0 0-323 0 0,0 0-379 0 0,0 0-269 0 0,0 0-174 0 0,0 0-87 0 0,0 0-37 0 0,0 0-40 0 0,25-11-29 0 0,80-34-28 0 0,-33 31 201 0 0,-71 44-275 0 0,-107 90 91 0 0,3-6-149 0 0,101-112-65 0 0,1 0-1 0 0,0-1 1 0 0,0 1 0 0 0,-1 0 0 0 0,2 0-1 0 0,-1 0 1 0 0,0 0 0 0 0,0-1 0 0 0,0 1-1 0 0,1 0 1 0 0,-1 1 0 0 0,1-1-1 0 0,0 0 1 0 0,-1 0 0 0 0,1 0 0 0 0,0 0-1 0 0,0 0 1 0 0,1 0 0 0 0,-1 0 0 0 0,0 0-1 0 0,1 0 1 0 0,-1 0 0 0 0,1 0-1 0 0,0 0 1 0 0,-1 0 0 0 0,1 0 0 0 0,0 0-1 0 0,0 0 1 0 0,0 0 0 0 0,0-1-1 0 0,1 1 1 0 0,-1 0 0 0 0,0-1 0 0 0,1 1-1 0 0,-1-1 1 0 0,1 1 0 0 0,0-1 0 0 0,-1 0-1 0 0,1 0 1 0 0,0 0 0 0 0,0 0-1 0 0,0 0 1 0 0,1 1 2 0 0,91 17 162 0 0,-17-19 20 0 0,-10 0-1148 0 0,-23 0-2914 0 0,-33 3-5611 0 0,-8 1 1924 0 0</inkml:trace>
  <inkml:trace contextRef="#ctx0" brushRef="#br0" timeOffset="871.012">684 627 4137 0 0,'0'0'3017'0'0,"0"0"-1513"0"0,0 0-525 0 0,0 0-3 0 0,0 0 108 0 0,0 0-17 0 0,0 0-204 0 0,0 0-270 0 0,0 0-225 0 0,0 0-146 0 0,0 0-102 0 0,-31 19-59 0 0,-97 61-30 0 0,67-19-38 0 0,56-49-1 0 0,-2-1-15 0 0,0 0-1 0 0,1 0 1 0 0,1 0-1 0 0,0 1 1 0 0,1-1-1 0 0,0 1 1 0 0,1 1-1 0 0,0-1 1 0 0,1 0-1 0 0,0 1 1 0 0,1-1-1 0 0,0 1 1 0 0,1-1-1 0 0,0 1 0 0 0,1-1 1 0 0,1 1-1 0 0,0-1 1 0 0,1 1-1 0 0,2 5 24 0 0,1-12 93 0 0,1 1 0 0 0,0-2 0 0 0,1 1 0 0 0,-1-1 0 0 0,1 0 0 0 0,0 0 0 0 0,0-1 0 0 0,1 0 0 0 0,-1-1 0 0 0,1 0 0 0 0,0 0 0 0 0,0-1 0 0 0,0 0 0 0 0,0 0 0 0 0,0-1 0 0 0,0 0 0 0 0,1-1 0 0 0,-1 0 0 0 0,0-1 0 0 0,0 1 0 0 0,0-2 0 0 0,0 1-1 0 0,0-1 1 0 0,0-1 0 0 0,0 0 0 0 0,0 0 0 0 0,4-3-93 0 0,-6 5 106 0 0,-1 0 0 0 0,1-1 0 0 0,0 0 0 0 0,-1-1 0 0 0,0 1 0 0 0,1-1-1 0 0,-1 0 1 0 0,0-1 0 0 0,0 0 0 0 0,-1 0 0 0 0,1 0 0 0 0,-1 0 0 0 0,0-1 0 0 0,0 0-1 0 0,0 0 1 0 0,-1 0 0 0 0,1-1 0 0 0,-2 1 0 0 0,1-1 0 0 0,0 0 0 0 0,-1 0-1 0 0,0-1 1 0 0,-1 1 0 0 0,1-1 0 0 0,-1 1 0 0 0,0-1 0 0 0,-1 0 0 0 0,0 0 0 0 0,0 1-1 0 0,0-1 1 0 0,-1-3-106 0 0,-2 7-54 0 0,0-1-1 0 0,0 1 1 0 0,0 0-1 0 0,0 0 1 0 0,-1 0-1 0 0,1 0 1 0 0,-1 0-1 0 0,0 1 1 0 0,0-1-1 0 0,0 1 1 0 0,0 0-1 0 0,0 0 1 0 0,-1 0-1 0 0,1 0 1 0 0,-1 0-1 0 0,1 1 1 0 0,-1-1-1 0 0,1 1 1 0 0,-1 0-1 0 0,0 0 1 0 0,0 1-1 0 0,0-1 1 0 0,1 1-1 0 0,-1 0 1 0 0,0 0-1 0 0,0 0 1 0 0,0 0-1 0 0,0 1 1 0 0,1 0-1 0 0,-1-1 1 0 0,-2 2 54 0 0,-7-2-403 0 0,11 0 251 0 0,0 0 0 0 0,0 0 1 0 0,0 0-1 0 0,0 1 0 0 0,-1-1 1 0 0,1 1-1 0 0,0-1 0 0 0,0 1 0 0 0,0 0 1 0 0,0-1-1 0 0,0 1 0 0 0,0 0 0 0 0,1 0 1 0 0,-1 1-1 0 0,0-1 0 0 0,0 0 1 0 0,1 1-1 0 0,-1-1 0 0 0,1 1 0 0 0,-1-1 1 0 0,1 1-1 0 0,-1 0 0 0 0,1-1 1 0 0,0 1-1 0 0,0 0 0 0 0,-1 2 152 0 0,53-5-527 0 0,216-107 273 0 0,-158 52-9415 0 0,-100 51 5804 0 0</inkml:trace>
  <inkml:trace contextRef="#ctx0" brushRef="#br0" timeOffset="1172.926">1383 627 6153 0 0,'0'0'2283'0'0,"0"0"-381"0"0,0 0-253 0 0,0 0-82 0 0,0 0-91 0 0,0 0-245 0 0,0 0-307 0 0,0 0-261 0 0,0 0-202 0 0,0 0-111 0 0,0 0-101 0 0,-26 36-82 0 0,-84 115-37 0 0,40-44-32 0 0,9-9-182 0 0,-13 22-311 0 0,26-40-1384 0 0,38-59-1918 0 0,8-11-7260 0 0,2-7 8566 0 0</inkml:trace>
  <inkml:trace contextRef="#ctx0" brushRef="#br0" timeOffset="1668.285">1545 895 3657 0 0,'0'0'2516'0'0,"0"0"-323"0"0,0 0-169 0 0,0 0-93 0 0,0 0-177 0 0,0 0-348 0 0,0 0-382 0 0,0 0-308 0 0,0 0-221 0 0,0 0-112 0 0,0 0-58 0 0,0 0-32 0 0,0 0-35 0 0,-25 16-38 0 0,-82 53-50 0 0,57-13 21 0 0,45-46-157 0 0,2-5-32 0 0,1-1 0 0 0,0 0 1 0 0,-1 1-1 0 0,2-1 1 0 0,-1 1-1 0 0,0 0 0 0 0,1 0 1 0 0,0-1-1 0 0,0 1 1 0 0,0 0-1 0 0,1 0 0 0 0,0 0 1 0 0,0 0-1 0 0,0 0 1 0 0,0 0-1 0 0,1 0 0 0 0,0 0 1 0 0,0 0-1 0 0,0 0 1 0 0,0-1-1 0 0,1 1 1 0 0,0 0-1 0 0,0-1 0 0 0,0 1 1 0 0,1-1-1 0 0,0 2-2 0 0,10 1-49 0 0,-1-1 0 0 0,1 0 1 0 0,0-1-1 0 0,1 0 0 0 0,-1-1 0 0 0,1-1 0 0 0,0 0 0 0 0,0-1 0 0 0,0 0 0 0 0,0-1 1 0 0,0-1-1 0 0,0 0 0 0 0,1-1 0 0 0,-1 0 0 0 0,0-1 0 0 0,0-1 0 0 0,-1 0 0 0 0,1-1 1 0 0,-1 0-1 0 0,4-3 49 0 0,29-10-2380 0 0,-16 4-4336 0 0,-15 6-2863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01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1186.909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7950.34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10098.629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10588.259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10870.444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11120.318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11365.932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16897.784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19194.814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7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4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4:0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417 234 12283 0 0,'0'0'585'0'0,"0"0"-313"0"0,0 0-197 0 0,0 0-7 0 0,0 0 212 0 0,0 0 289 0 0,0 0 170 0 0,0 0 71 0 0,0 0-22 0 0,0 0-117 0 0,0 0-138 0 0,1 29-106 0 0,6 97-59 0 0,42 440 964 0 0,-44-467-1815 0 0,-5-32-3139 0 0,-8-44-1834 0 0,-6-14-2887 0 0,7-8 6447 0 0</inkml:trace>
  <inkml:trace contextRef="#ctx0" brushRef="#br0" timeOffset="250.019">1 304 12595 0 0,'0'0'533'0'0,"0"0"-270"0"0,0 0-163 0 0,0 0 173 0 0,0 0 261 0 0,0 0 146 0 0,0 0 35 0 0,0 0-66 0 0,36-7-86 0 0,121-21-103 0 0,129-29 666 0 0,-27 9-1310 0 0,-86 26-3752 0 0,-82 17-4576 0 0,-64 2 2653 0 0</inkml:trace>
  <inkml:trace contextRef="#ctx0" brushRef="#br0" timeOffset="549.403">1210 462 11226 0 0,'0'0'665'0'0,"0"0"-133"0"0,0 0-11 0 0,0 0 191 0 0,0 0 218 0 0,0 0 7 0 0,0 0-167 0 0,0 0-222 0 0,0 0-203 0 0,0 0-149 0 0,-33 33-86 0 0,-98 105-53 0 0,128-135-56 0 0,-1 0 1 0 0,1 0-1 0 0,0 0 1 0 0,-1 0-1 0 0,1 0 1 0 0,1 1-1 0 0,-1 0 0 0 0,1-1 1 0 0,-1 1-1 0 0,1 0 1 0 0,0 0-1 0 0,0 0 0 0 0,1 1 1 0 0,-1-1-1 0 0,1 0 1 0 0,0 1-1 0 0,0-1 1 0 0,1 1-1 0 0,-1 1-1 0 0,1 6 2 0 0,0-4 64 0 0,0 0-1 0 0,1 0 1 0 0,0-1-1 0 0,1 1 1 0 0,0 0-1 0 0,0-1 1 0 0,0 0-1 0 0,1 1 1 0 0,0-1-1 0 0,1 0 1 0 0,-1 0-1 0 0,1-1 1 0 0,1 1-1 0 0,-1-1 1 0 0,1 0-1 0 0,0 0 1 0 0,0 0-1 0 0,1-1 1 0 0,0 1-1 0 0,0-2 1 0 0,0 1-1 0 0,1-1 1 0 0,-1 1-1 0 0,1-2 1 0 0,0 1-1 0 0,0-1 1 0 0,0 0-1 0 0,1-1 1 0 0,-1 1-1 0 0,1-1 1 0 0,-1-1-1 0 0,1 0 1 0 0,0 0-1 0 0,0 0 1 0 0,-1-1-1 0 0,1 0 1 0 0,0-1-1 0 0,0 1 1 0 0,-1-1 0 0 0,1-1-1 0 0,0 0 1 0 0,-1 0-1 0 0,2-1-65 0 0,-1-1 129 0 0,0 0 0 0 0,-1-1 0 0 0,0 1-1 0 0,0-2 1 0 0,0 1 0 0 0,0-1 0 0 0,-1 0 0 0 0,0 0 0 0 0,0-1-1 0 0,-1 0 1 0 0,0 0 0 0 0,0 0 0 0 0,-1 0 0 0 0,1-1 0 0 0,-2 0 0 0 0,1 0-1 0 0,-1 0 1 0 0,0 0 0 0 0,-1 0 0 0 0,0-1 0 0 0,0 1 0 0 0,-1-1-1 0 0,0 0 1 0 0,0 1 0 0 0,-1-1 0 0 0,0 0 0 0 0,-1 1 0 0 0,0-1 0 0 0,0 0-1 0 0,-1 1 1 0 0,-1-2-129 0 0,0 3-93 0 0,0 1-1 0 0,0 0 1 0 0,-1 0-1 0 0,0 1 0 0 0,0-1 1 0 0,0 1-1 0 0,-1 0 1 0 0,0 0-1 0 0,0 1 1 0 0,0-1-1 0 0,-1 1 1 0 0,1 0-1 0 0,-1 0 0 0 0,0 1 1 0 0,0 0-1 0 0,0 0 1 0 0,-6-2 93 0 0,-30-9-3663 0 0,2 7-4587 0 0,26 6-2636 0 0</inkml:trace>
  <inkml:trace contextRef="#ctx0" brushRef="#br0" timeOffset="5462.22">1891 646 0 0 0,'0'0'389'0'0,"0"0"377"0"0,0 0 105 0 0,0 0 6 0 0,0 0-1 0 0,0 0 11 0 0,-2-6 3 0 0,-7-23 637 0 0,5 2 7588 0 0,-25 26-5669 0 0,23 3-3486 0 0,0 0 0 0 0,0 1 0 0 0,0-1 0 0 0,0 1 0 0 0,0 0 0 0 0,0 1-1 0 0,1 0 1 0 0,-1-1 0 0 0,1 2 0 0 0,0-1 0 0 0,1 0 0 0 0,-1 1 0 0 0,1 0 0 0 0,-2 3 40 0 0,-62 127-107 0 0,54 5 32 0 0,14-115 34 0 0,0-21 28 0 0,0 0 0 0 0,0 0 0 0 0,0 0 0 0 0,0 0 0 0 0,1 0 0 0 0,0-1 0 0 0,0 1 0 0 0,0 0 1 0 0,0-1-1 0 0,0 1 0 0 0,1 0 0 0 0,0-1 0 0 0,-1 0 0 0 0,1 1 0 0 0,1-1 0 0 0,-1 0 0 0 0,0 0 0 0 0,1 0 0 0 0,-1 0 0 0 0,1-1 0 0 0,0 1 0 0 0,0-1 0 0 0,0 1 0 0 0,0-1 0 0 0,1 0 0 0 0,-1 0 1 0 0,0 0-1 0 0,1-1 0 0 0,0 1 0 0 0,-1-1 0 0 0,1 0 0 0 0,0 0 0 0 0,-1 0 0 0 0,1-1 0 0 0,0 1 0 0 0,0-1 0 0 0,0 0 0 0 0,0 0 0 0 0,-1 0 0 0 0,1-1 0 0 0,4 0 13 0 0,-2-2 109 0 0,0-1 0 0 0,0 0 0 0 0,0 0 0 0 0,-1 0 0 0 0,1 0 0 0 0,-1-1 0 0 0,0 0 0 0 0,0 0 0 0 0,-1-1 0 0 0,0 1 0 0 0,0-1 0 0 0,3-4-109 0 0,8-10 254 0 0,44-56 62 0 0,-2-1 0 0 0,-4-4 0 0 0,23-49-316 0 0,-58 94-92 0 0,-1-1 0 0 0,-2 0 0 0 0,-2-1 0 0 0,-1-1 1 0 0,-2 0-1 0 0,-2 0 0 0 0,-1-1 0 0 0,-2 0 0 0 0,-1-37 92 0 0,-3 71-43 0 0,1 0-1 0 0,-1 0 1 0 0,-1 0-1 0 0,1 0 1 0 0,-1 0-1 0 0,0 0 1 0 0,-1 0-1 0 0,1 0 1 0 0,-1 0-1 0 0,0 1 1 0 0,-1-1-1 0 0,0 0 1 0 0,1 0-1 0 0,-2 1 1 0 0,1-1-1 0 0,-1 1 1 0 0,0 0-1 0 0,0 0 1 0 0,0 0-1 0 0,0 0 1 0 0,-1 0-1 0 0,0 1 1 0 0,0-1-1 0 0,-1 1 1 0 0,1 0-1 0 0,-1 0 1 0 0,0 1-1 0 0,0 0 1 0 0,0-1-1 0 0,0 2 1 0 0,-5-3 43 0 0,2 4-209 0 0,1 1-1 0 0,-1 0 1 0 0,1 0 0 0 0,-1 1-1 0 0,1 0 1 0 0,-1 0 0 0 0,1 1-1 0 0,0 0 1 0 0,0 0 0 0 0,0 1-1 0 0,0 0 1 0 0,0 0 0 0 0,1 0 0 0 0,-1 1-1 0 0,1 0 1 0 0,0 1 0 0 0,0-1-1 0 0,0 1 1 0 0,1 0 0 0 0,-1 0-1 0 0,1 1 1 0 0,1 0 0 0 0,-4 4 209 0 0,-9 9 21 0 0,1 1 0 0 0,2 0 0 0 0,0 1 0 0 0,1 1 0 0 0,1 0 0 0 0,1 1 0 0 0,1 0 0 0 0,1 0 0 0 0,1 1-1 0 0,1 0 1 0 0,1 1 0 0 0,1-1 0 0 0,1 1 0 0 0,1 0 0 0 0,2 0 0 0 0,0 0 0 0 0,2 1 0 0 0,1-1 0 0 0,3 19-21 0 0,1-28 71 0 0,1 1-1 0 0,0-1 1 0 0,2 0-1 0 0,-1-1 1 0 0,2 0 0 0 0,0-1-1 0 0,1 0 1 0 0,0 0-1 0 0,1-1 1 0 0,0 0-1 0 0,1-1 1 0 0,1-1-1 0 0,0 0 1 0 0,0-1-1 0 0,1 0 1 0 0,0-1-1 0 0,1-1 1 0 0,0 0-1 0 0,0-2 1 0 0,1 1-1 0 0,0-2 1 0 0,0 0 0 0 0,0-1-1 0 0,1-1 1 0 0,-1-1-1 0 0,14 0-70 0 0,-2 2 6 0 0,-21-2-24 0 0,0 0-1 0 0,0-1 1 0 0,0 0 0 0 0,1-1 0 0 0,-1 1 0 0 0,0-2 0 0 0,1 1 0 0 0,-1-1-1 0 0,0-1 1 0 0,1 1 0 0 0,-1-1 0 0 0,2-2 18 0 0,-1-15-2224 0 0,-9-7-3835 0 0,-1 17 2384 0 0,1 4-237 0 0</inkml:trace>
  <inkml:trace contextRef="#ctx0" brushRef="#br0" timeOffset="6614.223">2696 488 3065 0 0,'0'0'1173'0'0,"0"0"-245"0"0,0 0 93 0 0,0 0 370 0 0,0 0 309 0 0,0 0 60 0 0,0 0-225 0 0,0 0-334 0 0,0 0-292 0 0,0 0-259 0 0,0 0-164 0 0,0 0-140 0 0,-23-3-125 0 0,-69-5-69 0 0,44 17 11 0 0,42-4-128 0 0,-4 3-64 0 0,1 0 0 0 0,0 0 0 0 0,1 0 0 0 0,0 1 0 0 0,1 1 1 0 0,-1-1-1 0 0,2 1 0 0 0,-1 0 0 0 0,2 1 0 0 0,-1-1 1 0 0,1 1-1 0 0,1 1 0 0 0,0-1 0 0 0,1 0 0 0 0,0 1 0 0 0,0 0 1 0 0,1-1-1 0 0,1 1 0 0 0,0 0 0 0 0,1 0 0 0 0,0 0 1 0 0,1 0-1 0 0,0 1 29 0 0,0-7-33 0 0,0-1 1 0 0,0 0-1 0 0,0 0 0 0 0,1 0 1 0 0,-1 1-1 0 0,1-1 1 0 0,1-1-1 0 0,-1 1 0 0 0,1 0 1 0 0,-1-1-1 0 0,1 1 1 0 0,1-1-1 0 0,-1 0 0 0 0,1 0 1 0 0,-1 0-1 0 0,1 0 1 0 0,0-1-1 0 0,1 0 0 0 0,-1 1 1 0 0,0-1-1 0 0,1-1 1 0 0,0 1-1 0 0,0-1 0 0 0,0 0 1 0 0,0 0-1 0 0,0 0 1 0 0,0-1-1 0 0,0 0 1 0 0,0 0-1 0 0,1 0 0 0 0,-1 0 1 0 0,0-1-1 0 0,1 0 1 0 0,0 0 32 0 0,4-4 198 0 0,-1 1 1 0 0,1-2-1 0 0,-1 1 1 0 0,1-1 0 0 0,-2-1-1 0 0,1 1 1 0 0,-1-1 0 0 0,1-1-1 0 0,-2 0 1 0 0,1 0 0 0 0,-1-1-1 0 0,0 1 1 0 0,0-2-1 0 0,-1 1 1 0 0,0-1 0 0 0,-1 0-1 0 0,0 0 1 0 0,0 0 0 0 0,-1-2-199 0 0,142-233 270 0 0,-137 224-432 0 0,-11 29-2854 0 0,-5 32 2912 0 0,1 0 0 0 0,2 0 0 0 0,2 0 0 0 0,3 26 104 0 0,-1-61 25 0 0,1 1-1 0 0,0-1 1 0 0,0 1-1 0 0,1-1 0 0 0,0 0 1 0 0,0 1-1 0 0,0-1 1 0 0,1 0-1 0 0,0-1 0 0 0,0 1 1 0 0,1 0-1 0 0,-1-1 1 0 0,1 0-1 0 0,1 0 0 0 0,-1 0 1 0 0,0 0-1 0 0,1-1 1 0 0,0 1-1 0 0,0-1 1 0 0,1 0-1 0 0,-1-1 0 0 0,1 1 1 0 0,5 1-25 0 0,-7-3 59 0 0,1-1 1 0 0,-1 0 0 0 0,1 0-1 0 0,0 0 1 0 0,0 0 0 0 0,-1-1-1 0 0,1 0 1 0 0,0 0 0 0 0,0 0-1 0 0,0-1 1 0 0,-1 1-1 0 0,1-1 1 0 0,0 0 0 0 0,-1 0-1 0 0,1-1 1 0 0,0 0 0 0 0,-1 0-1 0 0,0 0 1 0 0,1 0 0 0 0,-1 0-1 0 0,0-1 1 0 0,0 0-1 0 0,-1 0 1 0 0,1 0 0 0 0,1-1-60 0 0,102-140 1115 0 0,7-50-897 0 0,-114 193-123 0 0,0 1-23 0 0,0 0-69 0 0,0 0-119 0 0,-7 23-1577 0 0,-21 104 898 0 0,26-110 678 0 0,1-1 0 0 0,1 0 0 0 0,0 1-1 0 0,1-1 1 0 0,1 0 0 0 0,0 0 0 0 0,5 14 117 0 0,-6-25-25 0 0,1 1 1 0 0,0 0 0 0 0,0-1 0 0 0,0 1 0 0 0,1-1 0 0 0,0 0 0 0 0,0 0 0 0 0,0 0 0 0 0,1 0 0 0 0,-1 0 0 0 0,1-1-1 0 0,0 0 1 0 0,1 0 0 0 0,-1 0 0 0 0,1 0 0 0 0,0 0 0 0 0,0-1 0 0 0,0 0 0 0 0,0 0 0 0 0,0-1 0 0 0,1 1 0 0 0,-1-1 0 0 0,2 0 24 0 0,-3-1 52 0 0,0 0 0 0 0,0-1 0 0 0,-1 1 0 0 0,1-1 0 0 0,0 0 0 0 0,0 0 1 0 0,0 0-1 0 0,0 0 0 0 0,0-1 0 0 0,0 0 0 0 0,0 0 0 0 0,0 0 0 0 0,0 0 1 0 0,-1-1-1 0 0,1 1 0 0 0,0-1 0 0 0,-1 0 0 0 0,1 0 0 0 0,-1 0 0 0 0,0 0 1 0 0,0-1-1 0 0,0 0 0 0 0,0 1 0 0 0,0-1 0 0 0,0 0 0 0 0,0-2-52 0 0,59-95 1108 0 0,-50 76-1111 0 0,109-211 56 0 0,-83 176-106 0 0,-32 82-1842 0 0,71 530-3457 0 0,-70-516 5435 0 0,-2 0-1 0 0,-1 0 1 0 0,-2 0 0 0 0,-1 1-1 0 0,-2-1 1 0 0,-2 0-1 0 0,-1 0 1 0 0,-2 0-1 0 0,-1 0 1 0 0,-3-1 0 0 0,0 0-1 0 0,-3-1 1 0 0,-15 33-83 0 0,23-60 223 0 0,-1 1 0 0 0,0-1-1 0 0,0 0 1 0 0,-1 0 0 0 0,0-1 0 0 0,0 0 0 0 0,-1 0 0 0 0,0 0 0 0 0,0-1 0 0 0,0 0 0 0 0,-1-1 0 0 0,0 0-1 0 0,0-1 1 0 0,0 1 0 0 0,-1-2 0 0 0,1 1 0 0 0,-1-1 0 0 0,0-1 0 0 0,0 0 0 0 0,0 0 0 0 0,0-1-1 0 0,-7 0-222 0 0,12 0 17 0 0,0-1-1 0 0,0 1 1 0 0,0-1-1 0 0,1 0 1 0 0,-1-1-1 0 0,0 1 0 0 0,0-1 1 0 0,0 0-1 0 0,1 0 1 0 0,-1-1-1 0 0,0 1 1 0 0,1-1-1 0 0,-1 0 1 0 0,1 0-1 0 0,0 0 0 0 0,0-1 1 0 0,0 0-1 0 0,0 0 1 0 0,0 0-1 0 0,0 0 1 0 0,1 0-1 0 0,0-1 0 0 0,-1 1 1 0 0,1-1-1 0 0,1 0 1 0 0,-1 0-1 0 0,0 0 1 0 0,1 0-1 0 0,0-1 0 0 0,0 1 1 0 0,-1-3-17 0 0,1-3-30 0 0,0-1 0 0 0,0 1 0 0 0,1 0 0 0 0,0-1 0 0 0,1 1 0 0 0,0-1 0 0 0,1 1 0 0 0,0 0 0 0 0,1-1 0 0 0,0 1 0 0 0,0 0 0 0 0,1 0 0 0 0,1 0 0 0 0,-1 0 0 0 0,2 1 0 0 0,2-6 30 0 0,96-137-460 0 0,-76 117 348 0 0,2 1 1 0 0,1 1-1 0 0,2 1 1 0 0,1 2-1 0 0,1 2 1 0 0,1 1-1 0 0,2 1 1 0 0,0 2-1 0 0,2 2 1 0 0,1 1-1 0 0,0 3 1 0 0,1 1-1 0 0,31-8 112 0 0,-37 16 5 0 0,0 2 0 0 0,1 2 0 0 0,0 1 0 0 0,0 2-1 0 0,2 1-4 0 0,52 10-5141 0 0,-73-6-2133 0 0</inkml:trace>
  <inkml:trace contextRef="#ctx0" brushRef="#br0" timeOffset="7416.611">133 1596 7290 0 0,'0'0'305'0'0,"0"0"-630"0"0,0 0-206 0 0,0 0 325 0 0,0 0 620 0 0,0 0 401 0 0,0 0 136 0 0,0 0 51 0 0,31 0 59 0 0,101-1 72 0 0,-10-4 1288 0 0,0-6-1 0 0,20-8-2420 0 0,-2 0 892 0 0,1367-188 2600 0 0,-941 152-3397 0 0,258 18-95 0 0,-6 29-2662 0 0,-643-4-785 0 0,-60-1-5112 0 0,-93 10 1998 0 0</inkml:trace>
  <inkml:trace contextRef="#ctx0" brushRef="#br0" timeOffset="8368.078">5411 425 4265 0 0,'0'0'992'0'0,"0"0"-194"0"0,0 0-30 0 0,0 0 163 0 0,0 0 242 0 0,0 0 116 0 0,0 0-104 0 0,0 0-262 0 0,0 0-259 0 0,0 0-137 0 0,0 0-11 0 0,0 0 72 0 0,0 0 110 0 0,8 21 22 0 0,26 73-29 0 0,-19 25 458 0 0,-2 526-1098 0 0,5-538-792 0 0,-7-48-3506 0 0,-11-59-4552 0 0,0-7 4658 0 0</inkml:trace>
  <inkml:trace contextRef="#ctx0" brushRef="#br0" timeOffset="13337.972">5236 675 1936 0 0,'0'0'629'0'0,"0"0"-140"0"0,0 0 32 0 0,0 0 240 0 0,0 0 251 0 0,0 0 119 0 0,0 0-31 0 0,0 0-195 0 0,0 0-212 0 0,0 0-153 0 0,0 0-75 0 0,5-8 7 0 0,16-28 28 0 0,-18 34-409 0 0,-1-1 1 0 0,1 1-1 0 0,-1-1 0 0 0,1 1 0 0 0,0 0 0 0 0,0 0 0 0 0,0 0 0 0 0,0 0 0 0 0,0 1 0 0 0,0-1 0 0 0,0 1 0 0 0,0 0 1 0 0,1 0-1 0 0,-1 0 0 0 0,1 0 0 0 0,-1 1 0 0 0,0-1 0 0 0,3 1-91 0 0,13-4 390 0 0,323-84 1591 0 0,-327 85-1957 0 0,20-2 1 0 0,0 0 0 0 0,0 2-1 0 0,0 2 1 0 0,1 1 0 0 0,15 3-25 0 0,-48-3-34 0 0,0 0 0 0 0,0 0 0 0 0,0 1 0 0 0,0-1-1 0 0,0 1 1 0 0,0-1 0 0 0,1 1 0 0 0,-1 0 0 0 0,-1 0 0 0 0,1 0 0 0 0,0 1 0 0 0,0-1 0 0 0,0 1 0 0 0,-1-1 0 0 0,1 1 0 0 0,0 0 0 0 0,-1 0 0 0 0,0 0 0 0 0,0 1 0 0 0,1-1 0 0 0,-1 0 0 0 0,0 1 0 0 0,-1-1 0 0 0,1 1 0 0 0,0 0 0 0 0,-1 0 0 0 0,0 0 0 0 0,1-1 0 0 0,-1 1 0 0 0,0 0 0 0 0,-1 0 0 0 0,1 1 0 0 0,0-1 0 0 0,-1 0 0 0 0,0 0 0 0 0,0 0 0 0 0,0 0 0 0 0,0 0 0 0 0,0 1 0 0 0,0-1 0 0 0,-1 0 0 0 0,0 0 0 0 0,0 0 0 0 0,0 0 0 0 0,0 0 0 0 0,0 0 0 0 0,-1 2 34 0 0,-14 19-8 0 0,-1-1 0 0 0,-1-1 0 0 0,-1 0 0 0 0,0-1 1 0 0,-2-1-1 0 0,0-1 0 0 0,-2-1 0 0 0,0-1 1 0 0,0-1-1 0 0,-20 9 8 0 0,21-10-89 0 0,-205 131 128 0 0,126-83 967 0 0,101-62-1028 0 0,28 3-450 0 0,51 2 1539 0 0,131 23 347 0 0,-197-26-1362 0 0,0 1-1 0 0,0 0 0 0 0,-1 1 1 0 0,1 0-1 0 0,-1 1 0 0 0,-1 1 1 0 0,1 0-1 0 0,-1 0 1 0 0,0 1-1 0 0,0 0 0 0 0,-1 1 1 0 0,0 1-1 0 0,-1-1 0 0 0,2 4-51 0 0,-5-3 81 0 0,0 0 0 0 0,-1 0-1 0 0,0 1 1 0 0,-1 0 0 0 0,0 0-1 0 0,0 0 1 0 0,-2 1-1 0 0,1-1 1 0 0,0 7-81 0 0,5 21 151 0 0,-8-38-172 0 0,1 1 1 0 0,0-1-1 0 0,-1 1 0 0 0,1-1 1 0 0,0 1-1 0 0,0-1 1 0 0,0 0-1 0 0,0 1 1 0 0,0-1-1 0 0,0 0 1 0 0,0 0-1 0 0,0 0 1 0 0,1 0-1 0 0,-1 0 1 0 0,0 0-1 0 0,1 0 1 0 0,-1 0-1 0 0,0 0 1 0 0,1-1-1 0 0,-1 1 1 0 0,1-1-1 0 0,-1 1 1 0 0,1-1-1 0 0,0 1 0 0 0,-1-1 1 0 0,1 0-1 0 0,-1 0 1 0 0,1 0-1 0 0,0 0 1 0 0,-1 0-1 0 0,1 0 1 0 0,0 0-1 0 0,-1 0 1 0 0,1-1-1 0 0,-1 1 1 0 0,1-1-1 0 0,-1 1 1 0 0,1-1-1 0 0,-1 0 1 0 0,2 0 20 0 0,63-30-2463 0 0,-65 30 2339 0 0,72-46-9519 0 0,-56 39 4519 0 0</inkml:trace>
  <inkml:trace contextRef="#ctx0" brushRef="#br0" timeOffset="14338.39">6188 1279 3793 0 0,'0'0'412'0'0,"0"0"-33"0"0,0 0 251 0 0,0 0 437 0 0,0 0 288 0 0,0 0 79 0 0,0 0-56 0 0,0 0-102 0 0,0 0-87 0 0,0 0-56 0 0,0 0-46 0 0,0 0-83 0 0,29-5-107 0 0,92-17-114 0 0,-59-6 90 0 0,-49 18-615 0 0,-5 5-202 0 0,-1 1-1 0 0,1-1 1 0 0,-1 0 0 0 0,0-1-1 0 0,0 1 1 0 0,-1-1 0 0 0,0-1-1 0 0,0 1 1 0 0,0-1 0 0 0,-1 0 0 0 0,0-1-1 0 0,0 1 1 0 0,-1-1 0 0 0,0 0-1 0 0,0 0 1 0 0,-1 0 0 0 0,0-1-1 0 0,0 1 1 0 0,-1-1 0 0 0,0 1-1 0 0,-1-1 1 0 0,0 0 0 0 0,0 0-1 0 0,-1-5-55 0 0,-1 11-206 0 0,0 0-1 0 0,0 0 0 0 0,-1 1 0 0 0,1-1 0 0 0,-1 0 0 0 0,0 0 1 0 0,0 1-1 0 0,0-1 0 0 0,0 1 0 0 0,-1-1 0 0 0,1 1 0 0 0,0 0 1 0 0,-1 0-1 0 0,0 0 0 0 0,1 1 0 0 0,-1-1 0 0 0,0 0 0 0 0,0 1 1 0 0,0 0-1 0 0,0 0 0 0 0,0 0 0 0 0,0 0 0 0 0,-1 0 1 0 0,1 1-1 0 0,0-1 0 0 0,0 1 0 0 0,0 0 0 0 0,-1 0 0 0 0,1 0 1 0 0,0 0-1 0 0,0 0 0 0 0,-1 1 0 0 0,1 0 0 0 0,0 0 0 0 0,-1 0 207 0 0,-8 4-856 0 0,0 0 0 0 0,0 1 0 0 0,0 0 0 0 0,1 1 0 0 0,0 0 0 0 0,1 1 0 0 0,-1 0 0 0 0,2 0 0 0 0,-3 4 856 0 0,2-5 136 0 0,0 0-1 0 0,1 1 1 0 0,0 0-1 0 0,1 1 1 0 0,-1 0-1 0 0,2 0 1 0 0,-1 1-1 0 0,1 0 0 0 0,1 0 1 0 0,0 1-1 0 0,0-1 1 0 0,1 1-1 0 0,1 1 1 0 0,-1-1-1 0 0,2 1 1 0 0,0 0-1 0 0,0-1 1 0 0,1 1-1 0 0,1 0 1 0 0,0 1-1 0 0,0-1 1 0 0,1 4-136 0 0,3-10 154 0 0,0 1 0 0 0,0-1 1 0 0,0 0-1 0 0,1 0 0 0 0,0-1 1 0 0,0 1-1 0 0,0-1 0 0 0,1 0 1 0 0,-1 0-1 0 0,1 0 0 0 0,1 0 1 0 0,-1-1-1 0 0,1 0 0 0 0,-1 0 0 0 0,1-1 1 0 0,0 1-1 0 0,1-1 0 0 0,-1-1 1 0 0,0 1-1 0 0,1-1 0 0 0,0 0 1 0 0,-1-1-1 0 0,1 1 0 0 0,0-1 1 0 0,0-1-1 0 0,0 1 0 0 0,0-1 1 0 0,-1 0-1 0 0,1-1 0 0 0,0 0 0 0 0,1 0-154 0 0,10 0 418 0 0,0-1 0 0 0,0 0 0 0 0,-1-2 0 0 0,1 0 0 0 0,-1-1 0 0 0,0 0 0 0 0,-1-2 0 0 0,1 0 0 0 0,-1-1 0 0 0,-1 0 0 0 0,1-1 0 0 0,-1-1 0 0 0,6-6-418 0 0,2-2 255 0 0,-1-1 1 0 0,0-1-1 0 0,-2-1 1 0 0,0-1-1 0 0,-1 0 1 0 0,-2-2-1 0 0,13-21-255 0 0,43-91 201 0 0,-87 188-3582 0 0,3 42 3131 0 0,11-82 258 0 0,-1-7-13 0 0,1 1 1 0 0,0-1 0 0 0,0 1 0 0 0,1-1 0 0 0,-1 1 0 0 0,1-1-1 0 0,0 1 1 0 0,0-1 0 0 0,1 0 0 0 0,0 1 0 0 0,0-1 0 0 0,0 0-1 0 0,1 0 1 0 0,0 0 4 0 0,0-1 5 0 0,1 4 10 0 0,0 0 1 0 0,1-1 0 0 0,0 0 0 0 0,0 0 0 0 0,1 0-1 0 0,0-1 1 0 0,0 0 0 0 0,1 0 0 0 0,0 0 0 0 0,0-1-1 0 0,0 0 1 0 0,0 0 0 0 0,1-1 0 0 0,0 0 0 0 0,0 0-1 0 0,0-1 1 0 0,0 0 0 0 0,0 0 0 0 0,1-1 0 0 0,-1 0 0 0 0,1-1-1 0 0,2 0-15 0 0,19-7 1187 0 0,-2-28 633 0 0,-26 30-1783 0 0,143-312 2144 0 0,-132 286-3067 0 0,-12 30 59 0 0,-1 0-691 0 0,-4 12-9630 0 0,2-5 3104 0 0</inkml:trace>
  <inkml:trace contextRef="#ctx0" brushRef="#br0" timeOffset="14580.029">7482 1033 14907 0 0,'0'0'1064'0'0,"0"0"-591"0"0,0 0-145 0 0,0 0 80 0 0,0 0-16 0 0,0 0-104 0 0,0 0-160 0 0,0 0-144 0 0,0 0-88 0 0,0 0-144 0 0,0 0-304 0 0,0 0-553 0 0,-31 202-895 0 0,31-184-1321 0 0,0-7-728 0 0,0-3-2544 0 0</inkml:trace>
  <inkml:trace contextRef="#ctx0" brushRef="#br0" timeOffset="14815.462">7469 775 13707 0 0,'0'0'3921'0'0,"0"0"-3025"0"0,0 0 120 0 0,0 0-136 0 0,0 0-135 0 0,0 0-297 0 0,0 0-272 0 0,0 0-296 0 0,0 0-408 0 0,0 0-881 0 0,0 0-1375 0 0,0 0-1865 0 0,0 0-7330 0 0</inkml:trace>
  <inkml:trace contextRef="#ctx0" brushRef="#br0" timeOffset="15074.052">7719 1121 1832 0 0,'0'0'830'0'0,"0"0"290"0"0,0 0 271 0 0,0 0 159 0 0,0 0 13 0 0,0 0-94 0 0,0 0-96 0 0,0 0-114 0 0,0 0-143 0 0,0 0-155 0 0,32-11-111 0 0,95-32-67 0 0,-84 19 255 0 0,-40 17-713 0 0,1 1-168 0 0,-1-1 0 0 0,-1 1-1 0 0,1-1 1 0 0,-1 1 0 0 0,-1-1 0 0 0,1 0 0 0 0,-1 0 0 0 0,0 0 0 0 0,-1 0 0 0 0,1 0 0 0 0,-1 0-1 0 0,-1 0 1 0 0,1 0 0 0 0,-2-3-157 0 0,1 8 6 0 0,-1 0 0 0 0,1 0 1 0 0,-1 0-1 0 0,0 0 0 0 0,0 0 0 0 0,0 0 0 0 0,0 1 0 0 0,0-1 0 0 0,0 0 0 0 0,-1 1 0 0 0,1 0 0 0 0,0 0 1 0 0,-1-1-1 0 0,1 1 0 0 0,-1 1 0 0 0,1-1 0 0 0,-1 0 0 0 0,1 1 0 0 0,-1-1 0 0 0,0 1 0 0 0,1 0 0 0 0,-1 0 1 0 0,0 0-1 0 0,1 0 0 0 0,-1 0 0 0 0,-1 1-6 0 0,-2-1-115 0 0,0 0 0 0 0,1 0-1 0 0,-1 1 1 0 0,0 0 0 0 0,0 0 0 0 0,1 0 0 0 0,-1 1-1 0 0,0 0 1 0 0,1 0 0 0 0,0 0 0 0 0,-1 1 0 0 0,1 0 0 0 0,0 0-1 0 0,0 0 1 0 0,1 1 0 0 0,-1-1 0 0 0,1 1 0 0 0,0 0-1 0 0,-2 2 116 0 0,-5 4-144 0 0,1 0 0 0 0,0 0-1 0 0,1 1 1 0 0,0 0-1 0 0,0 1 1 0 0,1 0-1 0 0,1 0 1 0 0,0 1 0 0 0,1 0-1 0 0,0 0 1 0 0,1 0-1 0 0,1 1 1 0 0,0 0-1 0 0,0 0 1 0 0,2 0 0 0 0,-1 0-1 0 0,2 0 1 0 0,0 1-1 0 0,1-1 1 0 0,0 1 144 0 0,2-10-74 0 0,-1 1 0 0 0,1 0 0 0 0,0-1 0 0 0,1 1 0 0 0,-1-1 0 0 0,1 0 0 0 0,0 0 0 0 0,1 0 0 0 0,-1 0 0 0 0,1 0 0 0 0,0-1 0 0 0,0 0-1 0 0,0 1 1 0 0,1-2 0 0 0,-1 1 0 0 0,1 0 0 0 0,0-1 0 0 0,0 0 0 0 0,0 0 0 0 0,1 0 0 0 0,-1-1 0 0 0,0 0 0 0 0,1 0 0 0 0,0 0 0 0 0,3 0 74 0 0,10 2-702 0 0,-1 0 0 0 0,1-1-1 0 0,0-1 1 0 0,0-1 0 0 0,0 0-1 0 0,0-2 1 0 0,10-1 702 0 0,74-26-7452 0 0,-81 17 6933 0 0</inkml:trace>
  <inkml:trace contextRef="#ctx0" brushRef="#br0" timeOffset="15453.162">8378 915 1664 0 0,'0'0'857'0'0,"0"0"-621"0"0,0 0 1 0 0,0 0 438 0 0,0 0 510 0 0,0 0 330 0 0,0 0-24 0 0,0 0-282 0 0,-17 33-353 0 0,-53 105-312 0 0,52-83-72 0 0,20-49-395 0 0,1-2 28 0 0,0 0-1 0 0,1-1 1 0 0,-1 1-1 0 0,1-1 0 0 0,0 1 1 0 0,0-1-1 0 0,0 0 1 0 0,0-1-1 0 0,1 1 0 0 0,-1-1 1 0 0,1 1-1 0 0,-1-2 1 0 0,1 1-1 0 0,0 0 0 0 0,0-1 1 0 0,0 0-1 0 0,0 0 1 0 0,0 0-1 0 0,0-1 1 0 0,0 0-1 0 0,0 0 0 0 0,0 0 1 0 0,0 0-1 0 0,0-1 1 0 0,0 0-1 0 0,0 0 0 0 0,0 0 1 0 0,0-1-1 0 0,0 1 1 0 0,0-1-1 0 0,3-3-104 0 0,152-83 4195 0 0,9-4-3376 0 0,-167 91-857 0 0,-1 1 0 0 0,0-1-1 0 0,0 1 1 0 0,1-1 0 0 0,-1 1-1 0 0,0 0 1 0 0,1-1 0 0 0,-1 1-1 0 0,1 0 1 0 0,-1 0 0 0 0,0 0-1 0 0,1 0 1 0 0,-1 0 0 0 0,0 0-1 0 0,1 0 1 0 0,-1 1 0 0 0,1-1-1 0 0,-1 1 1 0 0,0-1 0 0 0,0 1-1 0 0,1-1 1 0 0,-1 1 0 0 0,0-1-1 0 0,0 1 1 0 0,0 0 0 0 0,1 0-1 0 0,-1 0 1 0 0,0 0 0 0 0,0 0-1 0 0,0 0 1 0 0,-1 0 0 0 0,1 0-1 0 0,0 0 1 0 0,0 0 0 0 0,0 0-1 0 0,-1 0 1 0 0,1 1 0 0 0,-1-1-1 0 0,1 0 1 0 0,-1 1 0 0 0,1-1-1 0 0,-1 0 1 0 0,0 1 0 0 0,0-1-1 0 0,1 0 1 0 0,-1 1 0 0 0,0-1-1 0 0,0 0 1 0 0,-1 1 0 0 0,1-1-1 0 0,0 1 1 0 0,0-1 0 0 0,-1 1 38 0 0,6 23-72 0 0,-3-19 83 0 0,-1 0 1 0 0,1 0-1 0 0,0 0 0 0 0,1 0 0 0 0,-1 0 0 0 0,1-1 0 0 0,0 1 0 0 0,1-1 0 0 0,-1 1 0 0 0,1-1 0 0 0,0-1 0 0 0,0 1 1 0 0,1 0-1 0 0,-1-1 0 0 0,1 0 0 0 0,0 0 0 0 0,0 0 0 0 0,0-1 0 0 0,1 0 0 0 0,0 0 0 0 0,-1 0 0 0 0,1-1 1 0 0,0 1-1 0 0,0-1 0 0 0,4 0-11 0 0,0 0 271 0 0,0-1 1 0 0,1 0 0 0 0,-1-1 0 0 0,1 0-1 0 0,-1 0 1 0 0,0-1 0 0 0,1-1 0 0 0,-1 1-1 0 0,0-2 1 0 0,0 0 0 0 0,0 0-1 0 0,0 0 1 0 0,-1-1 0 0 0,1-1 0 0 0,-1 0-1 0 0,3-2-271 0 0,16-11 478 0 0,0-2 0 0 0,-2-1 0 0 0,0-1 0 0 0,-1-1 0 0 0,-2-1 0 0 0,16-21-478 0 0,23-63-725 0 0,-51 59-5979 0 0,-11 40-2172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7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2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2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8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2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5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4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8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2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8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2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8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5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5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2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8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5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5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2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8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5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5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5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2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8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4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4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4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7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3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3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2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8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5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5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5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2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8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4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4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4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7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3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3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6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2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8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5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5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5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2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8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4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4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4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7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3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3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6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2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1 596 0 0 0,'0'0'439'0'0,"0"0"629"0"0,0 0 114 0 0,0 0-133 0 0,0 0-162 0 0,0 0-114 0 0,0 0-96 0 0,32-15-49 0 0,102-50-19 0 0,-55 8 635 0 0,67-107 1588 0 0,-98 106-1843 0 0,3 2-1 0 0,2 3 1 0 0,39-31-989 0 0,-87 80 82 0 0,1-1-1 0 0,0 1 1 0 0,0 0 0 0 0,0 0 0 0 0,0 0 0 0 0,1 1-1 0 0,-1 0 1 0 0,1 1 0 0 0,0-1 0 0 0,0 1-1 0 0,0 0 1 0 0,0 1 0 0 0,0 0 0 0 0,0 0 0 0 0,2 0-82 0 0,-6 4 49 0 0,0-1 0 0 0,0 0 0 0 0,-1 1 0 0 0,1 0 0 0 0,0 0 1 0 0,-1 0-1 0 0,0 0 0 0 0,0 0 0 0 0,0 0 0 0 0,0 0 0 0 0,0 1 1 0 0,-1-1-1 0 0,1 1 0 0 0,-1-1 0 0 0,0 1 0 0 0,0 0 0 0 0,0-1 1 0 0,-1 1-1 0 0,1 0 0 0 0,-1 0 0 0 0,0 0 0 0 0,0 2-49 0 0,1 22 199 0 0,-1 1 1 0 0,-1-1-1 0 0,-1 0 0 0 0,-2 0 0 0 0,0 0 1 0 0,-2 0-1 0 0,-1-1 0 0 0,-2 0 0 0 0,0 0 1 0 0,-2 0-200 0 0,-5 10-1 0 0,-1-1 0 0 0,-2 0 0 0 0,-1-1 1 0 0,-2-1-1 0 0,-1-2 0 0 0,-2 0 0 0 0,-13 12 1 0 0,30-36-268 0 0,0-1 0 0 0,0 0 0 0 0,-1-1 0 0 0,0 0 0 0 0,-1-1-1 0 0,1 1 1 0 0,-1-2 0 0 0,0 1 0 0 0,-1-1 0 0 0,1-1 0 0 0,-2 1 268 0 0,-75 1-8276 0 0,75-8 4669 0 0,3-1-210 0 0</inkml:trace>
  <inkml:trace contextRef="#ctx0" brushRef="#br0" timeOffset="395.59">1267 235 5641 0 0,'0'0'1765'0'0,"0"0"-995"0"0,0 0-145 0 0,0 0 253 0 0,-28 33 285 0 0,-91 104 119 0 0,53-34 718 0 0,63-98-1935 0 0,0 1 1 0 0,1 0-1 0 0,-1 0 0 0 0,1 0 0 0 0,0 0 0 0 0,1 0 0 0 0,0 1 0 0 0,0-1 0 0 0,0 0 0 0 0,1 1 1 0 0,-1-1-1 0 0,1 0 0 0 0,1 1 0 0 0,0-1 0 0 0,0 0 0 0 0,0 1 0 0 0,0-1 0 0 0,1 0 0 0 0,0 0 1 0 0,0 0-1 0 0,1 0 0 0 0,0 0 0 0 0,0-1 0 0 0,0 1 0 0 0,1-1 0 0 0,-1 0 0 0 0,1 0 0 0 0,1 0 0 0 0,-1 0 1 0 0,1-1-1 0 0,-1 0 0 0 0,1 0 0 0 0,1 0 0 0 0,-1 0 0 0 0,0-1 0 0 0,1 0 0 0 0,0 0 0 0 0,0 0 1 0 0,2 0-66 0 0,7 1 126 0 0,-1-1 0 0 0,0-1 0 0 0,1 0 0 0 0,0-1 0 0 0,-1 0 0 0 0,1-2 1 0 0,0 1-1 0 0,-1-2 0 0 0,1 0 0 0 0,-1-1 0 0 0,1 0 0 0 0,-1-1 1 0 0,0 0-1 0 0,0-2 0 0 0,-1 1 0 0 0,0-2 0 0 0,0 0 0 0 0,0 0 0 0 0,-1-1 1 0 0,0-1-1 0 0,0 0 0 0 0,-1 0 0 0 0,0-1 0 0 0,-1-1 0 0 0,0 0 1 0 0,-1 0-1 0 0,0-1 0 0 0,-1 0 0 0 0,0-1 0 0 0,-1 1 0 0 0,0-1 0 0 0,1-7-126 0 0,-3 11 10 0 0,-2-1 0 0 0,1 0 0 0 0,-2 0 0 0 0,1 0 0 0 0,-1 0 0 0 0,-1-1 0 0 0,0 1 0 0 0,0 0 0 0 0,-1-1 0 0 0,0 1 0 0 0,-1-1 0 0 0,0 1 0 0 0,-1 0 0 0 0,0 0-1 0 0,-1-1 1 0 0,0 1 0 0 0,0 1 0 0 0,-1-1 0 0 0,0 0 0 0 0,-1 1 0 0 0,0 0 0 0 0,-1 0 0 0 0,1 0 0 0 0,-2 1 0 0 0,1 0 0 0 0,-1 0 0 0 0,0 1 0 0 0,-1 0 0 0 0,-2-1-10 0 0,3 2-301 0 0,0 0 0 0 0,0 1-1 0 0,-1 0 1 0 0,0 0 0 0 0,0 1 0 0 0,0 0 0 0 0,-1 1 0 0 0,1 0 0 0 0,-1 0 0 0 0,0 0 0 0 0,0 1 0 0 0,0 1 0 0 0,0 0 0 0 0,0 0 0 0 0,0 0 0 0 0,0 1 0 0 0,-1 1 0 0 0,1 0 0 0 0,0 0 0 0 0,0 0 0 0 0,0 1 0 0 0,-1 1 301 0 0,-64 35-9621 0 0,48-20 4876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8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744 1 0 0 0,'0'0'353'0'0,"0"0"390"0"0,0 0 273 0 0,0 0 301 0 0,0 0 214 0 0,0 0-84 0 0,0 0-311 0 0,0 0-344 0 0,0 0-266 0 0,0 0-61 0 0,-7 12 46 0 0,-54 91 1118 0 0,41-69-1256 0 0,-1 0 0 0 0,-2-2 0 0 0,-1 0-1 0 0,-2-1 1 0 0,-1-2 0 0 0,-28 24-373 0 0,29-30-41 0 0,-1-1 0 0 0,-1-1 1 0 0,0-1-1 0 0,-2-2 0 0 0,0-1 0 0 0,-1-1 0 0 0,-1-2 0 0 0,0-1 1 0 0,-1-2-1 0 0,-24 5 41 0 0,-20-10 18 0 0,74-6-5 0 0,1 0 0 0 0,0-1 0 0 0,0 1 0 0 0,0 0 0 0 0,0-1-1 0 0,0 1 1 0 0,0-1 0 0 0,0 0 0 0 0,0 0 0 0 0,0 0 0 0 0,0 0 0 0 0,1 0 0 0 0,-1 0 0 0 0,0 0 0 0 0,1 0 0 0 0,-1-1 0 0 0,1 1 0 0 0,-1-1-1 0 0,1 1 1 0 0,-1-1 0 0 0,1 0 0 0 0,0 1 0 0 0,0-1 0 0 0,0 0 0 0 0,0 0 0 0 0,0 0 0 0 0,0 0 0 0 0,1 0 0 0 0,-1 0 0 0 0,1 0 0 0 0,-1 0-1 0 0,1 0 1 0 0,0 0 0 0 0,-1-1-13 0 0,4-11 27 0 0,0-1-1 0 0,0 1 1 0 0,1 0-1 0 0,1 0 1 0 0,0 0 0 0 0,1 1-1 0 0,1 0 1 0 0,0 0-1 0 0,1 0 1 0 0,0 1-1 0 0,1 0 1 0 0,0 1-1 0 0,1 0 1 0 0,0 0-1 0 0,1 1 1 0 0,0 0-1 0 0,3-1-26 0 0,-5 2 31 0 0,-1 1 55 0 0,-1 0 1 0 0,1 0 0 0 0,0 1 0 0 0,1 0 0 0 0,0 0-1 0 0,0 1 1 0 0,0 0 0 0 0,1 1 0 0 0,0 0-1 0 0,0 0 1 0 0,0 1 0 0 0,0 1 0 0 0,1-1-1 0 0,-1 2 1 0 0,1 0 0 0 0,0 0 0 0 0,0 1-1 0 0,7-1-86 0 0,26 46 623 0 0,-7 9-138 0 0,-28-38-329 0 0,1 0 1 0 0,0-1 0 0 0,1 0-1 0 0,0-1 1 0 0,1 0-1 0 0,1-1 1 0 0,0-1-1 0 0,1 1 1 0 0,14 8-157 0 0,-16-14 89 0 0,1 1 0 0 0,1-2-1 0 0,-1 0 1 0 0,0 0 0 0 0,1-1 0 0 0,0-1 0 0 0,0 0-1 0 0,0-1 1 0 0,6-1-89 0 0,12 1-4206 0 0,1-1-4592 0 0,-29-1 2691 0 0</inkml:trace>
  <inkml:trace contextRef="#ctx0" brushRef="#br0" timeOffset="352.768">1084 200 496 0 0,'0'0'1290'0'0,"0"0"-325"0"0,0 0 91 0 0,0 0 439 0 0,0 0 381 0 0,0 0 84 0 0,0 0-244 0 0,0 0-357 0 0,0 0-249 0 0,0 0-181 0 0,0 0-92 0 0,0 0-41 0 0,0 0-65 0 0,22 0-49 0 0,103-1 340 0 0,97-31-179 0 0,-193 28-3902 0 0,-24 4-1816 0 0,1 0-3979 0 0,-6 0 6479 0 0</inkml:trace>
  <inkml:trace contextRef="#ctx0" brushRef="#br0" timeOffset="607.153">1114 432 8074 0 0,'0'0'1356'0'0,"0"0"-238"0"0,0 0 118 0 0,0 0 268 0 0,0 0 94 0 0,0 0-231 0 0,0 0-370 0 0,0 0-267 0 0,34-9-205 0 0,110-27-189 0 0,62-7 56 0 0,-123 32-2101 0 0,-51 7-2001 0 0,-3 0-4173 0 0,-20 4 1952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55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1352 888 2425 0 0,'0'0'2897'0'0,"0"0"-948"0"0,0 0-555 0 0,0 0 30 0 0,0 0 157 0 0,0 0 45 0 0,0 0-196 0 0,0 0-365 0 0,0 0-302 0 0,0 0-168 0 0,0 0-86 0 0,0 0-26 0 0,0 0-39 0 0,31-6-58 0 0,102-17-64 0 0,27 8 423 0 0,-71 14-983 0 0,-69 1-4508 0 0,-1 1-4938 0 0,-17-1 4314 0 0</inkml:trace>
  <inkml:trace contextRef="#ctx0" brushRef="#br0" timeOffset="993.843">1880 718 0 0 0,'0'0'1515'0'0,"0"0"131"0"0,0 0-31 0 0,0 0-167 0 0,0 0-148 0 0,0 0-83 0 0,0 0-40 0 0,0 0-26 0 0,0 0-41 0 0,-1-2-88 0 0,0-6-808 0 0,1 8 1969 0 0,-5 7 280 0 0,1 36-2021 0 0,3 111 22 0 0,36-83-387 0 0,-32-69-38 0 0,0-1 0 0 0,0 1 0 0 0,1-1 0 0 0,-1 0 0 0 0,0-1 1 0 0,1 1-1 0 0,-1-1 0 0 0,1 1 0 0 0,-1-1 0 0 0,1 0 0 0 0,-1 0 0 0 0,1 0 0 0 0,-1-1 0 0 0,0 1 0 0 0,1-1 0 0 0,-1 0 1 0 0,1 0-1 0 0,-1 0 0 0 0,0 0 0 0 0,0-1 0 0 0,0 1 0 0 0,0-1 0 0 0,0 0 0 0 0,0 0 0 0 0,0 0 0 0 0,1-1-39 0 0,116-114 462 0 0,-120 117-483 0 0,0 1 1 0 0,0-1 0 0 0,0 0-1 0 0,1 1 1 0 0,-1-1 0 0 0,0 0 0 0 0,0 1-1 0 0,0-1 1 0 0,1 0 0 0 0,-1 0-1 0 0,0 1 1 0 0,0-1 0 0 0,1 0-1 0 0,-1 0 1 0 0,0 1 0 0 0,1-1-1 0 0,-1 0 1 0 0,0 0 0 0 0,1 0 0 0 0,-1 0-1 0 0,0 0 1 0 0,1 1 0 0 0,-1-1-1 0 0,0 0 1 0 0,1 0 0 0 0,-1 0-1 0 0,0 0 1 0 0,1 0 0 0 0,-1 0-1 0 0,0 0 1 0 0,1 0 0 0 0,-1 0 0 0 0,0 0-1 0 0,1 0 1 0 0,-1-1 0 0 0,0 1-1 0 0,1 0 1 0 0,-1 0 0 0 0,0 0-1 0 0,1 0 21 0 0,0 20-300 0 0,0-14 302 0 0,1-1 0 0 0,-1 1 0 0 0,1-1 0 0 0,0 0-1 0 0,0 1 1 0 0,1-1 0 0 0,0 0 0 0 0,-1-1-1 0 0,2 1 1 0 0,-1 0 0 0 0,1-1 0 0 0,-1 0-1 0 0,1 0 1 0 0,0 0 0 0 0,1 0 0 0 0,-1-1-1 0 0,1 1 1 0 0,-1-1 0 0 0,1 0 0 0 0,0 0 0 0 0,0-1-1 0 0,0 0 1 0 0,1 0 0 0 0,-1 0 0 0 0,0 0-1 0 0,1-1 1 0 0,-1 0 0 0 0,1 0 0 0 0,0 0-1 0 0,-1-1 1 0 0,2 0-2 0 0,3-2 98 0 0,-1 0 0 0 0,1 0 0 0 0,0-1 0 0 0,-1-1 0 0 0,1 1 0 0 0,-1-2 0 0 0,0 1-1 0 0,-1-1 1 0 0,1 0 0 0 0,-1-1 0 0 0,0 0 0 0 0,0-1 0 0 0,-1 1 0 0 0,1-2 0 0 0,-2 1 0 0 0,1-1 0 0 0,-1 0 0 0 0,0 0 0 0 0,4-8-98 0 0,-5 8 55 0 0,0-1 0 0 0,-1 0 0 0 0,0-1 0 0 0,0 1 0 0 0,-1-1 0 0 0,0 1 1 0 0,-1-1-1 0 0,0 0 0 0 0,-1 0 0 0 0,0 0 0 0 0,0 0 0 0 0,-1 0 1 0 0,0 0-1 0 0,-2-10-55 0 0,-20-12-1648 0 0,11 25-1328 0 0,-1 1-3575 0 0,8 4 2550 0 0,0 1-2920 0 0</inkml:trace>
  <inkml:trace contextRef="#ctx0" brushRef="#br0" timeOffset="1301.807">2821 464 6665 0 0,'0'0'1742'0'0,"0"0"-434"0"0,0 0-235 0 0,0 0 42 0 0,0 0 42 0 0,0 0-131 0 0,0 0-283 0 0,0 0-266 0 0,0 0-164 0 0,0 0-97 0 0,0 0-57 0 0,0 0-50 0 0,-15 32-27 0 0,-45 96-17 0 0,20-23 57 0 0,-6-9-407 0 0,-44-3-1655 0 0,42-48-2086 0 0,28-18-4205 0 0,16-23 6341 0 0</inkml:trace>
  <inkml:trace contextRef="#ctx0" brushRef="#br0" timeOffset="1829.805">2868 781 0 0 0,'0'0'872'0'0,"0"0"711"0"0,0 0 242 0 0,0 0 175 0 0,0 0 91 0 0,0 0-65 0 0,0 0-286 0 0,0 0-365 0 0,0 0-309 0 0,0 0-251 0 0,0 0-207 0 0,0 0-152 0 0,0 0-80 0 0,25-4 1244 0 0,197-29 125 0 0,-224 66-1832 0 0,-100 66 60 0 0,80-79 29 0 0,13-14 0 0 0,0 2 0 0 0,0-1 0 0 0,1 1 0 0 0,0 1 0 0 0,0-1 0 0 0,1 1 0 0 0,0 0 0 0 0,1 1 0 0 0,0 0 0 0 0,1 0 0 0 0,0 0 0 0 0,0 2-2 0 0,4-11 1 0 0,1 0 1 0 0,0 0 0 0 0,0 1 0 0 0,0-1 0 0 0,0 0 0 0 0,0 1 0 0 0,0-1 0 0 0,0 0-1 0 0,0 0 1 0 0,0 1 0 0 0,1-1 0 0 0,-1 0 0 0 0,0 0 0 0 0,1 1 0 0 0,-1-1-1 0 0,1 0 1 0 0,-1 0 0 0 0,1 0 0 0 0,0 0 0 0 0,0 0 0 0 0,-1 0 0 0 0,1 0 0 0 0,0 0-1 0 0,0 0 1 0 0,0 0 0 0 0,0 0 0 0 0,0 0 0 0 0,0-1 0 0 0,0 1 0 0 0,0 0-1 0 0,1-1 1 0 0,-1 1 0 0 0,0-1 0 0 0,0 1 0 0 0,0-1 0 0 0,1 0 0 0 0,-1 1 0 0 0,0-1-1 0 0,0 0 1 0 0,1 0-2 0 0,59 4 214 0 0,-51-4-168 0 0,15-2 19 0 0,0-1 0 0 0,0-1 0 0 0,-1-1-1 0 0,1-1 1 0 0,-1-1 0 0 0,0-2 0 0 0,4-2-65 0 0,72-23-6118 0 0,-89 30 543 0 0,-3-3-3630 0 0</inkml:trace>
  <inkml:trace contextRef="#ctx0" brushRef="#br0" timeOffset="-1560.823">380 682 5041 0 0,'0'0'1430'0'0,"0"0"-351"0"0,0 0-286 0 0,0 0-33 0 0,0 0 138 0 0,0 0 102 0 0,0 0-74 0 0,0 0-157 0 0,0 0-150 0 0,0 0-91 0 0,0 0-27 0 0,7 8-53 0 0,51 79 575 0 0,-47-62-931 0 0,-1 0 0 0 0,-2 1 0 0 0,0 0 0 0 0,-2 0 0 0 0,0 0 0 0 0,-2 1 1 0 0,-1 0-1 0 0,-2 0 0 0 0,0 17-92 0 0,-32 14-2199 0 0,-2-25-4150 0 0,20-20 193 0 0,9-9 4216 0 0</inkml:trace>
  <inkml:trace contextRef="#ctx0" brushRef="#br0" timeOffset="-1193.693">339 726 0 0 0,'0'0'564'0'0,"0"0"800"0"0,0 0 393 0 0,0 0 45 0 0,0 0-237 0 0,0 0-269 0 0,0 0-222 0 0,0 0-163 0 0,34-24-88 0 0,108-74-46 0 0,-39 45 742 0 0,-77 45-1178 0 0,1 1-1 0 0,-1 1 1 0 0,1 2 0 0 0,0 0-1 0 0,1 2 1 0 0,-1 1 0 0 0,12 2-341 0 0,-36-1 16 0 0,0 0-1 0 0,0 0 1 0 0,1 0 0 0 0,-1 1 0 0 0,0-1 0 0 0,0 1 0 0 0,0 0-1 0 0,1-1 1 0 0,-1 2 0 0 0,0-1 0 0 0,0 0 0 0 0,0 1 0 0 0,-1-1-1 0 0,1 1 1 0 0,0 0 0 0 0,-1 0 0 0 0,1 0 0 0 0,-1 0 0 0 0,1 0-1 0 0,-1 0 1 0 0,0 1 0 0 0,0-1 0 0 0,0 1 0 0 0,0 0 0 0 0,-1 0-1 0 0,1-1 1 0 0,-1 1 0 0 0,1 0 0 0 0,-1 0 0 0 0,0 1 0 0 0,0-1-1 0 0,0 0 1 0 0,-1 0 0 0 0,1 0 0 0 0,-1 0 0 0 0,0 1 0 0 0,0-1 0 0 0,0 0-1 0 0,0 0 1 0 0,0 1 0 0 0,-1-1 0 0 0,0 0 0 0 0,1 0 0 0 0,-1 0-1 0 0,0 0 1 0 0,-1 0 0 0 0,1 0 0 0 0,-1 2-16 0 0,-9 9 55 0 0,-1 1-1 0 0,0-2 1 0 0,0 1 0 0 0,-2-2 0 0 0,0 0 0 0 0,0 0-1 0 0,-1-2 1 0 0,0 1 0 0 0,-1-2 0 0 0,-7 3-55 0 0,4 0 1 0 0,-103 43-355 0 0,88-48-122 0 0,27-6-4617 0 0,1-1-5190 0 0,11 0 9343 0 0</inkml:trace>
  <inkml:trace contextRef="#ctx0" brushRef="#br0" timeOffset="-778.155">969 936 0 0 0,'0'0'607'0'0,"0"0"622"0"0,0 0 296 0 0,0 0 336 0 0,0 0 328 0 0,0 0 77 0 0,0 0-285 0 0,0 0-479 0 0,0 0-435 0 0,0 0-303 0 0,0 0-210 0 0,0 0-128 0 0,0 0-96 0 0,5 22 754 0 0,-2-6-955 0 0,0-1 0 0 0,-1 0 1 0 0,-1 1-1 0 0,-1 0 0 0 0,0-1 0 0 0,-1 1 0 0 0,0-1 0 0 0,-1 1 0 0 0,-1-1 1 0 0,-1 1-1 0 0,0-1 0 0 0,-1-1 0 0 0,-6 14-129 0 0,4-20-207 0 0,1-1-3373 0 0,4-4-6669 0 0,2-3 5221 0 0</inkml:trace>
  <inkml:trace contextRef="#ctx0" brushRef="#br0" timeOffset="2974.192">319 1458 0 0 0,'0'0'832'0'0,"2"-1"139"0"0,7-4-173 0 0,0 2 1 0 0,1-1-1 0 0,-1 1 1 0 0,0 1-1 0 0,1-1 0 0 0,0 2 1 0 0,-1-1-1 0 0,1 2 0 0 0,0-1 1 0 0,0 1-1 0 0,4 1-798 0 0,27-3 1155 0 0,374-12 3111 0 0,454-52-3394 0 0,-462 44-744 0 0,-239 10-78 0 0,142-18 54 0 0,-47-2-146 0 0,88-12 168 0 0,-160 30-486 0 0,-108 13-4472 0 0,-64 5-4803 0 0,-17-4 7218 0 0</inkml:trace>
  <inkml:trace contextRef="#ctx0" brushRef="#br0" timeOffset="14068.002">1101 1642 0 0 0,'0'0'991'0'0,"0"0"221"0"0,0 0-78 0 0,0 0-143 0 0,0 0-105 0 0,0 0-59 0 0,0 0-20 0 0,0 0-51 0 0,-3-4-84 0 0,-9-13-123 0 0,9 13-149 0 0,0 12 181 0 0,-38 105 582 0 0,-38 82-227 0 0,55-144-810 0 0,24-50-94 0 0,0-1-11 0 0,0 0 4 0 0,0 0 13 0 0,0 0 12 0 0,0 0 49 0 0,0 0 46 0 0,0 0 71 0 0,0 0 47 0 0,0 0 22 0 0,-1-8-252 0 0,1 0-1 0 0,1 1 0 0 0,0-1 1 0 0,0 0-1 0 0,0 1 0 0 0,1-1 1 0 0,0 1-1 0 0,1 0 0 0 0,0-1 0 0 0,0 1 1 0 0,0 0-1 0 0,1 1 0 0 0,0-1 1 0 0,3-4-33 0 0,141-199-46 0 0,-66 133-144 0 0,-80 78 184 0 0,-1 0-1 0 0,0 1 1 0 0,0-1 0 0 0,0 0 0 0 0,0 0 0 0 0,0 1 0 0 0,0-1 0 0 0,0 1 0 0 0,0-1 0 0 0,-1 0 0 0 0,1 1 0 0 0,-1 0 0 0 0,1-1 0 0 0,-1 1 0 0 0,1-1 0 0 0,-1 1 0 0 0,0 0 0 0 0,0-1 0 0 0,0 1 0 0 0,0 0 0 0 0,0-1 0 0 0,0 1 0 0 0,0 0 0 0 0,0-1 0 0 0,-1 1 0 0 0,1-1 0 0 0,-1 1 0 0 0,1 0 6 0 0,0 1-18 0 0,-19 325 667 0 0,20-327-634 0 0,0 0 0 0 0,1-1 0 0 0,-1 1-1 0 0,0 0 1 0 0,0-1 0 0 0,1 1 0 0 0,-1-1-1 0 0,0 0 1 0 0,0 1 0 0 0,1-1-1 0 0,-1 0 1 0 0,0 0 0 0 0,1 0 0 0 0,-1 0-1 0 0,0 0 1 0 0,1 0 0 0 0,-1 0 0 0 0,0 0-1 0 0,1-1 1 0 0,-1 1 0 0 0,0 0 0 0 0,1-1-1 0 0,-1 1 1 0 0,0-1 0 0 0,0 1 0 0 0,0-1-1 0 0,1 0 1 0 0,-1 1 0 0 0,0-1 0 0 0,0 0-1 0 0,0 0 1 0 0,0 0 0 0 0,0 0 0 0 0,0 0-1 0 0,-1 0 1 0 0,2-1-15 0 0,116-134 446 0 0,-16-14-424 0 0,-52 86 17 0 0,-21 117-191 0 0,-6 10 772 0 0,-31 128 323 0 0,7-152-3446 0 0,20-34-9235 0 0,-15-5 9646 0 0</inkml:trace>
  <inkml:trace contextRef="#ctx0" brushRef="#br0" timeOffset="14829.878">1847 1602 0 0 0,'0'0'427'0'0,"0"0"610"0"0,0 0 412 0 0,0 0 244 0 0,0 0-30 0 0,0 0-341 0 0,0 0-405 0 0,0 0-379 0 0,0 0-225 0 0,0 0-69 0 0,0 0 51 0 0,0 2 117 0 0,-2 14-15 0 0,-1 0 0 0 0,0 0-1 0 0,-1 0 1 0 0,0-1 0 0 0,-2 0 0 0 0,1 0-1 0 0,-2 0 1 0 0,0-1 0 0 0,-1 0 0 0 0,0 0-1 0 0,-10 11-396 0 0,-42 88 325 0 0,59-112-315 0 0,1 0 0 0 0,-1 0 0 0 0,0 0 0 0 0,1 0 0 0 0,-1 1-1 0 0,1-1 1 0 0,0 0 0 0 0,-1 0 0 0 0,1 1 0 0 0,0-1 0 0 0,0 0 0 0 0,0 1 0 0 0,0-1-1 0 0,0 0 1 0 0,0 1 0 0 0,0-1 0 0 0,0 0 0 0 0,0 0 0 0 0,1 1 0 0 0,-1-1 0 0 0,0 0 0 0 0,1 0-1 0 0,-1 1 1 0 0,1-1 0 0 0,0 0 0 0 0,-1 0 0 0 0,1 0 0 0 0,0 0 0 0 0,0 0 0 0 0,0 0-1 0 0,0 0 1 0 0,0 0 0 0 0,-1 0 0 0 0,2 0 0 0 0,-1 0 0 0 0,0-1 0 0 0,0 1 0 0 0,0 0-1 0 0,0-1 1 0 0,0 1 0 0 0,1-1 0 0 0,-1 1 0 0 0,0-1 0 0 0,0 0 0 0 0,1 1 0 0 0,-1-1-1 0 0,0 0 1 0 0,1 0 0 0 0,-1 0 0 0 0,0 0 0 0 0,1 0 0 0 0,-1 0 0 0 0,0 0 0 0 0,0-1-1 0 0,1 1 1 0 0,-1 0 0 0 0,0-1 0 0 0,1 1 0 0 0,0-1-10 0 0,125-21 761 0 0,-33-4-2060 0 0,-74 22-2092 0 0,1-3-7270 0 0,-18 7 9669 0 0</inkml:trace>
  <inkml:trace contextRef="#ctx0" brushRef="#br0" timeOffset="15261.643">2456 1451 0 0 0,'0'0'401'0'0,"0"0"632"0"0,0 0 348 0 0,0 0 33 0 0,0 0-231 0 0,0 0-335 0 0,0 0-260 0 0,0 0-106 0 0,0 0 31 0 0,0 0 86 0 0,0 0 57 0 0,7 4 1574 0 0,-34 74 1493 0 0,-40 76-2125 0 0,22-64-1346 0 0,-3-3 1 0 0,-5-1-1 0 0,-4-1-252 0 0,27-18-1319 0 0,30-66 550 0 0,0-1-418 0 0,0 0-588 0 0,0 0-786 0 0,0 0 420 0 0,3-1-2835 0 0,1-2 2298 0 0</inkml:trace>
  <inkml:trace contextRef="#ctx0" brushRef="#br0" timeOffset="20757.854">2546 1635 0 0 0,'0'0'1316'0'0,"0"0"226"0"0,0 0-59 0 0,0 0-292 0 0,0 0-231 0 0,0 0-126 0 0,0 0-29 0 0,0 0 46 0 0,6-5 60 0 0,42-35 1755 0 0,57-8 770 0 0,13 38-2606 0 0,-116 11-818 0 0,0 1 1 0 0,0 0-1 0 0,0-1 1 0 0,-1 1-1 0 0,1 0 1 0 0,-1 0-1 0 0,1 0 1 0 0,-1 0-1 0 0,0 0 1 0 0,0 0-1 0 0,0 0 1 0 0,0 1-1 0 0,0-1 1 0 0,0 0-1 0 0,-1 0 1 0 0,1 1-1 0 0,-1-1 1 0 0,1 1-1 0 0,-1-1 0 0 0,0 0 1 0 0,0 1-1 0 0,0-1 1 0 0,0 1-1 0 0,-1-1 1 0 0,1 0-1 0 0,-1 1 1 0 0,1-1-1 0 0,-1 0 1 0 0,0 1-1 0 0,0-1 1 0 0,0 2-13 0 0,-108 131 533 0 0,108-133-533 0 0,1 1-1 0 0,0-1 1 0 0,0 1-1 0 0,0-1 1 0 0,0 1-1 0 0,1 0 1 0 0,-1-1 0 0 0,0 1-1 0 0,1-1 1 0 0,0 1-1 0 0,0-1 1 0 0,0 0-1 0 0,0 1 1 0 0,0-1-1 0 0,0 0 1 0 0,1 0-1 0 0,-1 1 1 0 0,1-1 0 0 0,-1 0-1 0 0,1 0 1 0 0,0-1-1 0 0,0 1 1 0 0,0 0-1 0 0,0-1 1 0 0,0 1-1 0 0,0-1 1 0 0,0 1-1 0 0,0-1 1 0 0,1 0 0 0 0,-1 0-1 0 0,1 0 1 0 0,-1 0-1 0 0,1-1 1 0 0,-1 1-1 0 0,1-1 1 0 0,-1 1-1 0 0,1-1 1 0 0,0 0 0 0 0,24 14 33 0 0,-16-7-19 0 0,-6-5-7 0 0,-1 0 0 0 0,0 0 0 0 0,1 1 0 0 0,-1 0-1 0 0,-1-1 1 0 0,1 1 0 0 0,0 1 0 0 0,-1-1 0 0 0,1 0 0 0 0,-1 1 0 0 0,0 0 0 0 0,0 0 0 0 0,0 0 0 0 0,-1 0 0 0 0,0 0 0 0 0,1 1 0 0 0,-1-1 0 0 0,-1 1 0 0 0,1-1 0 0 0,-1 1 0 0 0,0-1 0 0 0,0 1-1 0 0,0 1-6 0 0,-1-1 52 0 0,0 0-1 0 0,0 0 1 0 0,0 0-1 0 0,-1 0 1 0 0,0 0-1 0 0,0 0 1 0 0,0 0-1 0 0,0-1 1 0 0,-1 1-1 0 0,0 0 1 0 0,0-1-1 0 0,-1 1 1 0 0,1-1-1 0 0,-1 1 0 0 0,0-1 1 0 0,0 0-1 0 0,0 0 1 0 0,0-1-1 0 0,-1 1 1 0 0,0 0-1 0 0,1-1 1 0 0,-3 1-52 0 0,-3 4-8 0 0,0-1 1 0 0,-1 0 0 0 0,0-1-1 0 0,0 0 1 0 0,-1-1-1 0 0,1 0 1 0 0,-1 0-1 0 0,0-1 1 0 0,-1 0 0 0 0,1-1-1 0 0,-1-1 1 0 0,1 0-1 0 0,-1 0 1 0 0,0-1 0 0 0,1-1-1 0 0,-1 0 1 0 0,0 0-1 0 0,-7-2 8 0 0,-20-21-2238 0 0,31 11-1243 0 0,4-3-3605 0 0,3 7 958 0 0</inkml:trace>
  <inkml:trace contextRef="#ctx0" brushRef="#br0" timeOffset="21797.969">3203 45 0 0 0,'0'0'321'0'0,"0"0"-55"0"0,0 0 213 0 0,0 0 494 0 0,0 0 418 0 0,0 0 179 0 0,0 0-197 0 0,0 0-374 0 0,0 0-351 0 0,0 0-229 0 0,0 0-125 0 0,0 0-77 0 0,33-8-30 0 0,101-21-13 0 0,-66 21 284 0 0,-63 10-301 0 0,1 0 0 0 0,-1 1 0 0 0,0-1 0 0 0,0 1 1 0 0,-1 0-1 0 0,1 0 0 0 0,0 1 0 0 0,-1-1 0 0 0,0 1 1 0 0,0 0-1 0 0,0 0 0 0 0,-1 1 0 0 0,1-1 0 0 0,-1 1 1 0 0,0-1-1 0 0,0 1 0 0 0,0 0 0 0 0,-1 0 0 0 0,0 0 0 0 0,0 1 1 0 0,0-1-1 0 0,-1 0 0 0 0,0 1 0 0 0,0-1 0 0 0,0 1 1 0 0,0 2-158 0 0,1-1 139 0 0,79 364 3283 0 0,-65-251-3061 0 0,-5 0 0 0 0,-5 0 0 0 0,-9 94-361 0 0,-5-117 364 0 0,-5-1 0 0 0,-4 0-1 0 0,-4 0-363 0 0,7-29 375 0 0,-43 283 602 0 0,42-113-217 0 0,30-160-292 0 0,-4-44-225 0 0,-244-36 2276 0 0,196 0-3114 0 0,-17-1-679 0 0,36 1-3468 0 0,1-2-3907 0 0,12 4-1024 0 0</inkml:trace>
  <inkml:trace contextRef="#ctx0" brushRef="#br0" timeOffset="22947.844">282 269 0 0 0,'0'0'407'0'0,"0"0"641"0"0,0 0 51 0 0,0 0-94 0 0,0 0-40 0 0,0 0 40 0 0,0 0 45 0 0,0 0 11 0 0,-18-9-19 0 0,-56-28-87 0 0,21 29 2179 0 0,10 36-810 0 0,12 28-1022 0 0,-17 142 678 0 0,33 23-795 0 0,15-148-902 0 0,3 339 871 0 0,18 2-1154 0 0,-3-117 518 0 0,-18-51 171 0 0,-31-138 190 0 0,25-98-881 0 0,6-10 38 0 0,1-1-1 0 0,-1 1 0 0 0,0 0 1 0 0,1 0-1 0 0,-1 0 1 0 0,0 0-1 0 0,1 0 1 0 0,-1 0-1 0 0,0 0 0 0 0,1 0 1 0 0,-1 0-1 0 0,0 0 1 0 0,1 0-1 0 0,-1 0 0 0 0,0 0 1 0 0,1 0-1 0 0,-1 0 1 0 0,0 0-1 0 0,1 1 1 0 0,-1-1-1 0 0,0 0 0 0 0,1 0 1 0 0,-1 0-1 0 0,0 0 1 0 0,0 1-1 0 0,1-1 0 0 0,-1 0 1 0 0,0 0-1 0 0,1 1 1 0 0,-1-1-1 0 0,0 0 1 0 0,0 0-1 0 0,0 1 0 0 0,1-1 1 0 0,-1 0-1 0 0,0 1 1 0 0,0-1-1 0 0,0 0 0 0 0,0 1 1 0 0,0-1-36 0 0,161-37 721 0 0,-127 31-825 0 0,-22 3-67 0 0,1 1-1 0 0,0-1 1 0 0,0 2-1 0 0,0 0 1 0 0,0 0 0 0 0,0 2-1 0 0,0-1 1 0 0,-1 2-1 0 0,1-1 1 0 0,0 2 0 0 0,11 3 171 0 0,22 6-4462 0 0,-15-8-5170 0 0,-16-1 494 0 0</inkml:trace>
  <inkml:trace contextRef="#ctx0" brushRef="#br0" timeOffset="25862.875">3758 1337 552 0 0,'0'0'374'0'0,"0"0"-441"0"0,0 0-81 0 0,0 0 427 0 0,0 0 651 0 0,0 0 431 0 0,0 0 103 0 0,0 0-165 0 0,0 0-281 0 0,0 0-206 0 0,0 0-67 0 0,18 0 3 0 0,92-6 843 0 0,48-47 3215 0 0,-126 36-4255 0 0,0 0 1 0 0,-1-2-1 0 0,0-2 1 0 0,-2 0-1 0 0,24-24-551 0 0,-39 30 114 0 0,0 0-1 0 0,-1-1 1 0 0,-1 0-1 0 0,0-1 0 0 0,-1-1 1 0 0,-1 0-1 0 0,-1 0 1 0 0,-1-1-1 0 0,0 0 1 0 0,-1 0-1 0 0,-1-1 0 0 0,-1 1 1 0 0,-1-2-1 0 0,-1 1 1 0 0,0 0-1 0 0,-2-1 1 0 0,0 1-1 0 0,-2-1 0 0 0,0 1 1 0 0,-4-20-114 0 0,-48-151 200 0 0,14 99 51 0 0,36 87-239 0 0,-1 0 1 0 0,0 0-1 0 0,0 0 1 0 0,0 0-1 0 0,0 1 1 0 0,-1 0 0 0 0,0 0-1 0 0,0 0 1 0 0,0 0-1 0 0,0 1 1 0 0,-1 0 0 0 0,1 0-1 0 0,-1 0 1 0 0,0 1-1 0 0,0-1 1 0 0,0 1-1 0 0,0 1 1 0 0,0-1 0 0 0,-5 1-13 0 0,1-2 43 0 0,-39-29 497 0 0,44 104-197 0 0,-48 93-39 0 0,41-141-246 0 0,-1-1 0 0 0,0 0 1 0 0,-2-1-1 0 0,0-1 0 0 0,-1 0 0 0 0,-2-1 0 0 0,-1 0-58 0 0,2-1 47 0 0,18-19-43 0 0,0 0 0 0 0,-1 0-1 0 0,1-1 1 0 0,-1 1 0 0 0,1 0 0 0 0,0 0 0 0 0,-1 0 0 0 0,1 1 0 0 0,-1-1 0 0 0,1 0 0 0 0,0 0 0 0 0,-1 0 0 0 0,1 0 0 0 0,-1 0 0 0 0,1 1 0 0 0,-1-1 0 0 0,1 0 0 0 0,-1 1 0 0 0,1-1 0 0 0,-1 0 0 0 0,1 1 0 0 0,-1-1 0 0 0,1 0 0 0 0,-1 1 0 0 0,1-1 0 0 0,-1 1 0 0 0,0-1-1 0 0,1 1 1 0 0,-1-1 0 0 0,0 1 0 0 0,1-1 0 0 0,-1 1 0 0 0,0 0 0 0 0,0-1 0 0 0,0 1 0 0 0,1-1 0 0 0,-1 1 0 0 0,0-1 0 0 0,0 1 0 0 0,0 0 0 0 0,0-1 0 0 0,0 1 0 0 0,0 0 0 0 0,0-1 0 0 0,0 1 0 0 0,0-1 0 0 0,-1 1 0 0 0,1-1 0 0 0,0 1 0 0 0,0 0 0 0 0,0-1-1 0 0,-1 1 1 0 0,1-1 0 0 0,0 1 0 0 0,-1-1 0 0 0,1 1 0 0 0,0-1 0 0 0,-1 1 0 0 0,1-1 0 0 0,-1 1 0 0 0,1-1 0 0 0,0 0 0 0 0,-1 1 0 0 0,1-1 0 0 0,-1 1-4 0 0,16-3 120 0 0,1-1 0 0 0,0 0 0 0 0,-1-1 0 0 0,1 0 0 0 0,-1-2 0 0 0,0 1 0 0 0,-1-2 0 0 0,1 0 1 0 0,5-4-121 0 0,16-7 114 0 0,206-114 289 0 0,-149 74-322 0 0,-29 23-2 0 0,-56 28 114 0 0,-21 6 363 0 0,-348-69-682 0 0,226 26-860 0 0,123 33-1776 0 0,19 1-8786 0 0,0 10 2266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9:25.5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549 1 5345 0 0,'0'0'727'0'0,"0"0"284"0"0,0 0 196 0 0,0 0-11 0 0,0 0-258 0 0,0 0-458 0 0,0 0-448 0 0,0 0-231 0 0,0 0-33 0 0,0 0 187 0 0,0 0 221 0 0,-6 5 117 0 0,4-4-274 0 0,0 0 1 0 0,0 1-1 0 0,1-1 1 0 0,-1 1-1 0 0,1-1 0 0 0,-1 1 1 0 0,1 0-1 0 0,0 0 0 0 0,0 0 1 0 0,0-1-1 0 0,0 1 1 0 0,0 0-1 0 0,0 1 0 0 0,0-1 1 0 0,1 0-1 0 0,-1 0 0 0 0,1 0 1 0 0,-1 0-1 0 0,1 0 1 0 0,0 1-1 0 0,0-1 0 0 0,0 0 1 0 0,0 0-1 0 0,0 0 0 0 0,0 1 1 0 0,1-1-1 0 0,-1 0 1 0 0,1 0-1 0 0,0 0 0 0 0,-1 0 1 0 0,1 0-1 0 0,0 0 0 0 0,0 0 1 0 0,1 1-20 0 0,24 82 169 0 0,-3 1 1 0 0,-4 1-1 0 0,-4 1 1 0 0,-4 0-1 0 0,-3 1 1 0 0,-5 0 0 0 0,-3 0-1 0 0,-6 20-169 0 0,-7 43 105 0 0,-7 0 0 0 0,-7-2 0 0 0,-6 0 0 0 0,-50 135-105 0 0,35-148 479 0 0,-7-1 1 0 0,-6-4-1 0 0,-11 9-479 0 0,24-48 315 0 0,4 3 0 0 0,3 2 0 0 0,6 1 0 0 0,-9 44-315 0 0,40-65-9 0 0,19-81 2969 0 0,36-48-1869 0 0,5 41-1174 0 0,1 2-1 0 0,0 3 0 0 0,1 2 1 0 0,6 3 83 0 0,62-4 13 0 0,868-80 292 0 0,20-1 57 0 0,293 44-281 0 0,-804 32-67 0 0,441-19 89 0 0,182-67 44 0 0,-619 66-55 0 0,-470 21 872 0 0,8-17-894 0 0,-28 17 210 0 0,113-30-314 0 0,39 9 45 0 0,51-11-12 0 0,-219 18 1132 0 0,10-222-746 0 0,-27-371-280 0 0,30 200-111 0 0,5 10 31 0 0,-19 336-10 0 0,-2 1 0 0 0,-3 0 0 0 0,-8-32-15 0 0,-4-70-13 0 0,17 167-6 0 0,-1-1-1 0 0,0 1 1 0 0,1 0-1 0 0,-1 0 1 0 0,0 0-1 0 0,0 0 1 0 0,-1 0-1 0 0,1 0 1 0 0,-1 0-1 0 0,1 1 1 0 0,-1-1-1 0 0,0 0 1 0 0,0 1-1 0 0,0-1 1 0 0,0 1-1 0 0,-1 0 1 0 0,1 0-1 0 0,-1 0 1 0 0,1 0-1 0 0,-1 0 1 0 0,0 0-1 0 0,0 1 1 0 0,1-1-1 0 0,-1 1 1 0 0,-3-1 19 0 0,2 0 0 0 0,-11-4-71 0 0,-1 2 0 0 0,0 0 0 0 0,1 1 0 0 0,-1 0 0 0 0,-1 1 0 0 0,1 1 0 0 0,0 1 0 0 0,0 0 0 0 0,0 1 1 0 0,0 1-1 0 0,0 1 0 0 0,-3 0 71 0 0,0 0-10 0 0,-1228 103-1061 0 0,245-68 1127 0 0,-69-47-56 0 0,-255-9 307 0 0,966 31-216 0 0,0 16 1 0 0,2 15-1 0 0,-6 18-91 0 0,293-51 39 0 0,1 3-1 0 0,0 4 0 0 0,1 2 1 0 0,-52 24-39 0 0,121-44-4 0 0,0-1 0 0 0,0 1-1 0 0,0 0 1 0 0,-1 0 0 0 0,1-1 0 0 0,0 1 0 0 0,0 0 0 0 0,0 0 0 0 0,0-1 0 0 0,-1 1 0 0 0,1 0-1 0 0,0 0 1 0 0,0-1 0 0 0,0 1 0 0 0,-1 0 0 0 0,1 0 0 0 0,0 0 0 0 0,-1 0 0 0 0,1-1-1 0 0,0 1 1 0 0,0 0 0 0 0,-1 0 0 0 0,1 0 0 0 0,0 0 0 0 0,-1 0 0 0 0,1 0 0 0 0,0 0 0 0 0,0 0-1 0 0,-1 0 1 0 0,1 0 0 0 0,0 0 0 0 0,-1 0 0 0 0,1 0 0 0 0,0 0 0 0 0,-1 0 0 0 0,1 0 0 0 0,0 0-1 0 0,0 0 1 0 0,-1 0 0 0 0,1 0 0 0 0,0 1 0 0 0,-1-1 0 0 0,1 0 0 0 0,0 0 0 0 0,0 0 0 0 0,-1 1-1 0 0,1-1 5 0 0,7-28-168 0 0,-17 8-1582 0 0,-10 41 421 0 0,15-13 1116 0 0,4-7-5 0 0,-1 0 0 0 0,1 0 0 0 0,0 1 0 0 0,0-1 0 0 0,1 1 0 0 0,-1-1 0 0 0,0 0 0 0 0,0 1 0 0 0,1 0 0 0 0,-1-1 0 0 0,1 1 0 0 0,-1-1 0 0 0,1 1 0 0 0,0-1 0 0 0,-1 1 0 0 0,1 0 0 0 0,0-1 0 0 0,0 1 0 0 0,0 0 0 0 0,0-1 0 0 0,1 1 0 0 0,-1 0 0 0 0,0-1 0 0 0,1 1 0 0 0,-1-1 0 0 0,1 1 0 0 0,0 1 218 0 0,31 25-9623 0 0,-21-23 6565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2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8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5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5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5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2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8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4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4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4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7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3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3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6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2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1 596 0 0 0,'0'0'439'0'0,"0"0"629"0"0,0 0 114 0 0,0 0-133 0 0,0 0-162 0 0,0 0-114 0 0,0 0-96 0 0,32-15-49 0 0,102-50-19 0 0,-55 8 635 0 0,67-107 1588 0 0,-98 106-1843 0 0,3 2-1 0 0,2 3 1 0 0,39-31-989 0 0,-87 80 82 0 0,1-1-1 0 0,0 1 1 0 0,0 0 0 0 0,0 0 0 0 0,0 0 0 0 0,1 1-1 0 0,-1 0 1 0 0,1 1 0 0 0,0-1 0 0 0,0 1-1 0 0,0 0 1 0 0,0 1 0 0 0,0 0 0 0 0,0 0 0 0 0,2 0-82 0 0,-6 4 49 0 0,0-1 0 0 0,0 0 0 0 0,-1 1 0 0 0,1 0 0 0 0,0 0 1 0 0,-1 0-1 0 0,0 0 0 0 0,0 0 0 0 0,0 0 0 0 0,0 0 0 0 0,0 1 1 0 0,-1-1-1 0 0,1 1 0 0 0,-1-1 0 0 0,0 1 0 0 0,0 0 0 0 0,0-1 1 0 0,-1 1-1 0 0,1 0 0 0 0,-1 0 0 0 0,0 0 0 0 0,0 2-49 0 0,1 22 199 0 0,-1 1 1 0 0,-1-1-1 0 0,-1 0 0 0 0,-2 0 0 0 0,0 0 1 0 0,-2 0-1 0 0,-1-1 0 0 0,-2 0 0 0 0,0 0 1 0 0,-2 0-200 0 0,-5 10-1 0 0,-1-1 0 0 0,-2 0 0 0 0,-1-1 1 0 0,-2-1-1 0 0,-1-2 0 0 0,-2 0 0 0 0,-13 12 1 0 0,30-36-268 0 0,0-1 0 0 0,0 0 0 0 0,-1-1 0 0 0,0 0 0 0 0,-1-1-1 0 0,1 1 1 0 0,-1-2 0 0 0,0 1 0 0 0,-1-1 0 0 0,1-1 0 0 0,-2 1 268 0 0,-75 1-8276 0 0,75-8 4669 0 0,3-1-210 0 0</inkml:trace>
  <inkml:trace contextRef="#ctx0" brushRef="#br0" timeOffset="395.59">1267 235 5641 0 0,'0'0'1765'0'0,"0"0"-995"0"0,0 0-145 0 0,0 0 253 0 0,-28 33 285 0 0,-91 104 119 0 0,53-34 718 0 0,63-98-1935 0 0,0 1 1 0 0,1 0-1 0 0,-1 0 0 0 0,1 0 0 0 0,0 0 0 0 0,1 0 0 0 0,0 1 0 0 0,0-1 0 0 0,0 0 0 0 0,1 1 1 0 0,-1-1-1 0 0,1 0 0 0 0,1 1 0 0 0,0-1 0 0 0,0 0 0 0 0,0 1 0 0 0,0-1 0 0 0,1 0 0 0 0,0 0 1 0 0,0 0-1 0 0,1 0 0 0 0,0 0 0 0 0,0-1 0 0 0,0 1 0 0 0,1-1 0 0 0,-1 0 0 0 0,1 0 0 0 0,1 0 0 0 0,-1 0 1 0 0,1-1-1 0 0,-1 0 0 0 0,1 0 0 0 0,1 0 0 0 0,-1 0 0 0 0,0-1 0 0 0,1 0 0 0 0,0 0 0 0 0,0 0 1 0 0,2 0-66 0 0,7 1 126 0 0,-1-1 0 0 0,0-1 0 0 0,1 0 0 0 0,0-1 0 0 0,-1 0 0 0 0,1-2 1 0 0,0 1-1 0 0,-1-2 0 0 0,1 0 0 0 0,-1-1 0 0 0,1 0 0 0 0,-1-1 1 0 0,0 0-1 0 0,0-2 0 0 0,-1 1 0 0 0,0-2 0 0 0,0 0 0 0 0,0 0 0 0 0,-1-1 1 0 0,0-1-1 0 0,0 0 0 0 0,-1 0 0 0 0,0-1 0 0 0,-1-1 0 0 0,0 0 1 0 0,-1 0-1 0 0,0-1 0 0 0,-1 0 0 0 0,0-1 0 0 0,-1 1 0 0 0,0-1 0 0 0,1-7-126 0 0,-3 11 10 0 0,-2-1 0 0 0,1 0 0 0 0,-2 0 0 0 0,1 0 0 0 0,-1 0 0 0 0,-1-1 0 0 0,0 1 0 0 0,0 0 0 0 0,-1-1 0 0 0,0 1 0 0 0,-1-1 0 0 0,0 1 0 0 0,-1 0 0 0 0,0 0-1 0 0,-1-1 1 0 0,0 1 0 0 0,0 1 0 0 0,-1-1 0 0 0,0 0 0 0 0,-1 1 0 0 0,0 0 0 0 0,-1 0 0 0 0,1 0 0 0 0,-2 1 0 0 0,1 0 0 0 0,-1 0 0 0 0,0 1 0 0 0,-1 0 0 0 0,-2-1-10 0 0,3 2-301 0 0,0 0 0 0 0,0 1-1 0 0,-1 0 1 0 0,0 0 0 0 0,0 1 0 0 0,0 0 0 0 0,-1 1 0 0 0,1 0 0 0 0,-1 0 0 0 0,0 0 0 0 0,0 1 0 0 0,0 1 0 0 0,0 0 0 0 0,0 0 0 0 0,0 0 0 0 0,0 1 0 0 0,-1 1 0 0 0,1 0 0 0 0,0 0 0 0 0,0 0 0 0 0,0 1 0 0 0,-1 1 301 0 0,-64 35-9621 0 0,48-20 4876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8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744 1 0 0 0,'0'0'353'0'0,"0"0"390"0"0,0 0 273 0 0,0 0 301 0 0,0 0 214 0 0,0 0-84 0 0,0 0-311 0 0,0 0-344 0 0,0 0-266 0 0,0 0-61 0 0,-7 12 46 0 0,-54 91 1118 0 0,41-69-1256 0 0,-1 0 0 0 0,-2-2 0 0 0,-1 0-1 0 0,-2-1 1 0 0,-1-2 0 0 0,-28 24-373 0 0,29-30-41 0 0,-1-1 0 0 0,-1-1 1 0 0,0-1-1 0 0,-2-2 0 0 0,0-1 0 0 0,-1-1 0 0 0,-1-2 0 0 0,0-1 1 0 0,-1-2-1 0 0,-24 5 41 0 0,-20-10 18 0 0,74-6-5 0 0,1 0 0 0 0,0-1 0 0 0,0 1 0 0 0,0 0 0 0 0,0-1-1 0 0,0 1 1 0 0,0-1 0 0 0,0 0 0 0 0,0 0 0 0 0,0 0 0 0 0,0 0 0 0 0,1 0 0 0 0,-1 0 0 0 0,0 0 0 0 0,1 0 0 0 0,-1-1 0 0 0,1 1 0 0 0,-1-1-1 0 0,1 1 1 0 0,-1-1 0 0 0,1 0 0 0 0,0 1 0 0 0,0-1 0 0 0,0 0 0 0 0,0 0 0 0 0,0 0 0 0 0,0 0 0 0 0,1 0 0 0 0,-1 0 0 0 0,1 0 0 0 0,-1 0-1 0 0,1 0 1 0 0,0 0 0 0 0,-1-1-13 0 0,4-11 27 0 0,0-1-1 0 0,0 1 1 0 0,1 0-1 0 0,1 0 1 0 0,0 0 0 0 0,1 1-1 0 0,1 0 1 0 0,0 0-1 0 0,1 0 1 0 0,0 1-1 0 0,1 0 1 0 0,0 1-1 0 0,1 0 1 0 0,0 0-1 0 0,1 1 1 0 0,0 0-1 0 0,3-1-26 0 0,-5 2 31 0 0,-1 1 55 0 0,-1 0 1 0 0,1 0 0 0 0,0 1 0 0 0,1 0 0 0 0,0 0-1 0 0,0 1 1 0 0,0 0 0 0 0,1 1 0 0 0,0 0-1 0 0,0 0 1 0 0,0 1 0 0 0,0 1 0 0 0,1-1-1 0 0,-1 2 1 0 0,1 0 0 0 0,0 0 0 0 0,0 1-1 0 0,7-1-86 0 0,26 46 623 0 0,-7 9-138 0 0,-28-38-329 0 0,1 0 1 0 0,0-1 0 0 0,1 0-1 0 0,0-1 1 0 0,1 0-1 0 0,1-1 1 0 0,0-1-1 0 0,1 1 1 0 0,14 8-157 0 0,-16-14 89 0 0,1 1 0 0 0,1-2-1 0 0,-1 0 1 0 0,0 0 0 0 0,1-1 0 0 0,0-1 0 0 0,0 0-1 0 0,0-1 1 0 0,6-1-89 0 0,12 1-4206 0 0,1-1-4592 0 0,-29-1 2691 0 0</inkml:trace>
  <inkml:trace contextRef="#ctx0" brushRef="#br0" timeOffset="352.768">1084 200 496 0 0,'0'0'1290'0'0,"0"0"-325"0"0,0 0 91 0 0,0 0 439 0 0,0 0 381 0 0,0 0 84 0 0,0 0-244 0 0,0 0-357 0 0,0 0-249 0 0,0 0-181 0 0,0 0-92 0 0,0 0-41 0 0,0 0-65 0 0,22 0-49 0 0,103-1 340 0 0,97-31-179 0 0,-193 28-3902 0 0,-24 4-1816 0 0,1 0-3979 0 0,-6 0 6479 0 0</inkml:trace>
  <inkml:trace contextRef="#ctx0" brushRef="#br0" timeOffset="607.153">1114 432 8074 0 0,'0'0'1356'0'0,"0"0"-238"0"0,0 0 118 0 0,0 0 268 0 0,0 0 94 0 0,0 0-231 0 0,0 0-370 0 0,0 0-267 0 0,34-9-205 0 0,110-27-189 0 0,62-7 56 0 0,-123 32-2101 0 0,-51 7-2001 0 0,-3 0-4173 0 0,-20 4 1952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55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1352 888 2425 0 0,'0'0'2897'0'0,"0"0"-948"0"0,0 0-555 0 0,0 0 30 0 0,0 0 157 0 0,0 0 45 0 0,0 0-196 0 0,0 0-365 0 0,0 0-302 0 0,0 0-168 0 0,0 0-86 0 0,0 0-26 0 0,0 0-39 0 0,31-6-58 0 0,102-17-64 0 0,27 8 423 0 0,-71 14-983 0 0,-69 1-4508 0 0,-1 1-4938 0 0,-17-1 4314 0 0</inkml:trace>
  <inkml:trace contextRef="#ctx0" brushRef="#br0" timeOffset="993.843">1880 718 0 0 0,'0'0'1515'0'0,"0"0"131"0"0,0 0-31 0 0,0 0-167 0 0,0 0-148 0 0,0 0-83 0 0,0 0-40 0 0,0 0-26 0 0,0 0-41 0 0,-1-2-88 0 0,0-6-808 0 0,1 8 1969 0 0,-5 7 280 0 0,1 36-2021 0 0,3 111 22 0 0,36-83-387 0 0,-32-69-38 0 0,0-1 0 0 0,0 1 0 0 0,1-1 0 0 0,-1 0 0 0 0,0-1 1 0 0,1 1-1 0 0,-1-1 0 0 0,1 1 0 0 0,-1-1 0 0 0,1 0 0 0 0,-1 0 0 0 0,1 0 0 0 0,-1-1 0 0 0,0 1 0 0 0,1-1 0 0 0,-1 0 1 0 0,1 0-1 0 0,-1 0 0 0 0,0 0 0 0 0,0-1 0 0 0,0 1 0 0 0,0-1 0 0 0,0 0 0 0 0,0 0 0 0 0,0 0 0 0 0,1-1-39 0 0,116-114 462 0 0,-120 117-483 0 0,0 1 1 0 0,0-1 0 0 0,0 0-1 0 0,1 1 1 0 0,-1-1 0 0 0,0 0 0 0 0,0 1-1 0 0,0-1 1 0 0,1 0 0 0 0,-1 0-1 0 0,0 1 1 0 0,0-1 0 0 0,1 0-1 0 0,-1 0 1 0 0,0 1 0 0 0,1-1-1 0 0,-1 0 1 0 0,0 0 0 0 0,1 0 0 0 0,-1 0-1 0 0,0 0 1 0 0,1 1 0 0 0,-1-1-1 0 0,0 0 1 0 0,1 0 0 0 0,-1 0-1 0 0,0 0 1 0 0,1 0 0 0 0,-1 0-1 0 0,0 0 1 0 0,1 0 0 0 0,-1 0 0 0 0,0 0-1 0 0,1 0 1 0 0,-1-1 0 0 0,0 1-1 0 0,1 0 1 0 0,-1 0 0 0 0,0 0-1 0 0,1 0 21 0 0,0 20-300 0 0,0-14 302 0 0,1-1 0 0 0,-1 1 0 0 0,1-1 0 0 0,0 0-1 0 0,0 1 1 0 0,1-1 0 0 0,0 0 0 0 0,-1-1-1 0 0,2 1 1 0 0,-1 0 0 0 0,1-1 0 0 0,-1 0-1 0 0,1 0 1 0 0,0 0 0 0 0,1 0 0 0 0,-1-1-1 0 0,1 1 1 0 0,-1-1 0 0 0,1 0 0 0 0,0 0 0 0 0,0-1-1 0 0,0 0 1 0 0,1 0 0 0 0,-1 0 0 0 0,0 0-1 0 0,1-1 1 0 0,-1 0 0 0 0,1 0 0 0 0,0 0-1 0 0,-1-1 1 0 0,2 0-2 0 0,3-2 98 0 0,-1 0 0 0 0,1 0 0 0 0,0-1 0 0 0,-1-1 0 0 0,1 1 0 0 0,-1-2 0 0 0,0 1-1 0 0,-1-1 1 0 0,1 0 0 0 0,-1-1 0 0 0,0 0 0 0 0,0-1 0 0 0,-1 1 0 0 0,1-2 0 0 0,-2 1 0 0 0,1-1 0 0 0,-1 0 0 0 0,0 0 0 0 0,4-8-98 0 0,-5 8 55 0 0,0-1 0 0 0,-1 0 0 0 0,0-1 0 0 0,0 1 0 0 0,-1-1 0 0 0,0 1 1 0 0,-1-1-1 0 0,0 0 0 0 0,-1 0 0 0 0,0 0 0 0 0,0 0 0 0 0,-1 0 1 0 0,0 0-1 0 0,-2-10-55 0 0,-20-12-1648 0 0,11 25-1328 0 0,-1 1-3575 0 0,8 4 2550 0 0,0 1-2920 0 0</inkml:trace>
  <inkml:trace contextRef="#ctx0" brushRef="#br0" timeOffset="1301.807">2821 464 6665 0 0,'0'0'1742'0'0,"0"0"-434"0"0,0 0-235 0 0,0 0 42 0 0,0 0 42 0 0,0 0-131 0 0,0 0-283 0 0,0 0-266 0 0,0 0-164 0 0,0 0-97 0 0,0 0-57 0 0,0 0-50 0 0,-15 32-27 0 0,-45 96-17 0 0,20-23 57 0 0,-6-9-407 0 0,-44-3-1655 0 0,42-48-2086 0 0,28-18-4205 0 0,16-23 6341 0 0</inkml:trace>
  <inkml:trace contextRef="#ctx0" brushRef="#br0" timeOffset="1829.805">2868 781 0 0 0,'0'0'872'0'0,"0"0"711"0"0,0 0 242 0 0,0 0 175 0 0,0 0 91 0 0,0 0-65 0 0,0 0-286 0 0,0 0-365 0 0,0 0-309 0 0,0 0-251 0 0,0 0-207 0 0,0 0-152 0 0,0 0-80 0 0,25-4 1244 0 0,197-29 125 0 0,-224 66-1832 0 0,-100 66 60 0 0,80-79 29 0 0,13-14 0 0 0,0 2 0 0 0,0-1 0 0 0,1 1 0 0 0,0 1 0 0 0,0-1 0 0 0,1 1 0 0 0,0 0 0 0 0,1 1 0 0 0,0 0 0 0 0,1 0 0 0 0,0 0 0 0 0,0 2-2 0 0,4-11 1 0 0,1 0 1 0 0,0 0 0 0 0,0 1 0 0 0,0-1 0 0 0,0 0 0 0 0,0 1 0 0 0,0-1 0 0 0,0 0-1 0 0,0 0 1 0 0,0 1 0 0 0,1-1 0 0 0,-1 0 0 0 0,0 0 0 0 0,1 1 0 0 0,-1-1-1 0 0,1 0 1 0 0,-1 0 0 0 0,1 0 0 0 0,0 0 0 0 0,0 0 0 0 0,-1 0 0 0 0,1 0 0 0 0,0 0-1 0 0,0 0 1 0 0,0 0 0 0 0,0 0 0 0 0,0 0 0 0 0,0-1 0 0 0,0 1 0 0 0,0 0-1 0 0,1-1 1 0 0,-1 1 0 0 0,0-1 0 0 0,0 1 0 0 0,0-1 0 0 0,1 0 0 0 0,-1 1 0 0 0,0-1-1 0 0,0 0 1 0 0,1 0-2 0 0,59 4 214 0 0,-51-4-168 0 0,15-2 19 0 0,0-1 0 0 0,0-1 0 0 0,-1-1-1 0 0,1-1 1 0 0,-1-1 0 0 0,0-2 0 0 0,4-2-65 0 0,72-23-6118 0 0,-89 30 543 0 0,-3-3-3630 0 0</inkml:trace>
  <inkml:trace contextRef="#ctx0" brushRef="#br0" timeOffset="-1560.823">380 682 5041 0 0,'0'0'1430'0'0,"0"0"-351"0"0,0 0-286 0 0,0 0-33 0 0,0 0 138 0 0,0 0 102 0 0,0 0-74 0 0,0 0-157 0 0,0 0-150 0 0,0 0-91 0 0,0 0-27 0 0,7 8-53 0 0,51 79 575 0 0,-47-62-931 0 0,-1 0 0 0 0,-2 1 0 0 0,0 0 0 0 0,-2 0 0 0 0,0 0 0 0 0,-2 1 1 0 0,-1 0-1 0 0,-2 0 0 0 0,0 17-92 0 0,-32 14-2199 0 0,-2-25-4150 0 0,20-20 193 0 0,9-9 4216 0 0</inkml:trace>
  <inkml:trace contextRef="#ctx0" brushRef="#br0" timeOffset="-1193.693">339 726 0 0 0,'0'0'564'0'0,"0"0"800"0"0,0 0 393 0 0,0 0 45 0 0,0 0-237 0 0,0 0-269 0 0,0 0-222 0 0,0 0-163 0 0,34-24-88 0 0,108-74-46 0 0,-39 45 742 0 0,-77 45-1178 0 0,1 1-1 0 0,-1 1 1 0 0,1 2 0 0 0,0 0-1 0 0,1 2 1 0 0,-1 1 0 0 0,12 2-341 0 0,-36-1 16 0 0,0 0-1 0 0,0 0 1 0 0,1 0 0 0 0,-1 1 0 0 0,0-1 0 0 0,0 1 0 0 0,0 0-1 0 0,1-1 1 0 0,-1 2 0 0 0,0-1 0 0 0,0 0 0 0 0,0 1 0 0 0,-1-1-1 0 0,1 1 1 0 0,0 0 0 0 0,-1 0 0 0 0,1 0 0 0 0,-1 0 0 0 0,1 0-1 0 0,-1 0 1 0 0,0 1 0 0 0,0-1 0 0 0,0 1 0 0 0,0 0 0 0 0,-1 0-1 0 0,1-1 1 0 0,-1 1 0 0 0,1 0 0 0 0,-1 0 0 0 0,0 1 0 0 0,0-1-1 0 0,0 0 1 0 0,-1 0 0 0 0,1 0 0 0 0,-1 0 0 0 0,0 1 0 0 0,0-1 0 0 0,0 0-1 0 0,0 0 1 0 0,0 1 0 0 0,-1-1 0 0 0,0 0 0 0 0,1 0 0 0 0,-1 0-1 0 0,0 0 1 0 0,-1 0 0 0 0,1 0 0 0 0,-1 2-16 0 0,-9 9 55 0 0,-1 1-1 0 0,0-2 1 0 0,0 1 0 0 0,-2-2 0 0 0,0 0 0 0 0,0 0-1 0 0,-1-2 1 0 0,0 1 0 0 0,-1-2 0 0 0,-7 3-55 0 0,4 0 1 0 0,-103 43-355 0 0,88-48-122 0 0,27-6-4617 0 0,1-1-5190 0 0,11 0 9343 0 0</inkml:trace>
  <inkml:trace contextRef="#ctx0" brushRef="#br0" timeOffset="-778.155">969 936 0 0 0,'0'0'607'0'0,"0"0"622"0"0,0 0 296 0 0,0 0 336 0 0,0 0 328 0 0,0 0 77 0 0,0 0-285 0 0,0 0-479 0 0,0 0-435 0 0,0 0-303 0 0,0 0-210 0 0,0 0-128 0 0,0 0-96 0 0,5 22 754 0 0,-2-6-955 0 0,0-1 0 0 0,-1 0 1 0 0,-1 1-1 0 0,-1 0 0 0 0,0-1 0 0 0,-1 1 0 0 0,0-1 0 0 0,-1 1 0 0 0,-1-1 1 0 0,-1 1-1 0 0,0-1 0 0 0,-1-1 0 0 0,-6 14-129 0 0,4-20-207 0 0,1-1-3373 0 0,4-4-6669 0 0,2-3 5221 0 0</inkml:trace>
  <inkml:trace contextRef="#ctx0" brushRef="#br0" timeOffset="2974.192">319 1458 0 0 0,'0'0'832'0'0,"2"-1"139"0"0,7-4-173 0 0,0 2 1 0 0,1-1-1 0 0,-1 1 1 0 0,0 1-1 0 0,1-1 0 0 0,0 2 1 0 0,-1-1-1 0 0,1 2 0 0 0,0-1 1 0 0,0 1-1 0 0,4 1-798 0 0,27-3 1155 0 0,374-12 3111 0 0,454-52-3394 0 0,-462 44-744 0 0,-239 10-78 0 0,142-18 54 0 0,-47-2-146 0 0,88-12 168 0 0,-160 30-486 0 0,-108 13-4472 0 0,-64 5-4803 0 0,-17-4 7218 0 0</inkml:trace>
  <inkml:trace contextRef="#ctx0" brushRef="#br0" timeOffset="14068.002">1101 1642 0 0 0,'0'0'991'0'0,"0"0"221"0"0,0 0-78 0 0,0 0-143 0 0,0 0-105 0 0,0 0-59 0 0,0 0-20 0 0,0 0-51 0 0,-3-4-84 0 0,-9-13-123 0 0,9 13-149 0 0,0 12 181 0 0,-38 105 582 0 0,-38 82-227 0 0,55-144-810 0 0,24-50-94 0 0,0-1-11 0 0,0 0 4 0 0,0 0 13 0 0,0 0 12 0 0,0 0 49 0 0,0 0 46 0 0,0 0 71 0 0,0 0 47 0 0,0 0 22 0 0,-1-8-252 0 0,1 0-1 0 0,1 1 0 0 0,0-1 1 0 0,0 0-1 0 0,0 1 0 0 0,1-1 1 0 0,0 1-1 0 0,1 0 0 0 0,0-1 0 0 0,0 1 1 0 0,0 0-1 0 0,1 1 0 0 0,0-1 1 0 0,3-4-33 0 0,141-199-46 0 0,-66 133-144 0 0,-80 78 184 0 0,-1 0-1 0 0,0 1 1 0 0,0-1 0 0 0,0 0 0 0 0,0 0 0 0 0,0 1 0 0 0,0-1 0 0 0,0 1 0 0 0,0-1 0 0 0,-1 0 0 0 0,1 1 0 0 0,-1 0 0 0 0,1-1 0 0 0,-1 1 0 0 0,1-1 0 0 0,-1 1 0 0 0,0 0 0 0 0,0-1 0 0 0,0 1 0 0 0,0 0 0 0 0,0-1 0 0 0,0 1 0 0 0,0 0 0 0 0,0-1 0 0 0,-1 1 0 0 0,1-1 0 0 0,-1 1 0 0 0,1 0 6 0 0,0 1-18 0 0,-19 325 667 0 0,20-327-634 0 0,0 0 0 0 0,1-1 0 0 0,-1 1-1 0 0,0 0 1 0 0,0-1 0 0 0,1 1 0 0 0,-1-1-1 0 0,0 0 1 0 0,0 1 0 0 0,1-1-1 0 0,-1 0 1 0 0,0 0 0 0 0,1 0 0 0 0,-1 0-1 0 0,0 0 1 0 0,1 0 0 0 0,-1 0 0 0 0,0 0-1 0 0,1-1 1 0 0,-1 1 0 0 0,0 0 0 0 0,1-1-1 0 0,-1 1 1 0 0,0-1 0 0 0,0 1 0 0 0,0-1-1 0 0,1 0 1 0 0,-1 1 0 0 0,0-1 0 0 0,0 0-1 0 0,0 0 1 0 0,0 0 0 0 0,0 0 0 0 0,0 0-1 0 0,-1 0 1 0 0,2-1-15 0 0,116-134 446 0 0,-16-14-424 0 0,-52 86 17 0 0,-21 117-191 0 0,-6 10 772 0 0,-31 128 323 0 0,7-152-3446 0 0,20-34-9235 0 0,-15-5 9646 0 0</inkml:trace>
  <inkml:trace contextRef="#ctx0" brushRef="#br0" timeOffset="14829.878">1847 1602 0 0 0,'0'0'427'0'0,"0"0"610"0"0,0 0 412 0 0,0 0 244 0 0,0 0-30 0 0,0 0-341 0 0,0 0-405 0 0,0 0-379 0 0,0 0-225 0 0,0 0-69 0 0,0 0 51 0 0,0 2 117 0 0,-2 14-15 0 0,-1 0 0 0 0,0 0-1 0 0,-1 0 1 0 0,0-1 0 0 0,-2 0 0 0 0,1 0-1 0 0,-2 0 1 0 0,0-1 0 0 0,-1 0 0 0 0,0 0-1 0 0,-10 11-396 0 0,-42 88 325 0 0,59-112-315 0 0,1 0 0 0 0,-1 0 0 0 0,0 0 0 0 0,1 0 0 0 0,-1 1-1 0 0,1-1 1 0 0,0 0 0 0 0,-1 0 0 0 0,1 1 0 0 0,0-1 0 0 0,0 0 0 0 0,0 1 0 0 0,0-1-1 0 0,0 0 1 0 0,0 1 0 0 0,0-1 0 0 0,0 0 0 0 0,0 0 0 0 0,1 1 0 0 0,-1-1 0 0 0,0 0 0 0 0,1 0-1 0 0,-1 1 1 0 0,1-1 0 0 0,0 0 0 0 0,-1 0 0 0 0,1 0 0 0 0,0 0 0 0 0,0 0 0 0 0,0 0-1 0 0,0 0 1 0 0,0 0 0 0 0,-1 0 0 0 0,2 0 0 0 0,-1 0 0 0 0,0-1 0 0 0,0 1 0 0 0,0 0-1 0 0,0-1 1 0 0,0 1 0 0 0,1-1 0 0 0,-1 1 0 0 0,0-1 0 0 0,0 0 0 0 0,1 1 0 0 0,-1-1-1 0 0,0 0 1 0 0,1 0 0 0 0,-1 0 0 0 0,0 0 0 0 0,1 0 0 0 0,-1 0 0 0 0,0 0 0 0 0,0-1-1 0 0,1 1 1 0 0,-1 0 0 0 0,0-1 0 0 0,1 1 0 0 0,0-1-10 0 0,125-21 761 0 0,-33-4-2060 0 0,-74 22-2092 0 0,1-3-7270 0 0,-18 7 9669 0 0</inkml:trace>
  <inkml:trace contextRef="#ctx0" brushRef="#br0" timeOffset="15261.643">2456 1451 0 0 0,'0'0'401'0'0,"0"0"632"0"0,0 0 348 0 0,0 0 33 0 0,0 0-231 0 0,0 0-335 0 0,0 0-260 0 0,0 0-106 0 0,0 0 31 0 0,0 0 86 0 0,0 0 57 0 0,7 4 1574 0 0,-34 74 1493 0 0,-40 76-2125 0 0,22-64-1346 0 0,-3-3 1 0 0,-5-1-1 0 0,-4-1-252 0 0,27-18-1319 0 0,30-66 550 0 0,0-1-418 0 0,0 0-588 0 0,0 0-786 0 0,0 0 420 0 0,3-1-2835 0 0,1-2 2298 0 0</inkml:trace>
  <inkml:trace contextRef="#ctx0" brushRef="#br0" timeOffset="20757.854">2546 1635 0 0 0,'0'0'1316'0'0,"0"0"226"0"0,0 0-59 0 0,0 0-292 0 0,0 0-231 0 0,0 0-126 0 0,0 0-29 0 0,0 0 46 0 0,6-5 60 0 0,42-35 1755 0 0,57-8 770 0 0,13 38-2606 0 0,-116 11-818 0 0,0 1 1 0 0,0 0-1 0 0,0-1 1 0 0,-1 1-1 0 0,1 0 1 0 0,-1 0-1 0 0,1 0 1 0 0,-1 0-1 0 0,0 0 1 0 0,0 0-1 0 0,0 0 1 0 0,0 1-1 0 0,0-1 1 0 0,0 0-1 0 0,-1 0 1 0 0,1 1-1 0 0,-1-1 1 0 0,1 1-1 0 0,-1-1 0 0 0,0 0 1 0 0,0 1-1 0 0,0-1 1 0 0,0 1-1 0 0,-1-1 1 0 0,1 0-1 0 0,-1 1 1 0 0,1-1-1 0 0,-1 0 1 0 0,0 1-1 0 0,0-1 1 0 0,0 2-13 0 0,-108 131 533 0 0,108-133-533 0 0,1 1-1 0 0,0-1 1 0 0,0 1-1 0 0,0-1 1 0 0,0 1-1 0 0,1 0 1 0 0,-1-1 0 0 0,0 1-1 0 0,1-1 1 0 0,0 1-1 0 0,0-1 1 0 0,0 0-1 0 0,0 1 1 0 0,0-1-1 0 0,0 0 1 0 0,1 0-1 0 0,-1 1 1 0 0,1-1 0 0 0,-1 0-1 0 0,1 0 1 0 0,0-1-1 0 0,0 1 1 0 0,0 0-1 0 0,0-1 1 0 0,0 1-1 0 0,0-1 1 0 0,0 1-1 0 0,0-1 1 0 0,1 0 0 0 0,-1 0-1 0 0,1 0 1 0 0,-1 0-1 0 0,1-1 1 0 0,-1 1-1 0 0,1-1 1 0 0,-1 1-1 0 0,1-1 1 0 0,0 0 0 0 0,24 14 33 0 0,-16-7-19 0 0,-6-5-7 0 0,-1 0 0 0 0,0 0 0 0 0,1 1 0 0 0,-1 0-1 0 0,-1-1 1 0 0,1 1 0 0 0,0 1 0 0 0,-1-1 0 0 0,1 0 0 0 0,-1 1 0 0 0,0 0 0 0 0,0 0 0 0 0,0 0 0 0 0,-1 0 0 0 0,0 0 0 0 0,1 1 0 0 0,-1-1 0 0 0,-1 1 0 0 0,1-1 0 0 0,-1 1 0 0 0,0-1 0 0 0,0 1-1 0 0,0 1-6 0 0,-1-1 52 0 0,0 0-1 0 0,0 0 1 0 0,0 0-1 0 0,-1 0 1 0 0,0 0-1 0 0,0 0 1 0 0,0 0-1 0 0,0-1 1 0 0,-1 1-1 0 0,0 0 1 0 0,0-1-1 0 0,-1 1 1 0 0,1-1-1 0 0,-1 1 0 0 0,0-1 1 0 0,0 0-1 0 0,0 0 1 0 0,0-1-1 0 0,-1 1 1 0 0,0 0-1 0 0,1-1 1 0 0,-3 1-52 0 0,-3 4-8 0 0,0-1 1 0 0,-1 0 0 0 0,0-1-1 0 0,0 0 1 0 0,-1-1-1 0 0,1 0 1 0 0,-1 0-1 0 0,0-1 1 0 0,-1 0 0 0 0,1-1-1 0 0,-1-1 1 0 0,1 0-1 0 0,-1 0 1 0 0,0-1 0 0 0,1-1-1 0 0,-1 0 1 0 0,0 0-1 0 0,-7-2 8 0 0,-20-21-2238 0 0,31 11-1243 0 0,4-3-3605 0 0,3 7 958 0 0</inkml:trace>
  <inkml:trace contextRef="#ctx0" brushRef="#br0" timeOffset="21797.969">3203 45 0 0 0,'0'0'321'0'0,"0"0"-55"0"0,0 0 213 0 0,0 0 494 0 0,0 0 418 0 0,0 0 179 0 0,0 0-197 0 0,0 0-374 0 0,0 0-351 0 0,0 0-229 0 0,0 0-125 0 0,0 0-77 0 0,33-8-30 0 0,101-21-13 0 0,-66 21 284 0 0,-63 10-301 0 0,1 0 0 0 0,-1 1 0 0 0,0-1 0 0 0,0 1 1 0 0,-1 0-1 0 0,1 0 0 0 0,0 1 0 0 0,-1-1 0 0 0,0 1 1 0 0,0 0-1 0 0,0 0 0 0 0,-1 1 0 0 0,1-1 0 0 0,-1 1 1 0 0,0-1-1 0 0,0 1 0 0 0,0 0 0 0 0,-1 0 0 0 0,0 0 0 0 0,0 1 1 0 0,0-1-1 0 0,-1 0 0 0 0,0 1 0 0 0,0-1 0 0 0,0 1 1 0 0,0 2-158 0 0,1-1 139 0 0,79 364 3283 0 0,-65-251-3061 0 0,-5 0 0 0 0,-5 0 0 0 0,-9 94-361 0 0,-5-117 364 0 0,-5-1 0 0 0,-4 0-1 0 0,-4 0-363 0 0,7-29 375 0 0,-43 283 602 0 0,42-113-217 0 0,30-160-292 0 0,-4-44-225 0 0,-244-36 2276 0 0,196 0-3114 0 0,-17-1-679 0 0,36 1-3468 0 0,1-2-3907 0 0,12 4-1024 0 0</inkml:trace>
  <inkml:trace contextRef="#ctx0" brushRef="#br0" timeOffset="22947.844">282 269 0 0 0,'0'0'407'0'0,"0"0"641"0"0,0 0 51 0 0,0 0-94 0 0,0 0-40 0 0,0 0 40 0 0,0 0 45 0 0,0 0 11 0 0,-18-9-19 0 0,-56-28-87 0 0,21 29 2179 0 0,10 36-810 0 0,12 28-1022 0 0,-17 142 678 0 0,33 23-795 0 0,15-148-902 0 0,3 339 871 0 0,18 2-1154 0 0,-3-117 518 0 0,-18-51 171 0 0,-31-138 190 0 0,25-98-881 0 0,6-10 38 0 0,1-1-1 0 0,-1 1 0 0 0,0 0 1 0 0,1 0-1 0 0,-1 0 1 0 0,0 0-1 0 0,1 0 1 0 0,-1 0-1 0 0,0 0 0 0 0,1 0 1 0 0,-1 0-1 0 0,0 0 1 0 0,1 0-1 0 0,-1 0 0 0 0,0 0 1 0 0,1 0-1 0 0,-1 0 1 0 0,0 0-1 0 0,1 1 1 0 0,-1-1-1 0 0,0 0 0 0 0,1 0 1 0 0,-1 0-1 0 0,0 0 1 0 0,0 1-1 0 0,1-1 0 0 0,-1 0 1 0 0,0 0-1 0 0,1 1 1 0 0,-1-1-1 0 0,0 0 1 0 0,0 0-1 0 0,0 1 0 0 0,1-1 1 0 0,-1 0-1 0 0,0 1 1 0 0,0-1-1 0 0,0 0 0 0 0,0 1 1 0 0,0-1-36 0 0,161-37 721 0 0,-127 31-825 0 0,-22 3-67 0 0,1 1-1 0 0,0-1 1 0 0,0 2-1 0 0,0 0 1 0 0,0 0 0 0 0,0 2-1 0 0,0-1 1 0 0,-1 2-1 0 0,1-1 1 0 0,0 2 0 0 0,11 3 171 0 0,22 6-4462 0 0,-15-8-5170 0 0,-16-1 494 0 0</inkml:trace>
  <inkml:trace contextRef="#ctx0" brushRef="#br0" timeOffset="25862.875">3758 1337 552 0 0,'0'0'374'0'0,"0"0"-441"0"0,0 0-81 0 0,0 0 427 0 0,0 0 651 0 0,0 0 431 0 0,0 0 103 0 0,0 0-165 0 0,0 0-281 0 0,0 0-206 0 0,0 0-67 0 0,18 0 3 0 0,92-6 843 0 0,48-47 3215 0 0,-126 36-4255 0 0,0 0 1 0 0,-1-2-1 0 0,0-2 1 0 0,-2 0-1 0 0,24-24-551 0 0,-39 30 114 0 0,0 0-1 0 0,-1-1 1 0 0,-1 0-1 0 0,0-1 0 0 0,-1-1 1 0 0,-1 0-1 0 0,-1 0 1 0 0,-1-1-1 0 0,0 0 1 0 0,-1 0-1 0 0,-1-1 0 0 0,-1 1 1 0 0,-1-2-1 0 0,-1 1 1 0 0,0 0-1 0 0,-2-1 1 0 0,0 1-1 0 0,-2-1 0 0 0,0 1 1 0 0,-4-20-114 0 0,-48-151 200 0 0,14 99 51 0 0,36 87-239 0 0,-1 0 1 0 0,0 0-1 0 0,0 0 1 0 0,0 0-1 0 0,0 1 1 0 0,-1 0 0 0 0,0 0-1 0 0,0 0 1 0 0,0 0-1 0 0,0 1 1 0 0,-1 0 0 0 0,1 0-1 0 0,-1 0 1 0 0,0 1-1 0 0,0-1 1 0 0,0 1-1 0 0,0 1 1 0 0,0-1 0 0 0,-5 1-13 0 0,1-2 43 0 0,-39-29 497 0 0,44 104-197 0 0,-48 93-39 0 0,41-141-246 0 0,-1-1 0 0 0,0 0 1 0 0,-2-1-1 0 0,0-1 0 0 0,-1 0 0 0 0,-2-1 0 0 0,-1 0-58 0 0,2-1 47 0 0,18-19-43 0 0,0 0 0 0 0,-1 0-1 0 0,1-1 1 0 0,-1 1 0 0 0,1 0 0 0 0,0 0 0 0 0,-1 0 0 0 0,1 1 0 0 0,-1-1 0 0 0,1 0 0 0 0,0 0 0 0 0,-1 0 0 0 0,1 0 0 0 0,-1 0 0 0 0,1 1 0 0 0,-1-1 0 0 0,1 0 0 0 0,-1 1 0 0 0,1-1 0 0 0,-1 0 0 0 0,1 1 0 0 0,-1-1 0 0 0,1 0 0 0 0,-1 1 0 0 0,1-1 0 0 0,-1 1 0 0 0,0-1-1 0 0,1 1 1 0 0,-1-1 0 0 0,0 1 0 0 0,1-1 0 0 0,-1 1 0 0 0,0 0 0 0 0,0-1 0 0 0,0 1 0 0 0,1-1 0 0 0,-1 1 0 0 0,0-1 0 0 0,0 1 0 0 0,0 0 0 0 0,0-1 0 0 0,0 1 0 0 0,0 0 0 0 0,0-1 0 0 0,0 1 0 0 0,0-1 0 0 0,-1 1 0 0 0,1-1 0 0 0,0 1 0 0 0,0 0 0 0 0,0-1-1 0 0,-1 1 1 0 0,1-1 0 0 0,0 1 0 0 0,-1-1 0 0 0,1 1 0 0 0,0-1 0 0 0,-1 1 0 0 0,1-1 0 0 0,-1 1 0 0 0,1-1 0 0 0,0 0 0 0 0,-1 1 0 0 0,1-1 0 0 0,-1 1-4 0 0,16-3 120 0 0,1-1 0 0 0,0 0 0 0 0,-1-1 0 0 0,1 0 0 0 0,-1-2 0 0 0,0 1 0 0 0,-1-2 0 0 0,1 0 1 0 0,5-4-121 0 0,16-7 114 0 0,206-114 289 0 0,-149 74-322 0 0,-29 23-2 0 0,-56 28 114 0 0,-21 6 363 0 0,-348-69-682 0 0,226 26-860 0 0,123 33-1776 0 0,19 1-8786 0 0,0 10 2266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9:25.5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549 1 5345 0 0,'0'0'727'0'0,"0"0"284"0"0,0 0 196 0 0,0 0-11 0 0,0 0-258 0 0,0 0-458 0 0,0 0-448 0 0,0 0-231 0 0,0 0-33 0 0,0 0 187 0 0,0 0 221 0 0,-6 5 117 0 0,4-4-274 0 0,0 0 1 0 0,0 1-1 0 0,1-1 1 0 0,-1 1-1 0 0,1-1 0 0 0,-1 1 1 0 0,1 0-1 0 0,0 0 0 0 0,0 0 1 0 0,0-1-1 0 0,0 1 1 0 0,0 0-1 0 0,0 1 0 0 0,0-1 1 0 0,1 0-1 0 0,-1 0 0 0 0,1 0 1 0 0,-1 0-1 0 0,1 0 1 0 0,0 1-1 0 0,0-1 0 0 0,0 0 1 0 0,0 0-1 0 0,0 0 0 0 0,0 1 1 0 0,1-1-1 0 0,-1 0 1 0 0,1 0-1 0 0,0 0 0 0 0,-1 0 1 0 0,1 0-1 0 0,0 0 0 0 0,0 0 1 0 0,1 1-20 0 0,24 82 169 0 0,-3 1 1 0 0,-4 1-1 0 0,-4 1 1 0 0,-4 0-1 0 0,-3 1 1 0 0,-5 0 0 0 0,-3 0-1 0 0,-6 20-169 0 0,-7 43 105 0 0,-7 0 0 0 0,-7-2 0 0 0,-6 0 0 0 0,-50 135-105 0 0,35-148 479 0 0,-7-1 1 0 0,-6-4-1 0 0,-11 9-479 0 0,24-48 315 0 0,4 3 0 0 0,3 2 0 0 0,6 1 0 0 0,-9 44-315 0 0,40-65-9 0 0,19-81 2969 0 0,36-48-1869 0 0,5 41-1174 0 0,1 2-1 0 0,0 3 0 0 0,1 2 1 0 0,6 3 83 0 0,62-4 13 0 0,868-80 292 0 0,20-1 57 0 0,293 44-281 0 0,-804 32-67 0 0,441-19 89 0 0,182-67 44 0 0,-619 66-55 0 0,-470 21 872 0 0,8-17-894 0 0,-28 17 210 0 0,113-30-314 0 0,39 9 45 0 0,51-11-12 0 0,-219 18 1132 0 0,10-222-746 0 0,-27-371-280 0 0,30 200-111 0 0,5 10 31 0 0,-19 336-10 0 0,-2 1 0 0 0,-3 0 0 0 0,-8-32-15 0 0,-4-70-13 0 0,17 167-6 0 0,-1-1-1 0 0,0 1 1 0 0,1 0-1 0 0,-1 0 1 0 0,0 0-1 0 0,0 0 1 0 0,-1 0-1 0 0,1 0 1 0 0,-1 0-1 0 0,1 1 1 0 0,-1-1-1 0 0,0 0 1 0 0,0 1-1 0 0,0-1 1 0 0,0 1-1 0 0,-1 0 1 0 0,1 0-1 0 0,-1 0 1 0 0,1 0-1 0 0,-1 0 1 0 0,0 0-1 0 0,0 1 1 0 0,1-1-1 0 0,-1 1 1 0 0,-3-1 19 0 0,2 0 0 0 0,-11-4-71 0 0,-1 2 0 0 0,0 0 0 0 0,1 1 0 0 0,-1 0 0 0 0,-1 1 0 0 0,1 1 0 0 0,0 1 0 0 0,0 0 0 0 0,0 1 1 0 0,0 1-1 0 0,0 1 0 0 0,-3 0 71 0 0,0 0-10 0 0,-1228 103-1061 0 0,245-68 1127 0 0,-69-47-56 0 0,-255-9 307 0 0,966 31-216 0 0,0 16 1 0 0,2 15-1 0 0,-6 18-91 0 0,293-51 39 0 0,1 3-1 0 0,0 4 0 0 0,1 2 1 0 0,-52 24-39 0 0,121-44-4 0 0,0-1 0 0 0,0 1-1 0 0,0 0 1 0 0,-1 0 0 0 0,1-1 0 0 0,0 1 0 0 0,0 0 0 0 0,0 0 0 0 0,0-1 0 0 0,-1 1 0 0 0,1 0-1 0 0,0 0 1 0 0,0-1 0 0 0,0 1 0 0 0,-1 0 0 0 0,1 0 0 0 0,0 0 0 0 0,-1 0 0 0 0,1-1-1 0 0,0 1 1 0 0,0 0 0 0 0,-1 0 0 0 0,1 0 0 0 0,0 0 0 0 0,-1 0 0 0 0,1 0 0 0 0,0 0 0 0 0,0 0-1 0 0,-1 0 1 0 0,1 0 0 0 0,0 0 0 0 0,-1 0 0 0 0,1 0 0 0 0,0 0 0 0 0,-1 0 0 0 0,1 0 0 0 0,0 0-1 0 0,0 0 1 0 0,-1 0 0 0 0,1 0 0 0 0,0 1 0 0 0,-1-1 0 0 0,1 0 0 0 0,0 0 0 0 0,0 0 0 0 0,-1 1-1 0 0,1-1 5 0 0,7-28-168 0 0,-17 8-1582 0 0,-10 41 421 0 0,15-13 1116 0 0,4-7-5 0 0,-1 0 0 0 0,1 0 0 0 0,0 1 0 0 0,0-1 0 0 0,1 1 0 0 0,-1-1 0 0 0,0 0 0 0 0,0 1 0 0 0,1 0 0 0 0,-1-1 0 0 0,1 1 0 0 0,-1-1 0 0 0,1 1 0 0 0,0-1 0 0 0,-1 1 0 0 0,1 0 0 0 0,0-1 0 0 0,0 1 0 0 0,0 0 0 0 0,0-1 0 0 0,1 1 0 0 0,-1 0 0 0 0,0-1 0 0 0,1 1 0 0 0,-1-1 0 0 0,1 1 0 0 0,0 1 218 0 0,31 25-9623 0 0,-21-23 6565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2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822 420 0 0 0,'0'0'1432'0'0,"0"0"47"0"0,0 0-88 0 0,0 0-182 0 0,0 0-163 0 0,1-9-124 0 0,-2-29-105 0 0,1 36-696 0 0,-1 1 0 0 0,0-1-1 0 0,0 0 1 0 0,0 1-1 0 0,0-1 1 0 0,-1 1 0 0 0,1 0-1 0 0,0-1 1 0 0,-1 1-1 0 0,1 0 1 0 0,-1 0 0 0 0,1-1-1 0 0,-1 1 1 0 0,1 1-1 0 0,-1-1 1 0 0,0 0 0 0 0,0 0-1 0 0,1 0 1 0 0,-1 1-1 0 0,0-1 1 0 0,0 1 0 0 0,0 0-1 0 0,0-1 1 0 0,1 1-1 0 0,-1 0 1 0 0,0 0-121 0 0,-4-1 181 0 0,-30-3 57 0 0,0 1 0 0 0,-1 3-1 0 0,1 0 1 0 0,0 3 0 0 0,-1 0 0 0 0,1 3 0 0 0,1 1-1 0 0,-1 1 1 0 0,1 2 0 0 0,0 2 0 0 0,1 1-1 0 0,1 2 1 0 0,0 1 0 0 0,-4 4-238 0 0,20-12 45 0 0,1 0 1 0 0,-1 0-1 0 0,2 2 0 0 0,-1 0 1 0 0,2 1-1 0 0,-1 0 0 0 0,-6 8-45 0 0,20-18 1 0 0,0 0-1 0 0,0 0 1 0 0,0 0 0 0 0,0 0-1 0 0,0 0 1 0 0,0 0-1 0 0,1 0 1 0 0,-1 1 0 0 0,0-1-1 0 0,1 0 1 0 0,-1 0 0 0 0,0 1-1 0 0,1-1 1 0 0,0 0-1 0 0,-1 1 1 0 0,1-1 0 0 0,0 1-1 0 0,-1-1 1 0 0,1 1-1 0 0,0-1 1 0 0,0 0 0 0 0,0 1-1 0 0,1-1 1 0 0,-1 1-1 0 0,0-1 1 0 0,0 1 0 0 0,1-1-1 0 0,-1 0 1 0 0,1 1-1 0 0,-1-1 1 0 0,1 0 0 0 0,0 0-1 0 0,-1 1 1 0 0,1-1-1 0 0,0 0 1 0 0,0 0 0 0 0,0 0-1 0 0,0 0 1 0 0,0 0-1 0 0,0 0 1 0 0,0 0 0 0 0,0 0-1 0 0,0 0 1 0 0,1 0-1 0 0,-1-1 1 0 0,0 1 0 0 0,0 0-1 0 0,1-1 1 0 0,-1 1-1 0 0,0-1 1 0 0,1 0 0 0 0,0 1-1 0 0,74 17 635 0 0,-35-18-361 0 0,39 9 128 0 0,-88 25 102 0 0,-112 97-51 0 0,94-107-411 0 0,0 2 0 0 0,2 1 0 0 0,0 1 0 0 0,3 1 0 0 0,0 1-1 0 0,-6 15-41 0 0,22-37 7 0 0,1 1 0 0 0,1-1 0 0 0,-1 1 0 0 0,1 0 0 0 0,1 0 0 0 0,0 0-1 0 0,0 0 1 0 0,1 0 0 0 0,0 0 0 0 0,0 0 0 0 0,1 1 0 0 0,1-1 0 0 0,-1 0 0 0 0,2 5-8 0 0,1-9 66 0 0,0 0-1 0 0,1 0 0 0 0,-1-1 1 0 0,1 1-1 0 0,0-1 0 0 0,0 0 0 0 0,0 0 1 0 0,1-1-1 0 0,-1 1 0 0 0,1-1 0 0 0,0 0 1 0 0,0 0-1 0 0,0-1 0 0 0,0 1 0 0 0,1-1 1 0 0,-1-1-1 0 0,1 1 0 0 0,-1 0 0 0 0,1-1 1 0 0,0 0-1 0 0,-1-1 0 0 0,3 1-64 0 0,16-1 113 0 0,-1 0-1 0 0,1-1 1 0 0,0-2-1 0 0,0 0 1 0 0,-1-1-1 0 0,0-2 1 0 0,0 0-1 0 0,0-2 1 0 0,-1 0-1 0 0,0-2 1 0 0,-1 0-1 0 0,0-1 1 0 0,0-2-1 0 0,-1 0 1 0 0,-1-1 0 0 0,5-5-113 0 0,20-18-2248 0 0,-30 23-1095 0 0,-2 0-3417 0 0,-8 6-2010 0 0</inkml:trace>
  <inkml:trace contextRef="#ctx0" brushRef="#br0" timeOffset="466.437">961 655 0 0 0,'0'0'908'0'0,"0"0"424"0"0,0 0 187 0 0,0 0-36 0 0,0 0-126 0 0,0 0-170 0 0,0 0-216 0 0,0 0-190 0 0,0 0-169 0 0,0 0-93 0 0,-20 18-79 0 0,-60 54-73 0 0,16 16 322 0 0,54-74-613 0 0,1 1 0 0 0,1 1-1 0 0,1-1 1 0 0,0 1 0 0 0,1 1-1 0 0,0-1 1 0 0,2 1-1 0 0,0 0 1 0 0,1 0 0 0 0,0 0-1 0 0,2 1-75 0 0,13 59 583 0 0,-9-71-469 0 0,0 1 0 0 0,0-1 0 0 0,0 0 0 0 0,0-1 0 0 0,1 1 0 0 0,0 0-1 0 0,0-1 1 0 0,1 0 0 0 0,-1 0 0 0 0,1 0 0 0 0,0-1 0 0 0,0 0 0 0 0,1 0 0 0 0,-1 0 0 0 0,1 0-1 0 0,0-1 1 0 0,0 0 0 0 0,0 0 0 0 0,0-1 0 0 0,1 0 0 0 0,-1 0 0 0 0,1 0 0 0 0,-1-1 0 0 0,1 0 0 0 0,6 1-114 0 0,-2-2 249 0 0,0 0 1 0 0,0 0 0 0 0,0-1 0 0 0,0-1 0 0 0,0 0 0 0 0,0 0 0 0 0,0-1 0 0 0,-1 0 0 0 0,1-1 0 0 0,-1 0 0 0 0,0-1 0 0 0,0 0 0 0 0,0-1 0 0 0,4-3-250 0 0,2-1 78 0 0,0-1 1 0 0,-1-1-1 0 0,-1-1 1 0 0,0 0-1 0 0,0 0 1 0 0,-1-2-1 0 0,-1 0 1 0 0,0 0 0 0 0,-2-1-1 0 0,1 0 1 0 0,-2-1-1 0 0,0 0 1 0 0,-1 0-1 0 0,-1-1 1 0 0,-1 0-1 0 0,0-1 1 0 0,-1 1-1 0 0,-1-1 1 0 0,-1 0-1 0 0,-1 0 1 0 0,0 0-1 0 0,-2 0 1 0 0,0-10-79 0 0,-2 20-318 0 0,1 0 0 0 0,-2 0 0 0 0,1 1 0 0 0,-1-1 0 0 0,0 1 0 0 0,-1-1 0 0 0,0 1 0 0 0,-1 0 0 0 0,1 0 0 0 0,-1 1 0 0 0,-1-1 1 0 0,0 1-1 0 0,0 0 0 0 0,0 1 0 0 0,-1-1 0 0 0,0 2 0 0 0,-6-6 318 0 0,1 3-1561 0 0,-1 0 0 0 0,0 0 0 0 0,0 2 0 0 0,0-1 0 0 0,-1 2 0 0 0,0 0 0 0 0,0 0 0 0 0,0 2 0 0 0,-1-1-1 0 0,-8 1 1562 0 0,-1-1-717 0 0</inkml:trace>
  <inkml:trace contextRef="#ctx0" brushRef="#br0" timeOffset="752.35">889 968 7650 0 0,'0'0'2131'0'0,"0"0"-168"0"0,0 0-111 0 0,0 0-43 0 0,0 0-189 0 0,0 0-373 0 0,0 0-426 0 0,0 0-332 0 0,0 0-231 0 0,0 0-126 0 0,0 0-54 0 0,0 0-10 0 0,0 0 42 0 0,3 8 45 0 0,74 143 621 0 0,-58-102-936 0 0,10 23-920 0 0,-6-29-7701 0 0,-18-38 3296 0 0,-1-1-168 0 0</inkml:trace>
  <inkml:trace contextRef="#ctx0" brushRef="#br0" timeOffset="1152.444">1349 806 2369 0 0,'0'0'1394'0'0,"0"0"-483"0"0,0 0-141 0 0,0 0 162 0 0,0 0 202 0 0,0 0 57 0 0,0 0-154 0 0,0 0-253 0 0,0 0-197 0 0,0 0-130 0 0,0 0-72 0 0,0 0-32 0 0,6 33-4 0 0,23 103 55 0 0,-29-133-365 0 0,0 0-1 0 0,0 0 1 0 0,1 0-1 0 0,-1 0 1 0 0,1 0-1 0 0,0 0 1 0 0,0-1-1 0 0,0 1 0 0 0,0 0 1 0 0,0 0-1 0 0,1-1 1 0 0,-1 1-1 0 0,1-1 1 0 0,-1 1-1 0 0,1-1 0 0 0,0 0 1 0 0,0 0-1 0 0,0 1 1 0 0,0-1-1 0 0,1-1 1 0 0,-1 1-1 0 0,1 0-38 0 0,5 3 229 0 0,0 0 139 0 0,0 0 0 0 0,0-1-1 0 0,1 1 1 0 0,0-2 0 0 0,0 1-1 0 0,0-1 1 0 0,0 0 0 0 0,0-1-1 0 0,1 0 1 0 0,-1-1 0 0 0,1 0-1 0 0,-1 0 1 0 0,1-1 0 0 0,-1-1-1 0 0,1 1 1 0 0,5-2-368 0 0,-9 0 151 0 0,0 0 0 0 0,1 0 0 0 0,-1-1 0 0 0,0 0-1 0 0,0 0 1 0 0,-1 0 0 0 0,1 0 0 0 0,-1-1 0 0 0,0 0 0 0 0,0-1 0 0 0,0 1 0 0 0,0-1 0 0 0,-1 0-1 0 0,1 0 1 0 0,-1 0 0 0 0,-1 0 0 0 0,1-1 0 0 0,-1 0 0 0 0,0 0 0 0 0,0 1 0 0 0,-1-2 0 0 0,1 0-151 0 0,3-9-11 0 0,0-1 1 0 0,-2 1 0 0 0,0-1-1 0 0,0-1 1 0 0,-2 1 0 0 0,0 0-1 0 0,-1-14 11 0 0,-6-32-2357 0 0,-2 22-3898 0 0,4 21-15 0 0,0 8-2110 0 0</inkml:trace>
  <inkml:trace contextRef="#ctx0" brushRef="#br0" timeOffset="2131.341">2043 696 128 0 0,'0'0'1491'0'0,"0"0"-297"0"0,0 0 123 0 0,0 0 186 0 0,0 0 58 0 0,0 0-89 0 0,0 0-329 0 0,0 0-352 0 0,0 0-193 0 0,0 0-118 0 0,0 0-73 0 0,0 0-45 0 0,0 0-61 0 0,-24 18-44 0 0,-74 60-30 0 0,95-76-211 0 0,1-1-1 0 0,0 1 0 0 0,0 0 1 0 0,-1 0-1 0 0,1 0 1 0 0,0 0-1 0 0,0 0 0 0 0,1 0 1 0 0,-1 0-1 0 0,0 1 0 0 0,1-1 1 0 0,-1 1-1 0 0,1-1 1 0 0,0 1-1 0 0,0-1 0 0 0,0 1 1 0 0,0 0-1 0 0,1 0 1 0 0,-1-1-1 0 0,0 1 0 0 0,1 0 1 0 0,0 0-16 0 0,-1 6 76 0 0,1-4-2 0 0,-1 1 0 0 0,0 0 0 0 0,1-1 0 0 0,0 1-1 0 0,1 0 1 0 0,-1-1 0 0 0,1 1 0 0 0,0 0 0 0 0,0-1 0 0 0,1 1 0 0 0,0-1 0 0 0,0 0 0 0 0,0 1 0 0 0,1-1 0 0 0,-1 0-1 0 0,1 0 1 0 0,0-1 0 0 0,1 1 0 0 0,-1 0 0 0 0,1-1 0 0 0,0 0 0 0 0,0 0 0 0 0,0 0 0 0 0,1-1 0 0 0,-1 1 0 0 0,1-1 0 0 0,0 0-1 0 0,0 0 1 0 0,0-1 0 0 0,0 1 0 0 0,0-1 0 0 0,1 0 0 0 0,-1-1 0 0 0,1 1 0 0 0,-1-1 0 0 0,1 0 0 0 0,-1-1 0 0 0,2 1-74 0 0,-1-1 161 0 0,0-1 1 0 0,0 0 0 0 0,0 0 0 0 0,0 0 0 0 0,-1-1 0 0 0,1 0 0 0 0,0 0 0 0 0,0 0 0 0 0,-1-1 0 0 0,0 1 0 0 0,1-1 0 0 0,-1-1 0 0 0,0 1 0 0 0,0-1-1 0 0,-1 0 1 0 0,1 0 0 0 0,-1 0 0 0 0,0-1 0 0 0,3-3-162 0 0,13-17 123 0 0,-1-1 0 0 0,-1 0 0 0 0,-1-2 0 0 0,-2 0 0 0 0,-1-1 0 0 0,0-2-123 0 0,2-18-95 0 0,-16 49-26 0 0,0 12-497 0 0,-1 19 491 0 0,0-26 131 0 0,0 0-1 0 0,0 0 1 0 0,0 0 0 0 0,1 0-1 0 0,0 0 1 0 0,0 1-1 0 0,0-1 1 0 0,1 0-1 0 0,-1 0 1 0 0,1 0 0 0 0,1 0-1 0 0,-1 0 1 0 0,1 0-1 0 0,-1 0 1 0 0,2 0 0 0 0,-1 0-1 0 0,0-1 1 0 0,1 1-1 0 0,0-1 1 0 0,0 0-1 0 0,0 1 1 0 0,0-1 0 0 0,1-1-1 0 0,0 1 1 0 0,0-1-1 0 0,0 1 1 0 0,0-1-1 0 0,3 1-3 0 0,-2-2 83 0 0,0 0 0 0 0,1 0-1 0 0,0 0 1 0 0,-1-1-1 0 0,1 0 1 0 0,0-1-1 0 0,0 1 1 0 0,-1-1-1 0 0,1 0 1 0 0,0 0-1 0 0,0-1 1 0 0,-1 0 0 0 0,1 0-1 0 0,0 0 1 0 0,-1-1-1 0 0,1 1 1 0 0,-1-1-1 0 0,1-1 1 0 0,-1 1-1 0 0,0-1 1 0 0,0 0-1 0 0,0 0 1 0 0,0 0-1 0 0,-1-1 1 0 0,3-2-83 0 0,99-109 1619 0 0,-86 84-1548 0 0,0 0 1 0 0,-2-2 0 0 0,-2 0 0 0 0,-1 0 0 0 0,-1-2 0 0 0,-2 0-1 0 0,-2 0 1 0 0,-1-1 0 0 0,-2 0 0 0 0,-1-1 0 0 0,-2 1 0 0 0,-1-1-1 0 0,-2 0 1 0 0,-4-32-72 0 0,2 55-1 0 0,0 1 0 0 0,-2 0 0 0 0,0 0-1 0 0,0 0 1 0 0,-1 0 0 0 0,-1 1 0 0 0,0-1 0 0 0,-1 1-1 0 0,-3-5 2 0 0,9 16-9 0 0,0 1-1 0 0,0-1 1 0 0,-1 1-1 0 0,1-1 1 0 0,0 0-1 0 0,0 1 1 0 0,-1-1-1 0 0,1 1 1 0 0,0-1-1 0 0,-1 1 1 0 0,1-1-1 0 0,0 0 1 0 0,-1 1-1 0 0,1 0 0 0 0,-1-1 1 0 0,1 1-1 0 0,-1-1 1 0 0,1 1-1 0 0,-1 0 1 0 0,1-1-1 0 0,-1 1 1 0 0,0 0-1 0 0,1-1 1 0 0,-1 1-1 0 0,1 0 1 0 0,-1 0-1 0 0,0 0 1 0 0,1-1-1 0 0,-1 1 0 0 0,0 0 1 0 0,1 0-1 0 0,-1 0 1 0 0,1 0-1 0 0,-1 0 1 0 0,0 0-1 0 0,1 0 1 0 0,-1 1-1 0 0,0-1 1 0 0,1 0-1 0 0,-1 0 1 0 0,0 0-1 0 0,1 1 1 0 0,-1-1-1 0 0,1 0 0 0 0,-1 1 1 0 0,1-1-1 0 0,-1 0 1 0 0,1 1-1 0 0,-1-1 1 0 0,1 1-1 0 0,-1-1 1 0 0,1 1-1 0 0,-1-1 1 0 0,1 1-1 0 0,0-1 1 0 0,-1 1-1 0 0,1-1 1 0 0,0 1-1 0 0,-1-1 1 0 0,1 1-1 0 0,0 0 0 0 0,0-1 1 0 0,-1 2 9 0 0,-12 45-392 0 0,12-39 406 0 0,-3 20-37 0 0,2 0 1 0 0,1 1 0 0 0,1-1 0 0 0,1 0-1 0 0,2 1 1 0 0,1-1 0 0 0,1 0 0 0 0,1 0-1 0 0,2 1 23 0 0,-7-25 1 0 0,15 50-36 0 0,3 0 0 0 0,2-1 0 0 0,2-1 0 0 0,2-1 0 0 0,2-1 0 0 0,26 32 35 0 0,1-1-1217 0 0,-59-99-2890 0 0,-12-3-129 0 0,-2-1-3545 0 0,8 10 2424 0 0</inkml:trace>
  <inkml:trace contextRef="#ctx0" brushRef="#br0" timeOffset="2381.488">2223 412 4617 0 0,'0'0'1532'0'0,"0"0"-527"0"0,0 0 79 0 0,0 0 445 0 0,0 0 270 0 0,0 0-39 0 0,0 0-339 0 0,0 0-325 0 0,36 5-205 0 0,114 12-137 0 0,26-13 822 0 0,-94-7-1340 0 0,0-3 0 0 0,0-4 0 0 0,53-14-236 0 0,-15-4-1061 0 0,-82 17-2282 0 0,1-2-4246 0 0,-25 9-190 0 0</inkml:trace>
  <inkml:trace contextRef="#ctx0" brushRef="#br0" timeOffset="2632.316">3310 449 1424 0 0,'0'0'2213'0'0,"0"0"-540"0"0,0 0-66 0 0,0 0-42 0 0,0 0-121 0 0,0 0-258 0 0,0 0-351 0 0,0 0-258 0 0,0 0-178 0 0,0 0-107 0 0,17 32-85 0 0,56 98-110 0 0,-45-79-246 0 0,-25-47-218 0 0,0 2-1072 0 0,-2-4-4833 0 0,-1-2 980 0 0</inkml:trace>
  <inkml:trace contextRef="#ctx0" brushRef="#br0" timeOffset="2633.316">3205 158 8434 0 0,'0'0'4921'0'0,"0"0"-4649"0"0,0 0-312 0 0,0 0-184 0 0,0 0-48 0 0,0 0 8 0 0,0 0-24 0 0,0 0-104 0 0,0 0-233 0 0,0 0-519 0 0,0 0-1096 0 0,0 0-1665 0 0,0 0-328 0 0</inkml:trace>
  <inkml:trace contextRef="#ctx0" brushRef="#br0" timeOffset="2916.281">3672 379 0 0 0,'0'0'1866'0'0,"0"0"-1"0"0,0 0-20 0 0,0 0-17 0 0,0 0-51 0 0,0 0-180 0 0,0 0-307 0 0,0 0-314 0 0,0 0-244 0 0,0 0-197 0 0,-5 32-134 0 0,-17 96-106 0 0,16-64 137 0 0,7-60-292 0 0,0 0-1 0 0,0 0 0 0 0,0 0 0 0 0,0-1 1 0 0,1 1-1 0 0,-1 0 0 0 0,1-1 1 0 0,0 0-1 0 0,0 1 0 0 0,1-1 0 0 0,-1 0 1 0 0,1 0-1 0 0,-1 0 0 0 0,1 0 0 0 0,0 0 1 0 0,0-1-1 0 0,0 0 0 0 0,1 1 1 0 0,-1-1-1 0 0,0 0 0 0 0,1 0 0 0 0,0-1 1 0 0,-1 1-1 0 0,1-1 0 0 0,0 0 1 0 0,0 0-1 0 0,-1 0 0 0 0,1 0 0 0 0,0-1 1 0 0,0 1-1 0 0,0-1 0 0 0,0 0 1 0 0,0 0-1 0 0,0-1 0 0 0,0 1 0 0 0,0-1 1 0 0,0 0-1 0 0,0 0 0 0 0,-1 0 0 0 0,1-1 1 0 0,0 1-1 0 0,-1-1 0 0 0,1 0 1 0 0,-1 0-1 0 0,1 0 0 0 0,-1 0 0 0 0,0-1 1 0 0,2-1-140 0 0,3-4 88 0 0,1-1 1 0 0,-1-1 0 0 0,-1 1 0 0 0,0-1-1 0 0,0-1 1 0 0,-1 1 0 0 0,0-1-1 0 0,-1 0 1 0 0,0-1 0 0 0,-1 1 0 0 0,0-1-1 0 0,-1 0 1 0 0,0 0 0 0 0,-1 0-1 0 0,0 0 1 0 0,-1 0 0 0 0,-1-1 0 0 0,0 1-1 0 0,0 0 1 0 0,-1-1 0 0 0,-1 1-1 0 0,0 0 1 0 0,0 0 0 0 0,-1 0 0 0 0,-2-3-89 0 0,2 8-132 0 0,1 1 0 0 0,-1 0 0 0 0,-1 0 1 0 0,1 0-1 0 0,-1 1 0 0 0,0-1 0 0 0,0 1 1 0 0,-1 0-1 0 0,0 0 0 0 0,1 0 0 0 0,-2 0 1 0 0,1 1-1 0 0,0 0 0 0 0,-1 0 0 0 0,0 1 1 0 0,0-1-1 0 0,0 1 132 0 0,-32-4-4520 0 0,-2 17-5277 0 0,27-2 2011 0 0</inkml:trace>
  <inkml:trace contextRef="#ctx0" brushRef="#br0" timeOffset="3214.334">4033 626 7618 0 0,'0'0'2659'0'0,"0"0"-833"0"0,0 0-134 0 0,0 0-22 0 0,0 0-219 0 0,0 0-303 0 0,0 0-363 0 0,0 0-263 0 0,0 0-159 0 0,21-33-95 0 0,64-102-62 0 0,-30 30 224 0 0,-4 7-241 0 0,-46 134-917 0 0,19 52 781 0 0,-22-83 6 0 0,0-1 0 0 0,1 1 1 0 0,0 0-1 0 0,-1-1 0 0 0,2 1 0 0 0,-1-1 1 0 0,0 0-1 0 0,1 0 0 0 0,0 0 0 0 0,0-1 1 0 0,0 1-1 0 0,0-1 0 0 0,0 0 0 0 0,1 0 1 0 0,0 0-1 0 0,-1-1 0 0 0,1 0 0 0 0,0 0 1 0 0,0 0-1 0 0,0 0 0 0 0,1-1 0 0 0,-1 0 1 0 0,0 0-1 0 0,1 0-59 0 0,1 0 152 0 0,0 0 0 0 0,0-1 0 0 0,0 0 0 0 0,0 0 0 0 0,0-1 1 0 0,1 0-1 0 0,-1 0 0 0 0,0 0 0 0 0,0-1 0 0 0,-1 0 0 0 0,1-1 0 0 0,0 0 0 0 0,-1 1 0 0 0,1-2 0 0 0,-1 1 0 0 0,0-1 1 0 0,0 0-1 0 0,-1 0 0 0 0,1-1 0 0 0,-1 0 0 0 0,0 0-152 0 0,23-25-15 0 0,-1-1 1 0 0,-2-1-1 0 0,-1-1 0 0 0,-1-1 1 0 0,-2-1-1 0 0,0-5 15 0 0,21-52-3637 0 0,-30 61-492 0 0,0 1-3562 0 0,-6 10-1532 0 0</inkml:trace>
  <inkml:trace contextRef="#ctx0" brushRef="#br0" timeOffset="9392.316">2630 1568 2793 0 0,'0'0'897'0'0,"0"0"-138"0"0,0 0 60 0 0,0 0 214 0 0,0 0 289 0 0,0 0 96 0 0,0 0-99 0 0,-35 5-246 0 0,-111 15-310 0 0,74 8-28 0 0,60-18-562 0 0,-1-2-69 0 0,0 0 0 0 0,1 0 0 0 0,0 1 0 0 0,0 1 0 0 0,1 0-1 0 0,1 1 1 0 0,-1 0 0 0 0,2 0 0 0 0,0 1 0 0 0,0 0 0 0 0,1 1 0 0 0,0 0 0 0 0,1 0 0 0 0,1 1-1 0 0,0 0 1 0 0,1 0 0 0 0,1 0 0 0 0,0 1 0 0 0,0 0 0 0 0,1 4-104 0 0,14 121 179 0 0,-9-136-159 0 0,-1 1 0 0 0,1-1 0 0 0,0 0 1 0 0,0 0-1 0 0,0 1 0 0 0,0-1 0 0 0,1 0 0 0 0,-1-1 1 0 0,1 1-1 0 0,0 0 0 0 0,1-1 0 0 0,-1 0 0 0 0,0 0 0 0 0,1 0 1 0 0,0 0-1 0 0,0 0 0 0 0,0-1 0 0 0,0 1 0 0 0,0-1 1 0 0,0 0-1 0 0,0 0 0 0 0,1-1 0 0 0,-1 1 0 0 0,1-1 1 0 0,-1 0-1 0 0,1-1 0 0 0,0 1 0 0 0,0-1-20 0 0,1 0 128 0 0,0 0 0 0 0,0 0 1 0 0,1-1-1 0 0,-1 0 0 0 0,0 0 0 0 0,0-1 0 0 0,-1 0 1 0 0,1 0-1 0 0,0 0 0 0 0,0-1 0 0 0,-1 0 0 0 0,0 0 1 0 0,1 0-1 0 0,-1 0 0 0 0,0-1 0 0 0,-1 0 0 0 0,1 0 1 0 0,-1-1-1 0 0,1 1 0 0 0,-1-1 0 0 0,-1 0 0 0 0,3-2-128 0 0,66-124 1350 0 0,7-121-664 0 0,-67 235-965 0 0,-2 41-165 0 0,-6-13 533 0 0,57 198-99 0 0,-24-108 20 0 0,-11-33-18 0 0,-3 0-1 0 0,-3 1 1 0 0,3 30 8 0 0,-17-63-29 0 0,-1 0 0 0 0,-2 1 0 0 0,-2-1 0 0 0,-1 1 0 0 0,-1-1 0 0 0,-3 1 0 0 0,-2 6 29 0 0,4-33 2 0 0,0 0 0 0 0,-1-1 0 0 0,0 0-1 0 0,-1 1 1 0 0,0-1 0 0 0,0 0 0 0 0,-1-1 0 0 0,0 1-1 0 0,0-1 1 0 0,-1 0 0 0 0,0 0 0 0 0,-1-1 0 0 0,0 0-1 0 0,0 0 1 0 0,0-1 0 0 0,-1 1 0 0 0,0-1 0 0 0,0-1-1 0 0,-1 0 1 0 0,1 0 0 0 0,-1-1 0 0 0,0 0 0 0 0,-8 2-2 0 0,14-5 7 0 0,0-1 0 0 0,1 0 1 0 0,-1 0-1 0 0,0-1 0 0 0,1 1 1 0 0,-1 0-1 0 0,0-1 0 0 0,1 0 1 0 0,-1 0-1 0 0,1 1 0 0 0,-1-1 1 0 0,1-1-1 0 0,-1 1 0 0 0,1 0 1 0 0,0-1-1 0 0,-1 1 0 0 0,1-1 1 0 0,0 0-1 0 0,0 1 0 0 0,0-1 1 0 0,0 0-1 0 0,1 0 0 0 0,-1-1 1 0 0,1 1-1 0 0,-1 0 0 0 0,1 0 1 0 0,-1-1-1 0 0,1 1 0 0 0,0-1 0 0 0,0 1 1 0 0,1-1-1 0 0,-1 0 0 0 0,0 1 1 0 0,1-1-1 0 0,-1 0-7 0 0,-10-99 49 0 0,12 61-30 0 0,1 0 0 0 0,2 1 0 0 0,2-1 0 0 0,1 1 0 0 0,7-17-19 0 0,37-102 610 0 0,-36 121-2537 0 0,3-3-3919 0 0,1 1-5442 0 0,-16 33 9377 0 0</inkml:trace>
  <inkml:trace contextRef="#ctx0" brushRef="#br0" timeOffset="9633.921">2936 1753 4761 0 0,'0'0'5156'0'0,"0"0"-3777"0"0,0 0-1053 0 0,0 0 201 0 0,0 0 204 0 0,0 0 67 0 0,0 0-112 0 0,0 0-212 0 0,8 34-211 0 0,25 106-139 0 0,4-53-207 0 0,-32-75-487 0 0,11 20-155 0 0,-3-14-8613 0 0,-13-17 4829 0 0</inkml:trace>
  <inkml:trace contextRef="#ctx0" brushRef="#br0" timeOffset="9873.001">2840 1384 9826 0 0,'0'0'-360'0'0,"0"0"-448"0"0,0 0-48 0 0,0 0 96 0 0,0 0 423 0 0,0 0-7 0 0,0 0-280 0 0,0 0-672 0 0,0 0-1041 0 0,0 0 233 0 0</inkml:trace>
  <inkml:trace contextRef="#ctx0" brushRef="#br0" timeOffset="10045.88">3221 1775 0 0 0,'0'0'743'0'0,"0"0"209"0"0,0 0 14 0 0,0 0-29 0 0,0 0-5 0 0,0 0 30 0 0,0 0-7 0 0,12 32 33 0 0,35 99 69 0 0,1-18 4030 0 0,-30-98-1934 0 0,-18-15-2263 0 0,9-16 1708 0 0,27-90-1027 0 0,-6-3 0 0 0,5-43-1571 0 0,-17 34-269 0 0,-16 92-2995 0 0,-1 1-3302 0 0,-1 24 499 0 0,0 1-1129 0 0</inkml:trace>
  <inkml:trace contextRef="#ctx0" brushRef="#br0" timeOffset="10285.704">3722 1837 5233 0 0,'0'0'2398'0'0,"0"0"-166"0"0,0 0-51 0 0,0 0-197 0 0,0 0-413 0 0,0 0-393 0 0,0 0-277 0 0,0 0-204 0 0,31-33-117 0 0,94-103-127 0 0,-122 134-427 0 0,0 0-1 0 0,-1 1 0 0 0,1-1 1 0 0,-1-1-1 0 0,1 1 1 0 0,-1 0-1 0 0,0-1 1 0 0,0 1-1 0 0,0-1 0 0 0,0 1 1 0 0,0-1-1 0 0,0 0 1 0 0,-1 0-1 0 0,1 0 1 0 0,-1 0-1 0 0,0 0 0 0 0,0 0 1 0 0,0 0-1 0 0,-1-1 1 0 0,1 1-1 0 0,-1 0 1 0 0,1 0-1 0 0,-1-3-25 0 0,-2-4 133 0 0,3 7-108 0 0,-1 0 0 0 0,1 0 0 0 0,-1 0 0 0 0,0 0 0 0 0,0 0 0 0 0,0 0 0 0 0,0 0 0 0 0,0-1 0 0 0,-1 1 0 0 0,0 0 0 0 0,1 0 0 0 0,-1 0 0 0 0,0 0 0 0 0,-1 1 0 0 0,1-1 0 0 0,0 0 0 0 0,-1 0 0 0 0,1 1 0 0 0,-1-1 0 0 0,0 1 0 0 0,0-1 0 0 0,0 1 0 0 0,0 0 0 0 0,-1 0 0 0 0,1 0 0 0 0,0 0 0 0 0,-1 0 0 0 0,0 0 0 0 0,1 1 0 0 0,-1-1 0 0 0,0 1 0 0 0,0 0 0 0 0,0 0 0 0 0,1 0 0 0 0,-1 0 0 0 0,-1 0 0 0 0,1 1 0 0 0,0-1 0 0 0,-2 1-25 0 0,-4 0-25 0 0,0 0 1 0 0,0 1 0 0 0,0 1 0 0 0,0-1-1 0 0,0 1 1 0 0,0 1 0 0 0,1 0 0 0 0,-1 0-1 0 0,1 0 1 0 0,0 1 0 0 0,0 0 0 0 0,0 1-1 0 0,1 0 1 0 0,-1 0 0 0 0,1 1 0 0 0,0 0 0 0 0,1 0-1 0 0,-1 0 1 0 0,-3 7 24 0 0,-5 4-82 0 0,1 1 1 0 0,1 0-1 0 0,1 1 0 0 0,0 1 1 0 0,2 0-1 0 0,0 0 0 0 0,-3 12 82 0 0,9-24-37 0 0,1-1-1 0 0,0 1 1 0 0,0-1 0 0 0,1 1-1 0 0,0 0 1 0 0,0 0-1 0 0,1 0 1 0 0,0 1-1 0 0,1-1 1 0 0,-1 0 0 0 0,1 0-1 0 0,1 0 1 0 0,0 0-1 0 0,0 1 1 0 0,1-1-1 0 0,0 0 1 0 0,0-1 0 0 0,0 1-1 0 0,1 0 1 0 0,1-1-1 0 0,-1 1 1 0 0,1-1-1 0 0,0 0 1 0 0,1 0 0 0 0,0 0-1 0 0,0-1 1 0 0,0 0-1 0 0,1 0 1 0 0,0 0-1 0 0,0-1 1 0 0,4 3 37 0 0,1-3-101 0 0,0-1 1 0 0,0 0-1 0 0,1-1 1 0 0,-1 0-1 0 0,1-1 0 0 0,0 0 1 0 0,0 0-1 0 0,0-2 1 0 0,0 1-1 0 0,0-2 0 0 0,-1 1 1 0 0,1-2-1 0 0,0 1 1 0 0,0-2-1 0 0,0 0 0 0 0,-1 0 1 0 0,0-1-1 0 0,1 0 0 0 0,-1-1 1 0 0,0-1 100 0 0,99-59-4087 0 0,-11-13-4597 0 0,-86 67 6914 0 0,8-5-585 0 0</inkml:trace>
  <inkml:trace contextRef="#ctx0" brushRef="#br0" timeOffset="10558.945">4416 1256 9634 0 0,'0'0'1823'0'0,"0"0"-269"0"0,0 0-113 0 0,0 0-91 0 0,-32 30-154 0 0,-101 99-207 0 0,120-118-761 0 0,1 0 0 0 0,0 1 0 0 0,1 0 1 0 0,0 0-1 0 0,1 2 0 0 0,1-1 0 0 0,0 1 1 0 0,-3 8-229 0 0,9-17 63 0 0,0-2-47 0 0,1 0 0 0 0,0 0 0 0 0,0-1 0 0 0,1 1 0 0 0,-1 0 0 0 0,0 0 0 0 0,1 1 0 0 0,0-1 0 0 0,0 0 0 0 0,0 0 0 0 0,0 1 0 0 0,0-1 0 0 0,1 0-1 0 0,-1 1 1 0 0,1-1 0 0 0,0 1 0 0 0,0-1 0 0 0,0 1 0 0 0,1-1 0 0 0,-1 0 0 0 0,1 1 0 0 0,0-1 0 0 0,0 1 0 0 0,0-1 0 0 0,0 0 0 0 0,0 0 0 0 0,1 0 0 0 0,0 0 0 0 0,-1 0 0 0 0,1 0 0 0 0,0 0-1 0 0,0 0 1 0 0,1-1 0 0 0,-1 1 0 0 0,1-1 0 0 0,-1 0 0 0 0,1 0 0 0 0,0 0 0 0 0,-1 0 0 0 0,1 0 0 0 0,0 0 0 0 0,1-1 0 0 0,-1 1 0 0 0,0-1 0 0 0,0 0 0 0 0,3 1-16 0 0,165 7 227 0 0,-22-4-120 0 0,-147-5-88 0 0,0 1-1 0 0,0-1 0 0 0,0 0 0 0 0,0 1 0 0 0,0-1 0 0 0,0 1 0 0 0,0 0 0 0 0,0 0 0 0 0,0-1 0 0 0,-1 1 0 0 0,1 0 0 0 0,0 1 0 0 0,0-1 1 0 0,-1 0-1 0 0,1 0 0 0 0,-1 1 0 0 0,1-1 0 0 0,-1 1 0 0 0,1 0 0 0 0,-1-1 0 0 0,0 1 0 0 0,0 0 0 0 0,0 0 0 0 0,0-1 0 0 0,0 1 0 0 0,0 0 1 0 0,-1 0-1 0 0,1 0 0 0 0,0 0 0 0 0,-1 0 0 0 0,0 0 0 0 0,1 0 0 0 0,-1 0 0 0 0,0 1 0 0 0,0-1 0 0 0,0 0 0 0 0,0 0 0 0 0,-1 0 0 0 0,1 0 1 0 0,-1 0-1 0 0,1 0 0 0 0,-1 0 0 0 0,0 0 0 0 0,1 0 0 0 0,-1 0 0 0 0,0 0 0 0 0,-1 1-18 0 0,-7 10 64 0 0,-1 0 1 0 0,0-1-1 0 0,-1 0 1 0 0,0-1-1 0 0,-1 0 1 0 0,0 0-1 0 0,-1-2 0 0 0,0 1 1 0 0,-12 5-65 0 0,-9 9-39 0 0,-101 48-1452 0 0,73-57-8317 0 0,50-12-308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7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1 402 0 0 0,'0'0'343'0'0,"0"0"1104"0"0,0 0 537 0 0,0 0 315 0 0,0 0 86 0 0,0 0-217 0 0,0 0-401 0 0,0 0-422 0 0,0 0-349 0 0,0 0-269 0 0,0 0-186 0 0,0 0-99 0 0,0 0-18 0 0,6-2-3 0 0,20-7-133 0 0,1 2-1 0 0,0 1 1 0 0,0 1-1 0 0,1 1 1 0 0,0 1-1 0 0,0 2 1 0 0,0 0 0 0 0,6 3-288 0 0,-31-2 6 0 0,-1 0 0 0 0,0 1 0 0 0,1-1 0 0 0,-1 1 0 0 0,0 0 0 0 0,1-1 0 0 0,-1 1 0 0 0,0 0 0 0 0,0 0 1 0 0,0 1-1 0 0,0-1 0 0 0,0 0 0 0 0,0 1 0 0 0,0-1 0 0 0,0 1 0 0 0,0 0 0 0 0,-1 0 0 0 0,1-1 0 0 0,-1 1 1 0 0,1 0-1 0 0,-1 0 0 0 0,0 1 0 0 0,0-1 0 0 0,0 0 0 0 0,0 0 0 0 0,0 0 0 0 0,0 1 0 0 0,-1-1 1 0 0,1 0-1 0 0,-1 1 0 0 0,1-1 0 0 0,-1 1 0 0 0,0-1 0 0 0,0 0 0 0 0,0 1 0 0 0,0-1 0 0 0,-1 1 0 0 0,1 1-6 0 0,-30 89 461 0 0,-52 51 92 0 0,81-141-513 0 0,-1-1 0 0 0,1 1 0 0 0,-1-1 0 0 0,1 1 0 0 0,0 0 0 0 0,0 0 0 0 0,1 0 1 0 0,-1-1-1 0 0,0 1 0 0 0,1 0 0 0 0,0 0 0 0 0,0 0 0 0 0,0 0 0 0 0,0 0 0 0 0,0 0 0 0 0,0 0 0 0 0,1 0 0 0 0,-1-1 0 0 0,1 1 0 0 0,0 0 0 0 0,0 0 0 0 0,0-1 0 0 0,0 1 0 0 0,0 0 0 0 0,1-1 0 0 0,-1 1 0 0 0,1-1 1 0 0,0 1-1 0 0,0-1 0 0 0,0 0 0 0 0,0 0 0 0 0,1 1-40 0 0,9 1 173 0 0,0 1-1 0 0,0-2 1 0 0,1 1 0 0 0,-1-2 0 0 0,1 0 0 0 0,0 0 0 0 0,0-1 0 0 0,-1-1 0 0 0,1 0 0 0 0,0-1-1 0 0,2 0-172 0 0,159-44 405 0 0,-122 28-499 0 0,10-5-1381 0 0,-42 15-2097 0 0,1-1-4356 0 0,-13 4-3426 0 0</inkml:trace>
  <inkml:trace contextRef="#ctx0" brushRef="#br0" timeOffset="1971.194">1161 954 0 0 0,'0'0'802'0'0,"0"0"351"0"0,0 0 354 0 0,0 0 240 0 0,0 0 25 0 0,0 0-115 0 0,0 0-205 0 0,0 0-229 0 0,14-31-196 0 0,46-99-140 0 0,-1 15 1168 0 0,-44 83-1549 0 0,107-190 1494 0 0,-103 256-2812 0 0,1 39 835 0 0,-16-54-1 0 0,1 0 1 0 0,0-1 0 0 0,1 0-1 0 0,1 0 1 0 0,1-1-1 0 0,0 0 1 0 0,8 11-23 0 0,-14-25 144 0 0,0 0 0 0 0,0 0 1 0 0,0 0-1 0 0,0-1 0 0 0,1 1 0 0 0,-1-1 0 0 0,1 1 0 0 0,0-1 1 0 0,0 0-1 0 0,0 0 0 0 0,0 0 0 0 0,0 0 0 0 0,0 0 0 0 0,1-1 1 0 0,-1 0-1 0 0,1 0 0 0 0,-1 0 0 0 0,1 0 0 0 0,-1 0 0 0 0,1 0 1 0 0,-1-1-1 0 0,1 0 0 0 0,0 0 0 0 0,-1 0 0 0 0,1 0 0 0 0,-1 0 1 0 0,1-1-1 0 0,0 0 0 0 0,-1 0 0 0 0,1 0 0 0 0,-1 0 0 0 0,0 0 1 0 0,1-1-1 0 0,-1 1 0 0 0,0-1 0 0 0,0 0 0 0 0,0 0 1 0 0,3-2-145 0 0,15-28 433 0 0,-1-1 1 0 0,-2-1-1 0 0,-1 0 1 0 0,-2-2 0 0 0,-1 0-1 0 0,8-35-433 0 0,4-63-487 0 0,-28 78-3711 0 0,-7 51-5509 0 0,7 5 5515 0 0,-2 0-2461 0 0</inkml:trace>
  <inkml:trace contextRef="#ctx0" brushRef="#br0" timeOffset="2307.677">2035 461 1584 0 0,'0'0'323'0'0,"0"0"167"0"0,0 0 460 0 0,0 0 439 0 0,0 0 239 0 0,0 0-105 0 0,0 0-331 0 0,0 0-276 0 0,0 0-213 0 0,0 0-117 0 0,-11 31-83 0 0,-33 98-46 0 0,42-127-416 0 0,1 1 1 0 0,-1-1-1 0 0,1 1 1 0 0,-1 0 0 0 0,1-1-1 0 0,0 1 1 0 0,0 0-1 0 0,0 0 1 0 0,1 0-1 0 0,-1 0 1 0 0,1 0-1 0 0,-1 0 1 0 0,1 0-1 0 0,0 0 1 0 0,0 0-1 0 0,0 0 1 0 0,1-1-1 0 0,-1 1 1 0 0,1 0-1 0 0,0 0 1 0 0,-1 0-1 0 0,1 0 1 0 0,1 0-1 0 0,-1-1 1 0 0,0 1-1 0 0,1 0 1 0 0,0 0-42 0 0,3 5 225 0 0,-2-4-9 0 0,1 0 1 0 0,-1 0-1 0 0,1-1 1 0 0,-1 1 0 0 0,1 0-1 0 0,0-1 1 0 0,0 0 0 0 0,1 0-1 0 0,-1 0 1 0 0,1-1 0 0 0,-1 0-1 0 0,1 1 1 0 0,0-2 0 0 0,0 1-1 0 0,0 0 1 0 0,0-1-1 0 0,0 0 1 0 0,0 0 0 0 0,0-1-1 0 0,0 1 1 0 0,1-1 0 0 0,-1 0-1 0 0,0 0 1 0 0,0-1 0 0 0,0 0-1 0 0,0 0 1 0 0,1 0-217 0 0,3-2 173 0 0,-1-1 0 0 0,-1 0 1 0 0,1 0-1 0 0,0-1 0 0 0,-1 1 1 0 0,0-2-1 0 0,0 1 0 0 0,-1-1 0 0 0,0 0 1 0 0,1 0-1 0 0,-2-1 0 0 0,1 0 1 0 0,-1 0-1 0 0,0 0 0 0 0,-1-1 0 0 0,0 1 1 0 0,1-3-174 0 0,3-2 56 0 0,-1 0 1 0 0,-1 0-1 0 0,0 0 1 0 0,-1-1 0 0 0,0 0-1 0 0,-1 0 1 0 0,-1 0-1 0 0,0-1 1 0 0,-1 1-1 0 0,0-1 1 0 0,-1 1-1 0 0,0-1 1 0 0,-1 0-1 0 0,-1 1 1 0 0,-1-13-57 0 0,-1 19-99 0 0,1 1 0 0 0,-1-1-1 0 0,-1 1 1 0 0,1-1 0 0 0,-1 1 0 0 0,0 0 0 0 0,0 1-1 0 0,-1-1 1 0 0,0 1 0 0 0,0-1 0 0 0,0 1 0 0 0,0 1-1 0 0,-1-1 1 0 0,0 1 0 0 0,0 0 0 0 0,0 0 0 0 0,0 1-1 0 0,-1 0 1 0 0,0 0 0 0 0,1 0 0 0 0,-1 1 0 0 0,0 0-1 0 0,-4 0 100 0 0,4 0-406 0 0,0 1 0 0 0,0 0 0 0 0,0 0 0 0 0,0 1 0 0 0,0 0 0 0 0,0 0 0 0 0,0 1 0 0 0,0 0 0 0 0,-1 0 0 0 0,1 0 0 0 0,1 1 0 0 0,-1 0 0 0 0,0 1 0 0 0,0-1-1 0 0,-2 3 408 0 0,-45 33-9632 0 0,36-22 4401 0 0</inkml:trace>
  <inkml:trace contextRef="#ctx0" brushRef="#br0" timeOffset="2799.263">2468 527 0 0 0,'0'0'938'0'0,"0"0"-2"0"0,0 0 276 0 0,0 0 334 0 0,0 0 166 0 0,0 0-86 0 0,0 0-249 0 0,0 0-214 0 0,0 0-96 0 0,0 0-75 0 0,0 0-139 0 0,0 0-181 0 0,0 0-219 0 0,5-15-216 0 0,14-45-126 0 0,-16 113 1690 0 0,0-49-1615 0 0,0 0 1 0 0,1 0-1 0 0,0-1 1 0 0,0 1-1 0 0,0-1 1 0 0,0 0-1 0 0,0 0 1 0 0,1 0-1 0 0,-1-1 1 0 0,1 1-1 0 0,0-1 1 0 0,0 0-1 0 0,0-1 1 0 0,0 1-1 0 0,0-1 1 0 0,0 0-1 0 0,0 0 1 0 0,0 0-1 0 0,0-1 1 0 0,1 0-1 0 0,-1 0 1 0 0,0 0-1 0 0,0-1 1 0 0,0 0-1 0 0,1 0 1 0 0,-1 0-1 0 0,0-1 1 0 0,1 0-187 0 0,8-2 215 0 0,0-2 0 0 0,-1 0 1 0 0,1 0-1 0 0,-1-1 0 0 0,-1-1 1 0 0,1 0-1 0 0,-1-1 0 0 0,-1 0 1 0 0,7-7-216 0 0,95-83 452 0 0,-112 99-461 0 0,-1 0 0 0 0,1 0 0 0 0,0-1 0 0 0,-1 1 0 0 0,1 0 0 0 0,0 0 0 0 0,-1 0 0 0 0,1 0 0 0 0,0 0 0 0 0,-1 0 0 0 0,1 0 0 0 0,0 0 0 0 0,-1 0 0 0 0,1 0 0 0 0,0 1 0 0 0,-1-1 1 0 0,1 0-1 0 0,-1 0 0 0 0,1 1 0 0 0,0-1 0 0 0,-1 0 0 0 0,1 1 0 0 0,-1-1 0 0 0,1 0 0 0 0,-1 1 0 0 0,1-1 0 0 0,-1 1 0 0 0,1-1 0 0 0,-1 1 0 0 0,1-1 0 0 0,-1 1 0 0 0,0-1 0 0 0,1 1 0 0 0,-1-1 0 0 0,0 1 0 0 0,0 0 0 0 0,1-1 0 0 0,-1 1 0 0 0,0 0 0 0 0,0-1 0 0 0,0 1 1 0 0,0-1-1 0 0,0 1 0 0 0,0 0 0 0 0,0-1 0 0 0,0 1 0 0 0,0 0 0 0 0,0-1 0 0 0,0 1 0 0 0,0 0 0 0 0,0-1 0 0 0,-1 1 9 0 0,3 5-8 0 0,3 13-19 0 0,-4-14 28 0 0,-1 0 0 0 0,1-1 0 0 0,-1 1 0 0 0,2 0 0 0 0,-1 0 0 0 0,0 0 0 0 0,1 0 0 0 0,0-1 0 0 0,0 1 0 0 0,0-1 0 0 0,1 0 0 0 0,0 1 0 0 0,-1-1 0 0 0,1 0 0 0 0,1-1 0 0 0,-1 1 0 0 0,1 0 0 0 0,-1-1 0 0 0,1 0 0 0 0,0 0 0 0 0,0 0 0 0 0,0 0 0 0 0,1-1 0 0 0,-1 1 0 0 0,1-1 0 0 0,-1 0 0 0 0,1-1 0 0 0,0 1 0 0 0,-1-1 0 0 0,4 1-1 0 0,-1-3 79 0 0,1 1-1 0 0,-1-1 0 0 0,0 0 1 0 0,0-1-1 0 0,0 0 1 0 0,-1 0-1 0 0,1 0 0 0 0,0-1 1 0 0,-1 0-1 0 0,0 0 1 0 0,1-1-1 0 0,-1 0 0 0 0,-1 0 1 0 0,1 0-1 0 0,0-1 1 0 0,-1 0-1 0 0,0 0 0 0 0,0 0 1 0 0,0-1-79 0 0,10-9 26 0 0,0-1 0 0 0,-1 0 0 0 0,-1 0 0 0 0,0-2 0 0 0,-1 1 0 0 0,-1-2 0 0 0,-1 1-1 0 0,-1-2 1 0 0,0 1 0 0 0,-1-1 0 0 0,-2 0 0 0 0,0-1 0 0 0,-1 0 0 0 0,-1 0 0 0 0,0 0 0 0 0,-2 0 0 0 0,-1-7-26 0 0,0 6-1084 0 0,-2-27-2126 0 0,-5 18-8747 0 0,3 23 2440 0 0</inkml:trace>
  <inkml:trace contextRef="#ctx0" brushRef="#br0" timeOffset="11757.383">791 1731 0 0 0,'0'0'760'0'0,"0"0"339"0"0,0 0 204 0 0,0 0 263 0 0,0 0 249 0 0,0 0 72 0 0,0 0-153 0 0,0 0-300 0 0,0 0-304 0 0,0 0-251 0 0,-2-17-175 0 0,-5-76 942 0 0,7 93-1190 0 0,0 0-84 0 0,0 0-112 0 0,0 16-239 0 0,8 288 719 0 0,5 97-686 0 0,-9-372-754 0 0,-4-28 289 0 0,0-1-131 0 0,0 0-119 0 0,0-9-2561 0 0,4-71-8843 0 0,-4 66 11806 0 0</inkml:trace>
  <inkml:trace contextRef="#ctx0" brushRef="#br0" timeOffset="12045.181">660 1683 0 0 0,'0'0'289'0'0,"0"0"1036"0"0,0 0 116 0 0,0 0-212 0 0,0 0-127 0 0,0 0-20 0 0,0 0-31 0 0,0 0-58 0 0,18-8-70 0 0,119-42 1140 0 0,8 24-682 0 0,-105 19-1640 0 0,-31 6-3637 0 0,-1 1-4009 0 0,-8 1 7149 0 0,0 2 693 0 0</inkml:trace>
  <inkml:trace contextRef="#ctx0" brushRef="#br0" timeOffset="12307.203">689 2000 0 0 0,'0'0'1250'0'0,"0"0"653"0"0,0 0 142 0 0,0 0-244 0 0,0 0-298 0 0,0 0-263 0 0,34-9-222 0 0,102-26-212 0 0,-7 6 717 0 0,-85 28-2268 0 0,-27 1-9014 0 0,-16 0 7174 0 0</inkml:trace>
  <inkml:trace contextRef="#ctx0" brushRef="#br0" timeOffset="13724.763">1183 2110 0 0 0,'0'0'899'0'0,"0"0"462"0"0,0 0-20 0 0,0 0-193 0 0,0 0-197 0 0,0 0-132 0 0,0 0-68 0 0,0 0-35 0 0,0 0-53 0 0,-1-3-93 0 0,-3-9-88 0 0,3 9-82 0 0,1 3-81 0 0,0 0-78 0 0,-5 23 640 0 0,0-2-766 0 0,2 0-1 0 0,0 1 0 0 0,2 0 1 0 0,0-1-1 0 0,1 1 0 0 0,2 0 1 0 0,0-1-1 0 0,1 1 0 0 0,1-1 0 0 0,4 10-114 0 0,36 42 92 0 0,-43-73-51 0 0,0 0 0 0 0,0 0 0 0 0,0 0-1 0 0,0 1 1 0 0,0-1 0 0 0,1 0 0 0 0,-1-1 0 0 0,0 1-1 0 0,0 0 1 0 0,0 0 0 0 0,0 0 0 0 0,0-1-1 0 0,0 1 1 0 0,0 0 0 0 0,1-1 0 0 0,-1 1 0 0 0,0-1-1 0 0,0 0 1 0 0,0 1 0 0 0,-1-1 0 0 0,1 0-1 0 0,0 1 1 0 0,0-1 0 0 0,0 0 0 0 0,0 0 0 0 0,-1 0-1 0 0,1 0 1 0 0,0 0 0 0 0,-1 0 0 0 0,1 0-1 0 0,-1 0 1 0 0,1 0 0 0 0,-1 0 0 0 0,1 0-1 0 0,-1 0 1 0 0,0 0 0 0 0,0 0 0 0 0,1-2-41 0 0,1-1 44 0 0,89-163 688 0 0,-69 129-709 0 0,33-37-222 0 0,-54 74 179 0 0,-1 0 0 0 0,1 1 0 0 0,0-1-1 0 0,-1 1 1 0 0,1-1 0 0 0,0 1 0 0 0,0-1-1 0 0,-1 1 1 0 0,1 0 0 0 0,0-1 0 0 0,0 1 0 0 0,0 0-1 0 0,-1 0 1 0 0,1-1 0 0 0,0 1 0 0 0,0 0-1 0 0,0 0 1 0 0,0 0 0 0 0,-1 0 0 0 0,1 0-1 0 0,0 0 1 0 0,0 0 0 0 0,0 1 0 0 0,0-1 0 0 0,-1 0-1 0 0,1 0 1 0 0,0 1 0 0 0,0-1 0 0 0,0 0-1 0 0,-1 1 1 0 0,1-1 0 0 0,0 1 0 0 0,0-1 0 0 0,-1 1-1 0 0,1-1 1 0 0,-1 1 0 0 0,1-1 0 0 0,0 1-1 0 0,-1 0 1 0 0,1-1 0 0 0,-1 1 0 0 0,1 0 0 0 0,-1 0-1 0 0,0-1 1 0 0,1 1 0 0 0,-1 0 0 0 0,0 0-1 0 0,1-1 1 0 0,-1 1 20 0 0,13 52 32 0 0,-10-34-25 0 0,7 33 74 0 0,-3 1 0 0 0,-2-1 0 0 0,-3 1 0 0 0,-3 44-81 0 0,1-35 7 0 0,-1-45 2 0 0,0 0 1 0 0,-1-1-1 0 0,0 1 1 0 0,-1 0-1 0 0,-1-1 1 0 0,-1 0 0 0 0,0 0-1 0 0,-1 0 1 0 0,-1 0-1 0 0,-1-1 1 0 0,0 0-1 0 0,0-1 1 0 0,-3 2-10 0 0,9-14 28 0 0,0 0 0 0 0,0 0 0 0 0,0 0 0 0 0,0 0 0 0 0,0-1 0 0 0,0 1 0 0 0,-1 0 0 0 0,1-1 0 0 0,-1 0 0 0 0,1 1 0 0 0,-1-1 0 0 0,0 0 1 0 0,1-1-1 0 0,-1 1 0 0 0,0 0 0 0 0,0-1 0 0 0,1 1 0 0 0,-1-1 0 0 0,0 0 0 0 0,0 0 0 0 0,0 0 0 0 0,0 0 0 0 0,1-1 0 0 0,-1 1 0 0 0,0-1 0 0 0,0 0 0 0 0,1 1 0 0 0,-1-1 0 0 0,0 0 1 0 0,1-1-1 0 0,-1 1 0 0 0,1 0 0 0 0,0-1 0 0 0,-1 1 0 0 0,1-1 0 0 0,0 0 0 0 0,0 0 0 0 0,0 0 0 0 0,0 0 0 0 0,0 0 0 0 0,0 0 0 0 0,1-1 0 0 0,-1 1 0 0 0,1-1 0 0 0,-1 1 0 0 0,1-1 1 0 0,0 1-1 0 0,0-1 0 0 0,0 0 0 0 0,0-1-28 0 0,-4-9 36 0 0,0-1 0 0 0,1 0 1 0 0,1 0-1 0 0,0-1 0 0 0,1 1 1 0 0,1-1-1 0 0,0 1 0 0 0,1-1 0 0 0,0 0 1 0 0,1 1-1 0 0,1-1 0 0 0,0 1 1 0 0,1-1-1 0 0,1 1 0 0 0,0 0 1 0 0,1 0-1 0 0,0 1 0 0 0,3-6-36 0 0,-3 10-166 0 0,0-1-1 0 0,0 0 0 0 0,1 1 1 0 0,0 0-1 0 0,0 0 1 0 0,1 1-1 0 0,1-1 0 0 0,-1 2 1 0 0,1-1-1 0 0,0 1 0 0 0,1 0 1 0 0,0 1-1 0 0,0 0 1 0 0,0 0-1 0 0,1 1 167 0 0,10 1-4347 0 0,-7 4-1694 0 0,-13 0 5715 0 0,6 0-2947 0 0</inkml:trace>
  <inkml:trace contextRef="#ctx0" brushRef="#br0" timeOffset="15540.299">1693 2077 0 0 0,'0'0'655'0'0,"0"0"570"0"0,0 0 314 0 0,0 0 279 0 0,0 0 204 0 0,0 0-118 0 0,0 0-382 0 0,0 0-438 0 0,0 0-325 0 0,0 0-142 0 0,0 0-52 0 0,0 0 3 0 0,0 0 7 0 0,2-2-27 0 0,10-6-161 0 0,1 1 0 0 0,-1 0 1 0 0,1 1-1 0 0,0 1 1 0 0,1 0-1 0 0,-1 0 1 0 0,1 1-1 0 0,0 1 1 0 0,0 0-1 0 0,2 1-387 0 0,147-7-316 0 0,-133 14-3950 0 0,-22-1-1002 0 0,-4 2-4060 0 0,-4-3 9231 0 0</inkml:trace>
  <inkml:trace contextRef="#ctx0" brushRef="#br0" timeOffset="15790.29">1766 2235 832 0 0,'0'0'1220'0'0,"0"0"-278"0"0,0 0 92 0 0,0 0 372 0 0,0 0 418 0 0,0 0 144 0 0,0 0-141 0 0,0 0-220 0 0,0 0-220 0 0,0 0-173 0 0,0 0-138 0 0,0 0-131 0 0,20 2-176 0 0,62 2-153 0 0,5-21 547 0 0,67-31-1580 0 0,-121 36-2901 0 0,-11 3-7696 0 0,-18 8 5933 0 0</inkml:trace>
  <inkml:trace contextRef="#ctx0" brushRef="#br0" timeOffset="26728.36">2298 1746 0 0 0,'0'0'998'0'0,"0"0"-105"0"0,0 0-105 0 0,0 0 172 0 0,0 0 417 0 0,0 0 378 0 0,0 0 113 0 0,0 0-153 0 0,0 0-337 0 0,0 0-325 0 0,0 0-238 0 0,-6-15-125 0 0,-21-44-62 0 0,20 44-29 0 0,0 24 2068 0 0,5 130-2314 0 0,1-120-339 0 0,1 0-1 0 0,0 1 1 0 0,2-1-1 0 0,0 0 1 0 0,2 0-1 0 0,0 0 1 0 0,1-1-1 0 0,0 1 1 0 0,2-1-1 0 0,0 0 1 0 0,1-1-1 0 0,1 1 1 0 0,1-2-1 0 0,0 1 1 0 0,1-1-14 0 0,-10-14 30 0 0,1 0 0 0 0,-1 0-1 0 0,1 0 1 0 0,0 0 0 0 0,0 0 0 0 0,0 0-1 0 0,0 0 1 0 0,0 0 0 0 0,0-1 0 0 0,0 1-1 0 0,0-1 1 0 0,1 1 0 0 0,-1-1 0 0 0,1 0-1 0 0,-1 0 1 0 0,1 0 0 0 0,-1 0 0 0 0,1-1-1 0 0,0 1 1 0 0,-1-1 0 0 0,1 0 0 0 0,0 1 0 0 0,-1-1-1 0 0,1 0 1 0 0,0-1 0 0 0,-1 1 0 0 0,1 0-1 0 0,0-1 1 0 0,-1 1 0 0 0,1-1 0 0 0,-1 0-1 0 0,1 0 1 0 0,-1 0 0 0 0,1 0 0 0 0,-1 0-1 0 0,1-1 1 0 0,-1 1 0 0 0,1-2-30 0 0,71-124 583 0 0,-55 86-603 0 0,-19 41 7 0 0,0 0 1 0 0,0 1-1 0 0,0-1 1 0 0,0 1-1 0 0,0-1 1 0 0,0 1-1 0 0,0-1 1 0 0,0 1-1 0 0,0-1 1 0 0,0 1-1 0 0,0-1 1 0 0,0 1 0 0 0,0-1-1 0 0,0 1 1 0 0,0-1-1 0 0,0 0 1 0 0,0 1-1 0 0,0-1 1 0 0,1 1-1 0 0,-1-1 1 0 0,0 1-1 0 0,0-1 1 0 0,1 0-1 0 0,-1 1 1 0 0,0-1-1 0 0,0 0 1 0 0,1 1-1 0 0,-1-1 1 0 0,0 0-1 0 0,1 1 1 0 0,-1-1 0 0 0,1 0-1 0 0,-1 0 1 0 0,0 1-1 0 0,1-1 1 0 0,-1 0-1 0 0,1 0 1 0 0,-1 0-1 0 0,1 1 1 0 0,-1-1-1 0 0,1 0 1 0 0,-1 0-1 0 0,0 0 1 0 0,1 0-1 0 0,-1 0 1 0 0,1 0-1 0 0,-1 0 1 0 0,1 0-1 0 0,-1 0 1 0 0,1 0 0 0 0,-1-1-1 0 0,1 1 1 0 0,-1 0-1 0 0,1 0 1 0 0,-1 0-1 0 0,0 0 1 0 0,1-1-1 0 0,-1 1 1 0 0,1 0-1 0 0,-1 0 1 0 0,0-1-1 0 0,1 1 1 0 0,-1 0-1 0 0,0-1 1 0 0,1 1 12 0 0,0 6-1 0 0,0 0 0 0 0,1 0 0 0 0,-1 0 0 0 0,1 0 0 0 0,1 0 0 0 0,-1 0 0 0 0,1 0 0 0 0,0-1 0 0 0,0 1 0 0 0,1-1 0 0 0,0 0 0 0 0,-1 0 0 0 0,2 0 0 0 0,-1-1 0 0 0,1 1 0 0 0,-1-1 0 0 0,1 0 0 0 0,0 0 0 0 0,1-1 0 0 0,-1 1 0 0 0,1-1 0 0 0,-1-1 0 0 0,1 1 0 0 0,0-1 0 0 0,0 0 0 0 0,0 0 0 0 0,0 0 0 0 0,2-1 1 0 0,1-2 79 0 0,0-1 1 0 0,0 0-1 0 0,0-1 1 0 0,-1 0-1 0 0,1 0 1 0 0,-1-1-1 0 0,0 0 1 0 0,0 0 0 0 0,0-1-1 0 0,0 0 1 0 0,-1 0-1 0 0,0-1 1 0 0,0 0-1 0 0,0 0 1 0 0,-1-1-1 0 0,0 0 1 0 0,0 0-1 0 0,-1 0 1 0 0,0-1-1 0 0,0 0 1 0 0,-1 0-1 0 0,0 0 1 0 0,0 0-1 0 0,0-5-79 0 0,3 1 22 0 0,-2-1 0 0 0,0-1 0 0 0,0 1 0 0 0,-2-1 0 0 0,1 0 1 0 0,-2 1-1 0 0,0-1 0 0 0,0-1 0 0 0,-1 1 0 0 0,-1 0 0 0 0,-1 0 0 0 0,0 0 0 0 0,0 0 0 0 0,-2 0 0 0 0,0 0 0 0 0,0 0 0 0 0,-1 1 0 0 0,-1-1 0 0 0,-6-11-22 0 0,-7 0-2441 0 0,13 21-1665 0 0,-1 3-3341 0 0,6 1-481 0 0</inkml:trace>
  <inkml:trace contextRef="#ctx0" brushRef="#br0" timeOffset="26994.711">3143 1834 5873 0 0,'0'0'1873'0'0,"0"0"-357"0"0,0 0-73 0 0,0 0 133 0 0,0 0 42 0 0,0 0-243 0 0,0 0-363 0 0,0 0-308 0 0,0 0-200 0 0,0 0-169 0 0,35-15-132 0 0,105-45-79 0 0,-59 33-59 0 0,-28 26-2709 0 0,-31 1-6781 0 0,-18 0 3273 0 0</inkml:trace>
  <inkml:trace contextRef="#ctx0" brushRef="#br0" timeOffset="27237.763">3572 1473 4657 0 0,'0'0'1427'0'0,"0"0"-772"0"0,0 0-71 0 0,0 0 311 0 0,0 0 337 0 0,0 0 124 0 0,-5 35-190 0 0,-14 108-374 0 0,14-38-84 0 0,7-89-724 0 0,0 0-1 0 0,0 0 0 0 0,2 0 1 0 0,0 0-1 0 0,1-1 0 0 0,0 0 1 0 0,1 0-1 0 0,1 0 0 0 0,0 0 1 0 0,1-1-1 0 0,1-1 1 0 0,9 13 16 0 0,15 9-3621 0 0,4-5-3577 0 0,-35-30 4744 0 0</inkml:trace>
  <inkml:trace contextRef="#ctx0" brushRef="#br0" timeOffset="27612.393">3458 1470 1648 0 0,'0'0'1942'0'0,"0"0"-468"0"0,0 0-159 0 0,0 0-18 0 0,0 0 57 0 0,0 0-72 0 0,0 0-217 0 0,0 0-191 0 0,35-30-116 0 0,112-89-96 0 0,-86 84-83 0 0,-51 31-486 0 0,0 2 1 0 0,0-1-1 0 0,0 2 1 0 0,0-1-1 0 0,0 1 1 0 0,1 1-1 0 0,-1 0 1 0 0,0 0-1 0 0,0 1 1 0 0,0 0-1 0 0,1 1 1 0 0,-1 0-1 0 0,-1 0 1 0 0,1 1-1 0 0,0 1 1 0 0,-1 0-1 0 0,1 0 1 0 0,-1 1-1 0 0,0 0 1 0 0,-1 0-1 0 0,1 1 1 0 0,-1 0-1 0 0,0 0 1 0 0,-1 1-1 0 0,1 0 1 0 0,-1 1-1 0 0,1 1-93 0 0,-6-3 58 0 0,0-1 0 0 0,0 0-1 0 0,0 1 1 0 0,-1-1 0 0 0,1 1 0 0 0,-1 0-1 0 0,-1-1 1 0 0,1 1 0 0 0,-1 0 0 0 0,0 0-1 0 0,0 0 1 0 0,-1-1 0 0 0,1 1-1 0 0,-1 0 1 0 0,-1-1 0 0 0,1 1 0 0 0,-1-1-1 0 0,0 1 1 0 0,0-1 0 0 0,0 0 0 0 0,-1 0-1 0 0,-2 4-57 0 0,-4 5 71 0 0,1-1-1 0 0,-2-1 1 0 0,0 1-1 0 0,0-2 0 0 0,-1 1 1 0 0,0-1-1 0 0,-12 7-70 0 0,-125 73-720 0 0,105-82-615 0 0,25-10-2636 0 0,4 1-2945 0 0,10 0 1321 0 0</inkml:trace>
  <inkml:trace contextRef="#ctx0" brushRef="#br0" timeOffset="29942.207">4204 1801 0 0 0,'0'0'1262'0'0,"0"0"738"0"0,0 0 188 0 0,0 0-220 0 0,0 0-291 0 0,0 0-286 0 0,0 0-211 0 0,0 0-122 0 0,0 0-120 0 0,0 0-86 0 0,0 0-59 0 0,-4-9 2956 0 0,15 0-3487 0 0,-1 1-1 0 0,1-1 1 0 0,1 1-1 0 0,-1 1 1 0 0,1 0-1 0 0,1 1 1 0 0,-1 1-1 0 0,1-1 1 0 0,0 2-1 0 0,0 0 1 0 0,1 1 0 0 0,-1 0-1 0 0,1 0-261 0 0,6-2 137 0 0,49-6-356 0 0,-69 11-9 0 0,0 0-159 0 0,0 0-225 0 0,0 0-285 0 0,0 0-308 0 0,-10 0-11188 0 0,8 0 5741 0 0</inkml:trace>
  <inkml:trace contextRef="#ctx0" brushRef="#br0" timeOffset="30200.909">4281 1591 5569 0 0,'0'0'1271'0'0,"0"0"-240"0"0,0 0-49 0 0,0 0 227 0 0,0 0 178 0 0,0 0-83 0 0,0 0-266 0 0,0 0-286 0 0,0 0-192 0 0,-1 33-161 0 0,-5 104-119 0 0,15-58 119 0 0,-2-59-302 0 0,-6-14-229 0 0,0-1 1 0 0,1 1-1 0 0,-1 0 0 0 0,1-1 1 0 0,0 1-1 0 0,1-1 0 0 0,-1 0 1 0 0,1 0-1 0 0,0 0 0 0 0,0 0 1 0 0,1 0-1 0 0,-1 0 0 0 0,1-1 1 0 0,0 0-1 0 0,4 3 132 0 0,1-6-10149 0 0,-7-1 5995 0 0</inkml:trace>
  <inkml:trace contextRef="#ctx0" brushRef="#br0" timeOffset="42704.21">4789 1230 0 0 0,'0'0'822'0'0,"0"0"294"0"0,0 0-3 0 0,0 0-110 0 0,0 0-64 0 0,0 0-4 0 0,-1-9 46 0 0,-3-28 668 0 0,2-16 5599 0 0,42 12-5765 0 0,-25 30-1372 0 0,0 1 0 0 0,0 0 0 0 0,1 1 0 0 0,0 1 0 0 0,1 0 0 0 0,0 2 0 0 0,0 0 0 0 0,10-2-111 0 0,68 3-5 0 0,-94 7 3 0 0,1-1 0 0 0,0 0 0 0 0,-1 0 0 0 0,1 1 0 0 0,-1-1 0 0 0,1 1 0 0 0,-1-1 0 0 0,0 1 0 0 0,1 0 0 0 0,-1-1 0 0 0,0 1 0 0 0,0 0 0 0 0,-1 0 0 0 0,1 0 0 0 0,0 0 0 0 0,0 0 0 0 0,-1 0 0 0 0,1 0 0 0 0,-1 0 0 0 0,0 0 0 0 0,0 0-1 0 0,0 0 1 0 0,0 0 0 0 0,0 0 0 0 0,0 0 0 0 0,0 0 0 0 0,0 0 0 0 0,-1 0 0 0 0,1 0 0 0 0,-1 0 0 0 0,0 0 0 0 0,0 0 0 0 0,1 0 0 0 0,-1 0 0 0 0,0 0 0 0 0,-1-1 0 0 0,1 1 0 0 0,0 0 0 0 0,-1 0 2 0 0,-33 36-31 0 0,28-31 13 0 0,0-1 0 0 0,0 1 0 0 0,1 0 0 0 0,0 0-1 0 0,0 1 1 0 0,1 0 0 0 0,0 0 0 0 0,1 0-1 0 0,-1 0 1 0 0,1 1 0 0 0,1 0 0 0 0,-2 4 18 0 0,7-9-8 0 0,-1 0 0 0 0,1-1-1 0 0,0 1 1 0 0,0-1 0 0 0,0 0 0 0 0,0 0 0 0 0,1 0 0 0 0,-1 0 0 0 0,1 0 0 0 0,0 0 0 0 0,-1-1-1 0 0,1 1 1 0 0,1-1 0 0 0,-1 0 0 0 0,0 0 0 0 0,1 0 0 0 0,-1 0 0 0 0,1-1 0 0 0,-1 1-1 0 0,1-1 1 0 0,0 0 0 0 0,-1 0 0 0 0,1 0 0 0 0,0 0 0 0 0,0-1 0 0 0,0 0 0 0 0,0 0-1 0 0,-1 0 1 0 0,1 0 0 0 0,0 0 0 0 0,0-1 0 0 0,0 0 0 0 0,1 0 8 0 0,10 2-10 0 0,-5 0 39 0 0,-6-1-26 0 0,-1 0 0 0 0,1 0 0 0 0,0 0 0 0 0,0 0 0 0 0,0 0 0 0 0,0 1 0 0 0,0 0 0 0 0,0 0 0 0 0,-1 0-1 0 0,1 0 1 0 0,0 0 0 0 0,-1 1 0 0 0,1 0 0 0 0,-1 0 0 0 0,1 0 0 0 0,-1 0 0 0 0,0 0 0 0 0,0 1-1 0 0,0-1 1 0 0,0 1 0 0 0,-1 0 0 0 0,1 0 0 0 0,0 0 0 0 0,-1 0 0 0 0,1 1-3 0 0,-2 0 20 0 0,0-1 0 0 0,-1 1 1 0 0,1-1-1 0 0,-1 1 0 0 0,0-1 0 0 0,0 1 1 0 0,0-1-1 0 0,0 1 0 0 0,-1-1 0 0 0,1 1 1 0 0,-1-1-1 0 0,0 0 0 0 0,0 1 0 0 0,0-1 1 0 0,0 0-1 0 0,-1 0 0 0 0,1 1 0 0 0,-1-1 1 0 0,0 0-1 0 0,0-1 0 0 0,0 1 0 0 0,0 0 1 0 0,0 0-1 0 0,-1-1 0 0 0,1 0 0 0 0,-2 1-20 0 0,-82 57-1354 0 0,52-39-846 0 0,9-4-1035 0 0,-7 6-6351 0 0,24-19 7767 0 0</inkml:trace>
  <inkml:trace contextRef="#ctx0" brushRef="#br0" timeOffset="43003.716">4636 1775 2192 0 0,'0'0'1303'0'0,"0"0"188"0"0,0 0 346 0 0,0 0 283 0 0,0 0 2 0 0,0 0-354 0 0,33-7-391 0 0,107-22-324 0 0,49-24 1444 0 0,-146 41-2628 0 0,2 2 0 0 0,-1 2 0 0 0,1 1 0 0 0,0 3 0 0 0,9 2 131 0 0,-29 13-3288 0 0,-19 18-8162 0 0,-6-25 9083 0 0</inkml:trace>
  <inkml:trace contextRef="#ctx0" brushRef="#br0" timeOffset="43514.201">4806 2000 1000 0 0,'0'0'1494'0'0,"0"0"-159"0"0,0 0 46 0 0,0 0 201 0 0,0 0 100 0 0,0 0-170 0 0,0 0-328 0 0,0 0-250 0 0,0 0-155 0 0,0 0-66 0 0,0 0-45 0 0,0 0-63 0 0,0 0-92 0 0,25-8-114 0 0,79-21-99 0 0,0 22 173 0 0,-102 6-472 0 0,0 0-1 0 0,0 1 1 0 0,0 0-1 0 0,0-1 1 0 0,0 1-1 0 0,1 0 1 0 0,-1 0-1 0 0,0 0 1 0 0,0 0-1 0 0,0 1 0 0 0,0-1 1 0 0,1 1-1 0 0,-1-1 1 0 0,0 1-1 0 0,0 0 1 0 0,0-1-1 0 0,0 1 1 0 0,0 0-1 0 0,0 1 1 0 0,-1-1-1 0 0,1 0 1 0 0,0 0-1 0 0,0 1 1 0 0,-1-1-1 0 0,1 1 1 0 0,-1-1-1 0 0,1 1 1 0 0,-1 0-1 0 0,0 0 1 0 0,0-1-1 0 0,0 1 1 0 0,0 0-1 0 0,0 0 0 0 0,0 0 1 0 0,0 0-1 0 0,0 0 1 0 0,-1 1-1 0 0,1-1 1 0 0,-1 0-1 0 0,-2 6-19 0 0,-1-1 1 0 0,1 1-1 0 0,-1-1 0 0 0,-1 0 1 0 0,1 0-1 0 0,-1 0 1 0 0,-1 0-1 0 0,1-1 0 0 0,-1 1 1 0 0,0-1-1 0 0,0-1 1 0 0,-1 1-1 0 0,0-1 0 0 0,0 0 1 0 0,0 0-1 0 0,-2 1 19 0 0,-11 11-89 0 0,6-5 16 0 0,6-7 44 0 0,0 0 0 0 0,1 0-1 0 0,-1 1 1 0 0,1 0 0 0 0,0 1 0 0 0,1-1 0 0 0,-1 1-1 0 0,1 0 1 0 0,1 0 0 0 0,0 1 0 0 0,0-1 0 0 0,0 1-1 0 0,1 0 1 0 0,0 0 0 0 0,0 0 0 0 0,1 1 0 0 0,0-1-1 0 0,0 2 30 0 0,4-8 1 0 0,0 0 0 0 0,0 1 0 0 0,0-1 0 0 0,0 0 0 0 0,0 0 0 0 0,1 0-1 0 0,-1 0 1 0 0,0-1 0 0 0,1 1 0 0 0,0 0 0 0 0,-1-1 0 0 0,1 0 0 0 0,0 0 0 0 0,0 0-1 0 0,0 0 1 0 0,0 0 0 0 0,0 0 0 0 0,0-1 0 0 0,0 0 0 0 0,0 1 0 0 0,0-1 0 0 0,0 0-1 0 0,0 0 1 0 0,0-1 0 0 0,0 1 0 0 0,0-1 0 0 0,-1 1 0 0 0,4-2-1 0 0,8 1 18 0 0,-4 0-161 0 0,0 0-1 0 0,0-1 1 0 0,0 0 0 0 0,-1 0-1 0 0,1-2 1 0 0,-1 1 0 0 0,0-1-1 0 0,0 0 1 0 0,0-1 0 0 0,8-5 143 0 0,49-35-9034 0 0,-59 41 7174 0 0,5-4-1443 0 0</inkml:trace>
  <inkml:trace contextRef="#ctx0" brushRef="#br0" timeOffset="43798.681">5367 1116 3065 0 0,'0'0'1435'0'0,"0"0"-30"0"0,0 0 121 0 0,0 0 174 0 0,0 0-5 0 0,0 0-270 0 0,0 0-440 0 0,0 0-385 0 0,0 0-169 0 0,0 0-58 0 0,0 0-22 0 0,0 0-25 0 0,0 0-33 0 0,14 16-18 0 0,42 50-30 0 0,-27 1 97 0 0,-26-50-281 0 0,19 113-215 0 0,-6 0-1 0 0,-6 2 1 0 0,-5 90 154 0 0,-6-196-286 0 0,-1 0 1 0 0,-1 0-1 0 0,-1-1 0 0 0,-2 1 1 0 0,0-1-1 0 0,-2 0 0 0 0,0-1 1 0 0,-2 0-1 0 0,-2 2 286 0 0,-29 49-3955 0 0,-10-6-3430 0 0,36-50 5541 0 0,5-7 1529 0 0</inkml:trace>
  <inkml:trace contextRef="#ctx0" brushRef="#br0" timeOffset="44480.272">4502 1024 0 0 0,'0'0'843'0'0,"-8"34"568"0"0,-24 109 32 0 0,22-17 881 0 0,10-112-2068 0 0,0 83 1806 0 0,3 0-1 0 0,15 77-2061 0 0,31 73 1185 0 0,68 135-326 0 0,-70-305-1468 0 0,-15-58-6566 0 0,-25-19 2515 0 0</inkml:trace>
  <inkml:trace contextRef="#ctx0" brushRef="#br0" timeOffset="66869.486">5907 973 0 0 0,'0'0'996'0'0,"0"0"111"0"0,0 0 15 0 0,0 0-41 0 0,-13-10-29 0 0,-38-30-3 0 0,0 22 2688 0 0,31 16-2391 0 0,18 2-1294 0 0,0-1 0 0 0,1 1 0 0 0,-1 0 0 0 0,0-1 0 0 0,0 1 0 0 0,0 0 0 0 0,1 0-1 0 0,-1 0 1 0 0,0 0 0 0 0,0 0 0 0 0,0 1 0 0 0,1-1 0 0 0,-1 1 0 0 0,0-1 0 0 0,0 1-1 0 0,1-1 1 0 0,-1 1 0 0 0,0 0 0 0 0,1 0 0 0 0,-1 0 0 0 0,1 0 0 0 0,-1 0 0 0 0,1 0-1 0 0,0 0 1 0 0,-1 1 0 0 0,1-1 0 0 0,0 0 0 0 0,0 1 0 0 0,0-1 0 0 0,0 1 0 0 0,0-1-1 0 0,0 1 1 0 0,0 0 0 0 0,1-1 0 0 0,-1 1 0 0 0,0 0 0 0 0,1 0 0 0 0,0-1 0 0 0,-1 1-52 0 0,-9 78 391 0 0,9-71-228 0 0,0 84 670 0 0,3 0-1 0 0,4-1 0 0 0,16 75-832 0 0,-2-12 1040 0 0,1 142-1040 0 0,-14-94 315 0 0,-1-133-167 0 0,-4-68-115 0 0,-1-1 1 0 0,1 1-1 0 0,0 0 1 0 0,0-1-1 0 0,0 1 1 0 0,0-1-1 0 0,0 0 1 0 0,0 0-1 0 0,0 0 1 0 0,1 0-1 0 0,-1 0 1 0 0,0 0-1 0 0,1 0 0 0 0,-1-1 1 0 0,0 1-1 0 0,1-1 1 0 0,-1 0-1 0 0,1 0 1 0 0,-1 0-1 0 0,0 0 1 0 0,1 0-1 0 0,-1 0 1 0 0,1-1-1 0 0,-1 1 1 0 0,0-1-1 0 0,1 0 1 0 0,-1 1-1 0 0,0-1 1 0 0,0 0-1 0 0,2-1-33 0 0,106-32 276 0 0,-7 10-1193 0 0,-80 23-3998 0 0,-1 0-4620 0 0,-17 1 5554 0 0</inkml:trace>
  <inkml:trace contextRef="#ctx0" brushRef="#br0" timeOffset="67223.597">6061 1429 2409 0 0,'0'0'598'0'0,"0"0"-264"0"0,0 0-170 0 0,0 0 168 0 0,0 0 407 0 0,0 0 368 0 0,0 0 79 0 0,0 0-151 0 0,0 0-269 0 0,0 0-253 0 0,0 0-167 0 0,9 36-104 0 0,29 115-54 0 0,22 144 365 0 0,-55-269-721 0 0,3 106-2652 0 0,-21-113-3256 0 0,7-15 4628 0 0</inkml:trace>
  <inkml:trace contextRef="#ctx0" brushRef="#br0" timeOffset="67535.143">5956 1455 0 0 0,'0'0'583'0'0,"0"0"752"0"0,0 0 273 0 0,0 0 23 0 0,14-32-109 0 0,45-99-197 0 0,-16 65 1014 0 0,-31 59-1798 0 0,-6 3-330 0 0,1-1 0 0 0,-1 1 0 0 0,1 0 0 0 0,0 1 0 0 0,0 0 0 0 0,1 0 0 0 0,-1 1 0 0 0,1-1 0 0 0,-1 1 0 0 0,1 1 0 0 0,0 0 0 0 0,0 0 0 0 0,0 0 0 0 0,6 1-211 0 0,-8 0 35 0 0,1 0 0 0 0,0 1 1 0 0,0 0-1 0 0,-1 0 0 0 0,1 0 1 0 0,0 1-1 0 0,-1 0 0 0 0,1 0 1 0 0,-1 0-1 0 0,0 1 0 0 0,0 0 1 0 0,0 0-1 0 0,0 1 0 0 0,0 0 1 0 0,-1 0-1 0 0,0 0 0 0 0,1 0 1 0 0,-2 1-1 0 0,1 0 0 0 0,0 1-35 0 0,1 2 71 0 0,-1-1 0 0 0,0 2 0 0 0,-1-1 0 0 0,0 0 0 0 0,0 1 0 0 0,-1 0 0 0 0,0 0 0 0 0,-1 0 0 0 0,0 0 0 0 0,0 0 0 0 0,-1 1 0 0 0,0-1 0 0 0,0 0-1 0 0,-1 1 1 0 0,-1-1 0 0 0,1 1 0 0 0,-2-1 0 0 0,1 0 0 0 0,-1 0 0 0 0,0 1 0 0 0,-1-1 0 0 0,0-1 0 0 0,-1 1 0 0 0,0 0 0 0 0,0-1 0 0 0,-1 0 0 0 0,0 0 0 0 0,0 0-1 0 0,-1-1 1 0 0,0 1 0 0 0,0-1 0 0 0,-7 5-71 0 0,-1 1 16 0 0,5-4-90 0 0,0 0 0 0 0,0-1 1 0 0,-1 0-1 0 0,0 0 0 0 0,-1-1 0 0 0,0 0 1 0 0,0-1-1 0 0,0-1 0 0 0,0 1 0 0 0,-1-2 0 0 0,0 1 1 0 0,0-2-1 0 0,0 0 0 0 0,-1 0 0 0 0,-9 0 74 0 0,-5-1-1009 0 0,13-1-1708 0 0,0 0-7006 0 0,14-1 7449 0 0</inkml:trace>
  <inkml:trace contextRef="#ctx0" brushRef="#br0" timeOffset="67935.136">6472 1786 3817 0 0,'0'0'2096'0'0,"0"0"-357"0"0,0 0-222 0 0,0 0-5 0 0,0 0 4 0 0,0 0-182 0 0,0 0-378 0 0,0 0-345 0 0,0 0-207 0 0,0 0-76 0 0,0 0 32 0 0,0 0 23 0 0,0 0 2 0 0,1 23-31 0 0,7 143 401 0 0,-21 20-1030 0 0,13-185 99 0 0,-3 15-2091 0 0,2-7-5660 0 0,1-8 505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1:17.1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1197 928 0 0,'0'0'1275'0'0,"0"0"21"0"0,0 0 221 0 0,0 0 314 0 0,0 0 252 0 0,0 0-68 0 0,0 0-329 0 0,0 0-469 0 0,0 0-421 0 0,0 0-254 0 0,0 0-135 0 0,3-8-2 0 0,10-24 17 0 0,19 14 739 0 0,124-8-73 0 0,-138 23-1386 0 0,26-4-3737 0 0,-5-4-6888 0 0,-33 9 7510 0 0</inkml:trace>
  <inkml:trace contextRef="#ctx0" brushRef="#br0" timeOffset="3047.007">418 678 0 0 0,'-1'-56'414'0'0,"0"13"6292"0"0,2 46-2958 0 0,6 15-864 0 0,11 42-2620 0 0,-16-46-128 0 0,1-1-1 0 0,1 1 0 0 0,0 0 0 0 0,1-1 1 0 0,0 0-1 0 0,1 0 0 0 0,0 0 0 0 0,1-1 1 0 0,1 0-1 0 0,0 0 0 0 0,1-1 0 0 0,6 7-135 0 0,-13-17 83 0 0,0 1 1 0 0,0-1-1 0 0,0 0 0 0 0,0 0 0 0 0,1 0 0 0 0,-1 0 0 0 0,0 0 0 0 0,0 0 1 0 0,1-1-1 0 0,-1 1 0 0 0,1-1 0 0 0,-1 0 0 0 0,0 0 0 0 0,1 0 0 0 0,-1 0 0 0 0,1 0 1 0 0,-1 0-1 0 0,0-1 0 0 0,1 1 0 0 0,-1-1 0 0 0,1 1 0 0 0,-1-1 0 0 0,0 0 0 0 0,0 0 1 0 0,0 0-1 0 0,1 0 0 0 0,-1-1 0 0 0,0 1 0 0 0,0 0 0 0 0,-1-1 0 0 0,1 0 1 0 0,0 1-1 0 0,0-2-83 0 0,55-66 1141 0 0,-26 4-594 0 0,-29 105-1331 0 0,-3-35 787 0 0,0 1 0 0 0,1 0 0 0 0,0 0 1 0 0,0 0-1 0 0,1 0 0 0 0,-1-1 0 0 0,1 1 0 0 0,1 0 1 0 0,-1 0-1 0 0,1-1 0 0 0,0 1 0 0 0,0-1 1 0 0,0 0-1 0 0,1 1 0 0 0,0-1 0 0 0,0 0 0 0 0,0 0 1 0 0,1-1-1 0 0,0 1 0 0 0,0-1 0 0 0,0 0 0 0 0,0 0 1 0 0,0 0-1 0 0,1 0 0 0 0,0-1 0 0 0,0 0 0 0 0,2 2-3 0 0,-1-4 55 0 0,0 1 0 0 0,0 0 0 0 0,0-1 0 0 0,0 0 0 0 0,0-1 0 0 0,0 1 0 0 0,0-1 0 0 0,0 0 0 0 0,0-1 0 0 0,0 1 0 0 0,0-1 0 0 0,0 0 0 0 0,0-1 0 0 0,-1 0 0 0 0,1 1 0 0 0,0-2 0 0 0,-1 1 0 0 0,1-1 0 0 0,-1 0 0 0 0,0 0 0 0 0,0 0 0 0 0,0-1 0 0 0,0 0 0 0 0,-1 1 0 0 0,2-3-55 0 0,-2 2 71 0 0,3-3 35 0 0,0-1 0 0 0,0 0 1 0 0,-1 0-1 0 0,0 0 0 0 0,0 0 1 0 0,-1-1-1 0 0,0 0 0 0 0,-1 0 1 0 0,0-1-1 0 0,0 1 0 0 0,-1-1 1 0 0,0 0-1 0 0,-1 0 0 0 0,1-7-106 0 0,-2 10-103 0 0,-4-52-1 0 0,-19 30-4278 0 0,13 24 1550 0 0,-2-2-5841 0 0,7 4 2460 0 0</inkml:trace>
  <inkml:trace contextRef="#ctx0" brushRef="#br0" timeOffset="3313.571">1348 214 2184 0 0,'0'0'1950'0'0,"0"0"-854"0"0,0 0-453 0 0,0 0 151 0 0,0 0 362 0 0,0 0 327 0 0,0 0 83 0 0,0 0-201 0 0,-19 33-262 0 0,-63 108-229 0 0,-29 46 690 0 0,-76 147-833 0 0,82-94-678 0 0,70-168-679 0 0,19-38-1962 0 0,0-1-5103 0 0,12-27 3994 0 0,1 0 1737 0 0</inkml:trace>
  <inkml:trace contextRef="#ctx0" brushRef="#br0" timeOffset="3813.505">978 1098 2593 0 0,'0'0'1316'0'0,"0"0"-264"0"0,0 0 3 0 0,0 0 208 0 0,0 0 225 0 0,0 0 37 0 0,0 0-160 0 0,0 0-237 0 0,0 0-237 0 0,0 0-183 0 0,0 0-118 0 0,0 0-85 0 0,0 0-65 0 0,29-18-25 0 0,92-56-3 0 0,5 15 903 0 0,-45 48-933 0 0,-86 33-214 0 0,-139 132 229 0 0,142-153-391 0 0,1 0 0 0 0,-1 0 1 0 0,1 0-1 0 0,0 0 0 0 0,-1 0 0 0 0,1 1 1 0 0,0-1-1 0 0,0 0 0 0 0,0 1 0 0 0,-1-1 0 0 0,1 1 1 0 0,1-1-1 0 0,-1 1 0 0 0,0 0 0 0 0,0-1 1 0 0,1 1-1 0 0,-1 0 0 0 0,1-1 0 0 0,-1 1 0 0 0,1 0 1 0 0,0 0-1 0 0,0 0 0 0 0,0-1 0 0 0,0 1 0 0 0,0 0 1 0 0,0 0-1 0 0,0 0 0 0 0,0-1 0 0 0,1 1 1 0 0,-1 0-1 0 0,1 0 0 0 0,-1-1 0 0 0,1 1 0 0 0,0 0 1 0 0,0-1-1 0 0,0 1 0 0 0,0-1 0 0 0,0 1 1 0 0,0-1-1 0 0,0 1 0 0 0,0-1 0 0 0,0 0 0 0 0,1 1 1 0 0,-1-1-1 0 0,1 0 0 0 0,-1 0 0 0 0,1 0 0 0 0,-1 0 1 0 0,1 0-1 0 0,-1-1 0 0 0,1 1 0 0 0,0 0 1 0 0,0-1-1 0 0,-1 1 0 0 0,1-1 0 0 0,0 0 0 0 0,0 1 1 0 0,-1-1-1 0 0,2 0-6 0 0,14-1 144 0 0,0-1 0 0 0,0 0-1 0 0,-1-1 1 0 0,1-1 0 0 0,-1 0 0 0 0,0-1 0 0 0,0-1 0 0 0,14-8-144 0 0,-22 11-661 0 0,55-28 551 0 0,-46 16-4789 0 0,-4-2-6176 0 0,-13 13 7294 0 0</inkml:trace>
  <inkml:trace contextRef="#ctx0" brushRef="#br0" timeOffset="4479.461">1291 96 0 0 0,'0'0'775'0'0,"0"0"742"0"0,0 0 347 0 0,0 0 8 0 0,0 0-77 0 0,0 0-100 0 0,0 0-83 0 0,0 0-107 0 0,32-1-173 0 0,104-5-173 0 0,-40-16 645 0 0,50-44 398 0 0,-147 66-2177 0 0,1 0 1 0 0,0 0-1 0 0,0 1 0 0 0,0-1 1 0 0,0 0-1 0 0,0 0 0 0 0,1 1 0 0 0,-1-1 1 0 0,0 0-1 0 0,0 1 0 0 0,0-1 1 0 0,0 0-1 0 0,0 0 0 0 0,0 1 1 0 0,0-1-1 0 0,0 0 0 0 0,1 0 0 0 0,-1 1 1 0 0,0-1-1 0 0,0 0 0 0 0,0 0 1 0 0,0 0-1 0 0,1 1 0 0 0,-1-1 1 0 0,0 0-1 0 0,0 0 0 0 0,0 0 0 0 0,1 0 1 0 0,-1 0-1 0 0,0 1 0 0 0,0-1 1 0 0,1 0-1 0 0,-1 0 0 0 0,0 0 1 0 0,1 0-1 0 0,-1 0 0 0 0,0 0 0 0 0,0 0 1 0 0,1 0-1 0 0,-1 0 0 0 0,0 0 1 0 0,0 0-1 0 0,1 0 0 0 0,-1 0 1 0 0,0 0-1 0 0,0 0 0 0 0,1 0 0 0 0,-1 0 1 0 0,0-1-1 0 0,0 1 0 0 0,1 0 1 0 0,-1 0-26 0 0,-2 8-200 0 0,-10 35 241 0 0,3 1 0 0 0,1 0-1 0 0,2 0 1 0 0,1 36-41 0 0,8-25 66 0 0,3 0 1 0 0,2 0-1 0 0,2 0 1 0 0,4 0-67 0 0,19 119 321 0 0,42 337 368 0 0,-38-335-329 0 0,-37-174-292 0 0,1-1-1 0 0,0 0 0 0 0,-1 0 0 0 0,1 0 0 0 0,-1 1 0 0 0,0-1 1 0 0,1 0-1 0 0,-1 0 0 0 0,0 1 0 0 0,0-1 0 0 0,1 0 0 0 0,-1 1 1 0 0,0-1-1 0 0,0 0 0 0 0,-1 1 0 0 0,1-1 0 0 0,0 0 0 0 0,0 1 1 0 0,-1-1-1 0 0,1 0 0 0 0,-1 0 0 0 0,1 1 0 0 0,-1-1 0 0 0,1 0 1 0 0,-1 0-1 0 0,0 0 0 0 0,1 0 0 0 0,-1 0 0 0 0,0 0 0 0 0,0 0 1 0 0,0 0-1 0 0,0 0 0 0 0,-1 1-67 0 0,-45-5 604 0 0,38 1-669 0 0,0 1-1 0 0,0 0 1 0 0,0 1-1 0 0,0 0 1 0 0,0 1-1 0 0,0 0 1 0 0,0 0-1 0 0,0 1 1 0 0,0 0-1 0 0,0 0 1 0 0,-5 4 65 0 0,-93 58-4485 0 0,66-36-1416 0 0,-1-3-5763 0 0,30-18 9566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6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3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2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5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7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5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7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3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7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2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6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3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6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9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6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7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2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8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2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8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5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5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5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2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8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4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4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4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7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3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3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4:30.5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676 317 0 0 0,'0'0'203'0'0,"0"0"510"0"0,0 0 206 0 0,0 0 28 0 0,0 0-16 0 0,0 0-43 0 0,0 0-32 0 0,0 0 38 0 0,-3-1 69 0 0,-12-1 53 0 0,11 1 37 0 0,4 1-10 0 0,0 0-51 0 0,0 0-98 0 0,31-11 425 0 0,70-28-612 0 0,-3-4 1 0 0,67-42-708 0 0,-70 35-7 0 0,54-31-312 0 0,-118 77-1282 0 0,-31 34-504 0 0,-10 492 4134 0 0,2 44-1889 0 0,8-540-127 0 0,1-1 0 0 0,1 0 1 0 0,2 0-1 0 0,0 0 0 0 0,2 0 1 0 0,8 24-14 0 0,6-27 764 0 0,-20-22-175 0 0,3-43 5805 0 0,-62-57-5945 0 0,51 89-537 0 0,-1 1 0 0 0,-1 0 0 0 0,0 0 0 0 0,0 1 1 0 0,-1 0-1 0 0,0 1 0 0 0,0 0 0 0 0,-1 1 0 0 0,0 0 0 0 0,-1 1 0 0 0,1 0 0 0 0,-1 1 0 0 0,0 1 0 0 0,-1 0 0 0 0,1 0 0 0 0,-1 1 0 0 0,1 1 0 0 0,-6 0 88 0 0,-3 1-268 0 0,0 1 1 0 0,0 1-1 0 0,0 1 0 0 0,1 1 0 0 0,-1 1 1 0 0,1 0-1 0 0,0 2 0 0 0,0 1 0 0 0,-9 4 268 0 0,-21 11-90 0 0,2 3 1 0 0,1 1-1 0 0,1 3 0 0 0,2 2 0 0 0,0 1 0 0 0,3 3 0 0 0,1 1 0 0 0,1 3 0 0 0,-30 38 90 0 0,64-71-91 0 0,3-3-47 0 0,1 0 0 0 0,-1-1-1 0 0,0 1 1 0 0,1 0 0 0 0,0 1-1 0 0,0-1 1 0 0,0 0 0 0 0,0 1 0 0 0,0-1-1 0 0,1 1 1 0 0,-1-1 0 0 0,1 1-1 0 0,0 0 1 0 0,0 0 0 0 0,0-1-1 0 0,1 1 1 0 0,-1 3 138 0 0,38 1-4873 0 0,53-30-1380 0 0,-70 11 3164 0 0</inkml:trace>
  <inkml:trace contextRef="#ctx0" brushRef="#br0" timeOffset="456.527">685 906 4625 0 0,'0'0'1044'0'0,"0"0"-914"0"0,0 0-601 0 0,0 0-64 0 0,0 0 232 0 0,0 0 397 0 0,0 0 336 0 0,0 0 112 0 0,0 0-11 0 0,33-14-26 0 0,107-46-53 0 0,-8 3 352 0 0,3 6 0 0 0,2 7 0 0 0,1 5 0 0 0,79-9-804 0 0,-207 46 312 0 0,9-1-467 0 0,-6 4 4009 0 0,1 26-4487 0 0,-8-16 673 0 0,0 1 0 0 0,-1 1 0 0 0,0-1 0 0 0,-1 1 0 0 0,0 0 0 0 0,-1-1 0 0 0,0 2 0 0 0,-1-1 0 0 0,-1 0 0 0 0,0 0 0 0 0,-1 1 0 0 0,0-1 0 0 0,-2 10-40 0 0,2-4 90 0 0,-1-9-190 0 0,0 0 0 0 0,0 0 0 0 0,-1 0 0 0 0,-1 0-1 0 0,0 0 1 0 0,0 0 0 0 0,-1 0 0 0 0,0-1 0 0 0,0 0 0 0 0,-1 0-1 0 0,0 0 1 0 0,-1 0 0 0 0,0-1 0 0 0,-1 0 0 0 0,1 0-1 0 0,-4 2 101 0 0,5-3-1621 0 0,5-7-2105 0 0,1 1-3389 0 0,2-1 6932 0 0</inkml:trace>
  <inkml:trace contextRef="#ctx0" brushRef="#br0" timeOffset="906.901">1910 957 6241 0 0,'0'0'1167'0'0,"0"0"-1205"0"0,0 0-312 0 0,0 0 289 0 0,0 0 492 0 0,0 0 222 0 0,0 0-91 0 0,0 0-200 0 0,0 0-167 0 0,-5 35-139 0 0,-14 111-88 0 0,-1 23-88 0 0,12-70 375 0 0,8-98 34 0 0,0-1 265 0 0,0 0 232 0 0,4-26 2363 0 0,32-93-1350 0 0,96-215-1738 0 0,-37 165-429 0 0,-93 166 288 0 0,0-1-1 0 0,1 1 0 0 0,-1 0 1 0 0,1 0-1 0 0,0 0 0 0 0,0 0 1 0 0,0 0-1 0 0,0 1 0 0 0,1-1 0 0 0,-1 1 1 0 0,1 0-1 0 0,-1 0 0 0 0,1 0 1 0 0,0 0-1 0 0,0 1 0 0 0,-1 0 1 0 0,1-1-1 0 0,1 1 81 0 0,-1 25-1692 0 0,0 136 386 0 0,9-120-1306 0 0,18-13-5561 0 0,-25-24 7817 0 0</inkml:trace>
  <inkml:trace contextRef="#ctx0" brushRef="#br0" timeOffset="1149.252">2407 965 8882 0 0,'0'0'439'0'0,"0"0"-111"0"0,0 0 235 0 0,0 0 309 0 0,0 0 147 0 0,0 0-66 0 0,0 0-233 0 0,-7 34-292 0 0,-20 108-269 0 0,20-43-719 0 0,15-58-1575 0 0,3-26-5497 0 0,-10-15 3596 0 0</inkml:trace>
  <inkml:trace contextRef="#ctx0" brushRef="#br0" timeOffset="1303.883">2355 619 12875 0 0,'0'0'880'0'0,"0"0"-584"0"0,0 0-176 0 0,0 0-96 0 0,0 0-88 0 0,0 0-624 0 0,0 0-1073 0 0,0 0-391 0 0,0 0-649 0 0,0 0-487 0 0,0 0-153 0 0</inkml:trace>
  <inkml:trace contextRef="#ctx0" brushRef="#br0" timeOffset="1722.762">2950 865 8634 0 0,'0'0'569'0'0,"0"0"-354"0"0,0 0-234 0 0,0 0 2 0 0,0 0 92 0 0,0 0 42 0 0,0 0-24 0 0,-33 21-78 0 0,-99 65-94 0 0,65-17-225 0 0,58-54 198 0 0,4-6-28 0 0,0 0 0 0 0,0 0 0 0 0,1 1 0 0 0,0-1 0 0 0,0 1 0 0 0,1 0 0 0 0,0 0 0 0 0,1 0 0 0 0,0 0 0 0 0,1 1 0 0 0,0-1 0 0 0,1 1 0 0 0,0-1 1 0 0,1 7 133 0 0,2-10-27 0 0,0-1 1 0 0,1 1 0 0 0,-1-1 0 0 0,2 0 0 0 0,-1 0 0 0 0,0 0 0 0 0,1 0 0 0 0,0-1 0 0 0,1 0 0 0 0,-1 0 0 0 0,1 0 0 0 0,0-1 0 0 0,0 0 0 0 0,1 0-1 0 0,-1 0 1 0 0,1-1 0 0 0,-1 0 0 0 0,1 0 0 0 0,0-1 0 0 0,0 0 0 0 0,1 0 0 0 0,-1 0 0 0 0,0-1 0 0 0,1-1 0 0 0,-1 1 0 0 0,0-1 0 0 0,1 0-1 0 0,-1 0 1 0 0,2-1 26 0 0,6-3 471 0 0,0-1-1 0 0,0 0 0 0 0,-1 0 0 0 0,1-2 0 0 0,-1 0 0 0 0,-1 0 1 0 0,1-1-1 0 0,-2-1 0 0 0,1 0 0 0 0,-1-1 0 0 0,0 0 1 0 0,-1-1-1 0 0,0 0 0 0 0,-1-1 0 0 0,0 0 0 0 0,-1-1 0 0 0,-1 0 1 0 0,8-14-471 0 0,25-27 215 0 0,-2-3 0 0 0,-3-1-1 0 0,-2-2 1 0 0,-3-1 0 0 0,9-27-215 0 0,-26 50-919 0 0,-2-1-1 0 0,-2 0 0 0 0,-1-1 1 0 0,-2 0-1 0 0,-1-1 0 0 0,-2 1 1 0 0,-3-1-1 0 0,-1-4 920 0 0,-18-34-1174 0 0,16 75 1278 0 0,-1 0-1 0 0,1 1 0 0 0,0-1 1 0 0,-1 1-1 0 0,0-1 0 0 0,0 1 1 0 0,0 0-1 0 0,0 0 0 0 0,-1 0 1 0 0,1 1-1 0 0,-1-1 0 0 0,0 1 1 0 0,1-1-1 0 0,-1 1 0 0 0,0 1 1 0 0,0-1-1 0 0,0 0 0 0 0,-1 1 1 0 0,1 0-1 0 0,0 0 0 0 0,0 0 1 0 0,-1 1-1 0 0,1-1 0 0 0,-1 1 1 0 0,-1 0-104 0 0,-5 0 36 0 0,1 1 0 0 0,0 0 0 0 0,0 1 0 0 0,0 0 0 0 0,0 0 0 0 0,0 1 0 0 0,1 0 0 0 0,-1 1 0 0 0,1 0 1 0 0,0 1-1 0 0,0 0 0 0 0,0 0 0 0 0,0 1 0 0 0,-3 3-36 0 0,-5 4 170 0 0,1-1 1 0 0,0 2-1 0 0,1 0 0 0 0,1 1 1 0 0,0 0-1 0 0,2 1 0 0 0,-1 1 1 0 0,2 0-1 0 0,0 1 0 0 0,1 0 1 0 0,1 0-1 0 0,1 1 1 0 0,0 0-1 0 0,1 1 0 0 0,2-1 1 0 0,0 1-1 0 0,1 1 0 0 0,0-1 1 0 0,1 16-171 0 0,2-18 85 0 0,0-1 1 0 0,1 1-1 0 0,1-1 0 0 0,1 1 1 0 0,0-1-1 0 0,1 0 1 0 0,1 0-1 0 0,1 0 1 0 0,0 0-1 0 0,1-1 0 0 0,1 0 1 0 0,1 0-1 0 0,0 0 1 0 0,1-1-1 0 0,0-1 1 0 0,12 14-86 0 0,-5-11 18 0 0,2 0 0 0 0,0-1 0 0 0,1-1-1 0 0,0-1 1 0 0,1 0 0 0 0,1-2 0 0 0,0 0 0 0 0,1-1 0 0 0,0-1 0 0 0,0-1 0 0 0,1-2 0 0 0,0 0 0 0 0,1-1 0 0 0,-1-1 0 0 0,1-1 0 0 0,0-2 0 0 0,0 0 0 0 0,1-1 0 0 0,6-2-18 0 0,-17 0-377 0 0,-1-1 1 0 0,1 0-1 0 0,0-1 0 0 0,-1-1 1 0 0,0 0-1 0 0,1 0 0 0 0,-2-1 1 0 0,1-1-1 0 0,-1-1 0 0 0,12-6 377 0 0,104-89-9805 0 0,-112 86 7775 0 0</inkml:trace>
  <inkml:trace contextRef="#ctx0" brushRef="#br0" timeOffset="2601.773">4021 751 552 0 0,'0'0'2003'0'0,"0"0"320"0"0,0 0 239 0 0,0 0-208 0 0,0 0-510 0 0,0 0-499 0 0,0 0-373 0 0,0 0-141 0 0,0 0-71 0 0,0 0-100 0 0,-36 22-116 0 0,-117 68-82 0 0,15 8 563 0 0,131-93-1041 0 0,0-1-1 0 0,0 1 0 0 0,0 1 0 0 0,1-1 1 0 0,0 1-1 0 0,0 1 0 0 0,0-1 1 0 0,1 1-1 0 0,0 0 0 0 0,0 0 1 0 0,0 0-1 0 0,1 1 0 0 0,1-1 0 0 0,-1 1 1 0 0,1 0-1 0 0,0 0 0 0 0,1 0 1 0 0,0 1-1 0 0,0-1 0 0 0,1 1 0 0 0,-1 4 17 0 0,5-9-37 0 0,0-1-1 0 0,0 1 0 0 0,1-1 1 0 0,-1 0-1 0 0,1 0 0 0 0,-1-1 1 0 0,1 1-1 0 0,0-1 0 0 0,0 1 1 0 0,0-1-1 0 0,0-1 0 0 0,0 1 1 0 0,1 0-1 0 0,-1-1 0 0 0,0 0 1 0 0,1 0-1 0 0,-1 0 0 0 0,1-1 0 0 0,-1 0 1 0 0,1 0-1 0 0,0 0 0 0 0,-1 0 1 0 0,1 0-1 0 0,-1-1 0 0 0,1 0 1 0 0,-1 0-1 0 0,4-2 38 0 0,129-57 588 0 0,-112 46-547 0 0,46-26-41 0 0,-2-3 0 0 0,-2-3-1 0 0,5-9 1 0 0,36-26-8 0 0,-109 82 8 0 0,1-1-1 0 0,0 1 1 0 0,0-1 0 0 0,0 1-1 0 0,0-1 1 0 0,0 1 0 0 0,0-1-1 0 0,0 1 1 0 0,0-1 0 0 0,0 1-1 0 0,1 0 1 0 0,-1-1 0 0 0,0 1 0 0 0,0-1-1 0 0,0 1 1 0 0,1-1 0 0 0,-1 1-1 0 0,0-1 1 0 0,0 1 0 0 0,1-1-1 0 0,-1 0 1 0 0,0 1 0 0 0,1-1-1 0 0,-1 1 1 0 0,1-1 0 0 0,-1 0-1 0 0,0 1 1 0 0,1-1 0 0 0,-1 0-1 0 0,1 0 1 0 0,-1 1 0 0 0,1-1-1 0 0,-1 0 1 0 0,1 0 0 0 0,-1 0-1 0 0,1 1 1 0 0,-1-1 0 0 0,1 0-1 0 0,0 0 1 0 0,-1 0 0 0 0,1 0-1 0 0,-1 0 1 0 0,1 0 0 0 0,-1 0-1 0 0,1 0 1 0 0,-1 0 0 0 0,1-1-1 0 0,-1 1 1 0 0,1 0 0 0 0,-1 0-1 0 0,1 0 1 0 0,-1 0 0 0 0,1-1-1 0 0,-1 1 1 0 0,1 0 0 0 0,-1-1-1 0 0,1 1 1 0 0,-1 0 0 0 0,1-1 0 0 0,-1 1-1 0 0,0-1 1 0 0,1 1 0 0 0,-1 0 0 0 0,-12 48 41 0 0,11-46-25 0 0,-8 24 75 0 0,2 0-1 0 0,0 0 1 0 0,2 1-1 0 0,1 0 1 0 0,1 0-1 0 0,1 10-90 0 0,2-34 3 0 0,1 1 0 0 0,0 0 1 0 0,1 0-1 0 0,-1-1 0 0 0,1 1 0 0 0,-1 0 0 0 0,1-1 0 0 0,0 0 0 0 0,0 1 1 0 0,1-1-1 0 0,-1 0 0 0 0,1 0 0 0 0,-1 0 0 0 0,1-1 0 0 0,0 1 0 0 0,0-1 0 0 0,0 1 1 0 0,1-1-1 0 0,-1 0 0 0 0,0 0 0 0 0,1 0 0 0 0,0-1 0 0 0,-1 1 0 0 0,1-1 1 0 0,0 0-1 0 0,0 0 0 0 0,-1 0 0 0 0,1-1 0 0 0,0 1 0 0 0,0-1 0 0 0,0 0 0 0 0,0 0 1 0 0,0 0-1 0 0,0-1 0 0 0,0 1 0 0 0,-1-1 0 0 0,1 0 0 0 0,0 0 0 0 0,0 0 1 0 0,-1-1-1 0 0,1 1 0 0 0,0-1 0 0 0,0 0-3 0 0,15-9 239 0 0,0 0-1 0 0,-1-1 1 0 0,0-1-1 0 0,-2 0 1 0 0,1-2 0 0 0,12-14-239 0 0,-7 9 94 0 0,156-172 39 0 0,-155 162-649 0 0,-28 52-1750 0 0,-2-1 2047 0 0,0 0 0 0 0,2 0 0 0 0,1 1 0 0 0,0 0 0 0 0,1-1 0 0 0,1 13 219 0 0,2-32-27 0 0,0 1-1 0 0,1 0 1 0 0,-1 0-1 0 0,0 0 1 0 0,1 0-1 0 0,0 0 1 0 0,0 0-1 0 0,0-1 1 0 0,0 1-1 0 0,0 0 1 0 0,1-1-1 0 0,-1 1 1 0 0,1-1-1 0 0,-1 1 0 0 0,1-1 1 0 0,0 0-1 0 0,0 0 1 0 0,0 0-1 0 0,0 0 1 0 0,0 0-1 0 0,1 0 1 0 0,-1 0-1 0 0,1-1 1 0 0,-1 1-1 0 0,1-1 1 0 0,-1 0-1 0 0,1 0 1 0 0,0 0-1 0 0,0 0 1 0 0,-1 0-1 0 0,1 0 1 0 0,0-1-1 0 0,3 1 28 0 0,0 0 33 0 0,0-1 1 0 0,0 1-1 0 0,1-1 0 0 0,-1-1 1 0 0,0 1-1 0 0,1-1 0 0 0,-1 0 1 0 0,0 0-1 0 0,0-1 1 0 0,0 0-1 0 0,0 0 0 0 0,0 0 1 0 0,-1-1-1 0 0,1 1 0 0 0,2-3-33 0 0,23-22 248 0 0,-1-1 0 0 0,-2-2-1 0 0,-1-1 1 0 0,-1-1 0 0 0,-1-1-1 0 0,-3-1 1 0 0,0-1 0 0 0,-2-1-1 0 0,-2-1 1 0 0,1-7-248 0 0,4 10 193 0 0,-23 34-147 0 0,0 0-101 0 0,-1 25-1179 0 0,-10 171 849 0 0,24 98-4580 0 0,-4-201 2998 0 0,-5-1-1 0 0,-3 1 1 0 0,-5-1 0 0 0,-4 1-1 0 0,-8 29 1968 0 0,-26 39 2463 0 0,34-138-1196 0 0,0-1 1 0 0,-1 0 0 0 0,-2-1 0 0 0,0 0 0 0 0,-1-1 0 0 0,-1 0 0 0 0,-1-1 0 0 0,0-1 0 0 0,-11 11-1268 0 0,21-25 281 0 0,0 0 1 0 0,-1 0 0 0 0,1 0 0 0 0,0 0-1 0 0,-1-1 1 0 0,0 0 0 0 0,0 0-1 0 0,0 0 1 0 0,0 0 0 0 0,-1-1 0 0 0,1 0-1 0 0,-1 0 1 0 0,1 0 0 0 0,-1-1 0 0 0,0 0-1 0 0,0 0 1 0 0,0 0 0 0 0,1-1-1 0 0,-1 0 1 0 0,-5 0-282 0 0,6-4 56 0 0,1 1 0 0 0,0-1 0 0 0,0 0 1 0 0,0 0-1 0 0,0 0 0 0 0,1-1 0 0 0,0 1 0 0 0,0-1 0 0 0,0 0 0 0 0,1 0 0 0 0,-1 0 0 0 0,1 0 0 0 0,0 0 0 0 0,1-1 0 0 0,-1 1 1 0 0,1-1-1 0 0,0 1 0 0 0,0-3-56 0 0,-3-17-48 0 0,1 0 0 0 0,0 0 0 0 0,2-1 0 0 0,2 1 0 0 0,0 0 0 0 0,1 0-1 0 0,2 0 1 0 0,0 0 0 0 0,2 0 0 0 0,0 1 0 0 0,2 0 0 0 0,1 0 0 0 0,1 1 0 0 0,0 0 0 0 0,9-11 48 0 0,2-1-360 0 0,1 0 0 0 0,2 1 1 0 0,2 1-1 0 0,0 1 0 0 0,3 2 0 0 0,0 1 0 0 0,2 1 0 0 0,1 1 0 0 0,4 0 360 0 0,3-1-1202 0 0,0 2-1 0 0,3 1 0 0 0,0 3 0 0 0,1 1 1 0 0,1 2-1 0 0,0 2 0 0 0,2 2 1 0 0,0 2-1 0 0,0 2 0 0 0,1 2 0 0 0,0 2 1 0 0,37-1 1202 0 0,14 8-3010 0 0,-71 0 2295 0 0</inkml:trace>
  <inkml:trace contextRef="#ctx0" brushRef="#br0" timeOffset="3039.278">1 2010 12787 0 0,'0'0'1455'0'0,"0"0"-676"0"0,0 0-731 0 0,0 0-470 0 0,0 0-43 0 0,0 0 181 0 0,0 0 421 0 0,0 0 556 0 0,44-1 269 0 0,314-17 900 0 0,330-46-542 0 0,1077-81-780 0 0,-1502 130-470 0 0,2276-158 70 0 0,-1987 110-1590 0 0,-193 13-7928 0 0,-273 38 584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6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2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1 596 0 0 0,'0'0'439'0'0,"0"0"629"0"0,0 0 114 0 0,0 0-133 0 0,0 0-162 0 0,0 0-114 0 0,0 0-96 0 0,32-15-49 0 0,102-50-19 0 0,-55 8 635 0 0,67-107 1588 0 0,-98 106-1843 0 0,3 2-1 0 0,2 3 1 0 0,39-31-989 0 0,-87 80 82 0 0,1-1-1 0 0,0 1 1 0 0,0 0 0 0 0,0 0 0 0 0,0 0 0 0 0,1 1-1 0 0,-1 0 1 0 0,1 1 0 0 0,0-1 0 0 0,0 1-1 0 0,0 0 1 0 0,0 1 0 0 0,0 0 0 0 0,0 0 0 0 0,2 0-82 0 0,-6 4 49 0 0,0-1 0 0 0,0 0 0 0 0,-1 1 0 0 0,1 0 0 0 0,0 0 1 0 0,-1 0-1 0 0,0 0 0 0 0,0 0 0 0 0,0 0 0 0 0,0 0 0 0 0,0 1 1 0 0,-1-1-1 0 0,1 1 0 0 0,-1-1 0 0 0,0 1 0 0 0,0 0 0 0 0,0-1 1 0 0,-1 1-1 0 0,1 0 0 0 0,-1 0 0 0 0,0 0 0 0 0,0 2-49 0 0,1 22 199 0 0,-1 1 1 0 0,-1-1-1 0 0,-1 0 0 0 0,-2 0 0 0 0,0 0 1 0 0,-2 0-1 0 0,-1-1 0 0 0,-2 0 0 0 0,0 0 1 0 0,-2 0-200 0 0,-5 10-1 0 0,-1-1 0 0 0,-2 0 0 0 0,-1-1 1 0 0,-2-1-1 0 0,-1-2 0 0 0,-2 0 0 0 0,-13 12 1 0 0,30-36-268 0 0,0-1 0 0 0,0 0 0 0 0,-1-1 0 0 0,0 0 0 0 0,-1-1-1 0 0,1 1 1 0 0,-1-2 0 0 0,0 1 0 0 0,-1-1 0 0 0,1-1 0 0 0,-2 1 268 0 0,-75 1-8276 0 0,75-8 4669 0 0,3-1-210 0 0</inkml:trace>
  <inkml:trace contextRef="#ctx0" brushRef="#br0" timeOffset="395.59">1267 235 5641 0 0,'0'0'1765'0'0,"0"0"-995"0"0,0 0-145 0 0,0 0 253 0 0,-28 33 285 0 0,-91 104 119 0 0,53-34 718 0 0,63-98-1935 0 0,0 1 1 0 0,1 0-1 0 0,-1 0 0 0 0,1 0 0 0 0,0 0 0 0 0,1 0 0 0 0,0 1 0 0 0,0-1 0 0 0,0 0 0 0 0,1 1 1 0 0,-1-1-1 0 0,1 0 0 0 0,1 1 0 0 0,0-1 0 0 0,0 0 0 0 0,0 1 0 0 0,0-1 0 0 0,1 0 0 0 0,0 0 1 0 0,0 0-1 0 0,1 0 0 0 0,0 0 0 0 0,0-1 0 0 0,0 1 0 0 0,1-1 0 0 0,-1 0 0 0 0,1 0 0 0 0,1 0 0 0 0,-1 0 1 0 0,1-1-1 0 0,-1 0 0 0 0,1 0 0 0 0,1 0 0 0 0,-1 0 0 0 0,0-1 0 0 0,1 0 0 0 0,0 0 0 0 0,0 0 1 0 0,2 0-66 0 0,7 1 126 0 0,-1-1 0 0 0,0-1 0 0 0,1 0 0 0 0,0-1 0 0 0,-1 0 0 0 0,1-2 1 0 0,0 1-1 0 0,-1-2 0 0 0,1 0 0 0 0,-1-1 0 0 0,1 0 0 0 0,-1-1 1 0 0,0 0-1 0 0,0-2 0 0 0,-1 1 0 0 0,0-2 0 0 0,0 0 0 0 0,0 0 0 0 0,-1-1 1 0 0,0-1-1 0 0,0 0 0 0 0,-1 0 0 0 0,0-1 0 0 0,-1-1 0 0 0,0 0 1 0 0,-1 0-1 0 0,0-1 0 0 0,-1 0 0 0 0,0-1 0 0 0,-1 1 0 0 0,0-1 0 0 0,1-7-126 0 0,-3 11 10 0 0,-2-1 0 0 0,1 0 0 0 0,-2 0 0 0 0,1 0 0 0 0,-1 0 0 0 0,-1-1 0 0 0,0 1 0 0 0,0 0 0 0 0,-1-1 0 0 0,0 1 0 0 0,-1-1 0 0 0,0 1 0 0 0,-1 0 0 0 0,0 0-1 0 0,-1-1 1 0 0,0 1 0 0 0,0 1 0 0 0,-1-1 0 0 0,0 0 0 0 0,-1 1 0 0 0,0 0 0 0 0,-1 0 0 0 0,1 0 0 0 0,-2 1 0 0 0,1 0 0 0 0,-1 0 0 0 0,0 1 0 0 0,-1 0 0 0 0,-2-1-10 0 0,3 2-301 0 0,0 0 0 0 0,0 1-1 0 0,-1 0 1 0 0,0 0 0 0 0,0 1 0 0 0,0 0 0 0 0,-1 1 0 0 0,1 0 0 0 0,-1 0 0 0 0,0 0 0 0 0,0 1 0 0 0,0 1 0 0 0,0 0 0 0 0,0 0 0 0 0,0 0 0 0 0,0 1 0 0 0,-1 1 0 0 0,1 0 0 0 0,0 0 0 0 0,0 0 0 0 0,0 1 0 0 0,-1 1 301 0 0,-64 35-9621 0 0,48-20 4876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8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744 1 0 0 0,'0'0'353'0'0,"0"0"390"0"0,0 0 273 0 0,0 0 301 0 0,0 0 214 0 0,0 0-84 0 0,0 0-311 0 0,0 0-344 0 0,0 0-266 0 0,0 0-61 0 0,-7 12 46 0 0,-54 91 1118 0 0,41-69-1256 0 0,-1 0 0 0 0,-2-2 0 0 0,-1 0-1 0 0,-2-1 1 0 0,-1-2 0 0 0,-28 24-373 0 0,29-30-41 0 0,-1-1 0 0 0,-1-1 1 0 0,0-1-1 0 0,-2-2 0 0 0,0-1 0 0 0,-1-1 0 0 0,-1-2 0 0 0,0-1 1 0 0,-1-2-1 0 0,-24 5 41 0 0,-20-10 18 0 0,74-6-5 0 0,1 0 0 0 0,0-1 0 0 0,0 1 0 0 0,0 0 0 0 0,0-1-1 0 0,0 1 1 0 0,0-1 0 0 0,0 0 0 0 0,0 0 0 0 0,0 0 0 0 0,0 0 0 0 0,1 0 0 0 0,-1 0 0 0 0,0 0 0 0 0,1 0 0 0 0,-1-1 0 0 0,1 1 0 0 0,-1-1-1 0 0,1 1 1 0 0,-1-1 0 0 0,1 0 0 0 0,0 1 0 0 0,0-1 0 0 0,0 0 0 0 0,0 0 0 0 0,0 0 0 0 0,0 0 0 0 0,1 0 0 0 0,-1 0 0 0 0,1 0 0 0 0,-1 0-1 0 0,1 0 1 0 0,0 0 0 0 0,-1-1-13 0 0,4-11 27 0 0,0-1-1 0 0,0 1 1 0 0,1 0-1 0 0,1 0 1 0 0,0 0 0 0 0,1 1-1 0 0,1 0 1 0 0,0 0-1 0 0,1 0 1 0 0,0 1-1 0 0,1 0 1 0 0,0 1-1 0 0,1 0 1 0 0,0 0-1 0 0,1 1 1 0 0,0 0-1 0 0,3-1-26 0 0,-5 2 31 0 0,-1 1 55 0 0,-1 0 1 0 0,1 0 0 0 0,0 1 0 0 0,1 0 0 0 0,0 0-1 0 0,0 1 1 0 0,0 0 0 0 0,1 1 0 0 0,0 0-1 0 0,0 0 1 0 0,0 1 0 0 0,0 1 0 0 0,1-1-1 0 0,-1 2 1 0 0,1 0 0 0 0,0 0 0 0 0,0 1-1 0 0,7-1-86 0 0,26 46 623 0 0,-7 9-138 0 0,-28-38-329 0 0,1 0 1 0 0,0-1 0 0 0,1 0-1 0 0,0-1 1 0 0,1 0-1 0 0,1-1 1 0 0,0-1-1 0 0,1 1 1 0 0,14 8-157 0 0,-16-14 89 0 0,1 1 0 0 0,1-2-1 0 0,-1 0 1 0 0,0 0 0 0 0,1-1 0 0 0,0-1 0 0 0,0 0-1 0 0,0-1 1 0 0,6-1-89 0 0,12 1-4206 0 0,1-1-4592 0 0,-29-1 2691 0 0</inkml:trace>
  <inkml:trace contextRef="#ctx0" brushRef="#br0" timeOffset="352.768">1084 200 496 0 0,'0'0'1290'0'0,"0"0"-325"0"0,0 0 91 0 0,0 0 439 0 0,0 0 381 0 0,0 0 84 0 0,0 0-244 0 0,0 0-357 0 0,0 0-249 0 0,0 0-181 0 0,0 0-92 0 0,0 0-41 0 0,0 0-65 0 0,22 0-49 0 0,103-1 340 0 0,97-31-179 0 0,-193 28-3902 0 0,-24 4-1816 0 0,1 0-3979 0 0,-6 0 6479 0 0</inkml:trace>
  <inkml:trace contextRef="#ctx0" brushRef="#br0" timeOffset="607.153">1114 432 8074 0 0,'0'0'1356'0'0,"0"0"-238"0"0,0 0 118 0 0,0 0 268 0 0,0 0 94 0 0,0 0-231 0 0,0 0-370 0 0,0 0-267 0 0,34-9-205 0 0,110-27-189 0 0,62-7 56 0 0,-123 32-2101 0 0,-51 7-2001 0 0,-3 0-4173 0 0,-20 4 1952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55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1352 888 2425 0 0,'0'0'2897'0'0,"0"0"-948"0"0,0 0-555 0 0,0 0 30 0 0,0 0 157 0 0,0 0 45 0 0,0 0-196 0 0,0 0-365 0 0,0 0-302 0 0,0 0-168 0 0,0 0-86 0 0,0 0-26 0 0,0 0-39 0 0,31-6-58 0 0,102-17-64 0 0,27 8 423 0 0,-71 14-983 0 0,-69 1-4508 0 0,-1 1-4938 0 0,-17-1 4314 0 0</inkml:trace>
  <inkml:trace contextRef="#ctx0" brushRef="#br0" timeOffset="993.843">1880 718 0 0 0,'0'0'1515'0'0,"0"0"131"0"0,0 0-31 0 0,0 0-167 0 0,0 0-148 0 0,0 0-83 0 0,0 0-40 0 0,0 0-26 0 0,0 0-41 0 0,-1-2-88 0 0,0-6-808 0 0,1 8 1969 0 0,-5 7 280 0 0,1 36-2021 0 0,3 111 22 0 0,36-83-387 0 0,-32-69-38 0 0,0-1 0 0 0,0 1 0 0 0,1-1 0 0 0,-1 0 0 0 0,0-1 1 0 0,1 1-1 0 0,-1-1 0 0 0,1 1 0 0 0,-1-1 0 0 0,1 0 0 0 0,-1 0 0 0 0,1 0 0 0 0,-1-1 0 0 0,0 1 0 0 0,1-1 0 0 0,-1 0 1 0 0,1 0-1 0 0,-1 0 0 0 0,0 0 0 0 0,0-1 0 0 0,0 1 0 0 0,0-1 0 0 0,0 0 0 0 0,0 0 0 0 0,0 0 0 0 0,1-1-39 0 0,116-114 462 0 0,-120 117-483 0 0,0 1 1 0 0,0-1 0 0 0,0 0-1 0 0,1 1 1 0 0,-1-1 0 0 0,0 0 0 0 0,0 1-1 0 0,0-1 1 0 0,1 0 0 0 0,-1 0-1 0 0,0 1 1 0 0,0-1 0 0 0,1 0-1 0 0,-1 0 1 0 0,0 1 0 0 0,1-1-1 0 0,-1 0 1 0 0,0 0 0 0 0,1 0 0 0 0,-1 0-1 0 0,0 0 1 0 0,1 1 0 0 0,-1-1-1 0 0,0 0 1 0 0,1 0 0 0 0,-1 0-1 0 0,0 0 1 0 0,1 0 0 0 0,-1 0-1 0 0,0 0 1 0 0,1 0 0 0 0,-1 0 0 0 0,0 0-1 0 0,1 0 1 0 0,-1-1 0 0 0,0 1-1 0 0,1 0 1 0 0,-1 0 0 0 0,0 0-1 0 0,1 0 21 0 0,0 20-300 0 0,0-14 302 0 0,1-1 0 0 0,-1 1 0 0 0,1-1 0 0 0,0 0-1 0 0,0 1 1 0 0,1-1 0 0 0,0 0 0 0 0,-1-1-1 0 0,2 1 1 0 0,-1 0 0 0 0,1-1 0 0 0,-1 0-1 0 0,1 0 1 0 0,0 0 0 0 0,1 0 0 0 0,-1-1-1 0 0,1 1 1 0 0,-1-1 0 0 0,1 0 0 0 0,0 0 0 0 0,0-1-1 0 0,0 0 1 0 0,1 0 0 0 0,-1 0 0 0 0,0 0-1 0 0,1-1 1 0 0,-1 0 0 0 0,1 0 0 0 0,0 0-1 0 0,-1-1 1 0 0,2 0-2 0 0,3-2 98 0 0,-1 0 0 0 0,1 0 0 0 0,0-1 0 0 0,-1-1 0 0 0,1 1 0 0 0,-1-2 0 0 0,0 1-1 0 0,-1-1 1 0 0,1 0 0 0 0,-1-1 0 0 0,0 0 0 0 0,0-1 0 0 0,-1 1 0 0 0,1-2 0 0 0,-2 1 0 0 0,1-1 0 0 0,-1 0 0 0 0,0 0 0 0 0,4-8-98 0 0,-5 8 55 0 0,0-1 0 0 0,-1 0 0 0 0,0-1 0 0 0,0 1 0 0 0,-1-1 0 0 0,0 1 1 0 0,-1-1-1 0 0,0 0 0 0 0,-1 0 0 0 0,0 0 0 0 0,0 0 0 0 0,-1 0 1 0 0,0 0-1 0 0,-2-10-55 0 0,-20-12-1648 0 0,11 25-1328 0 0,-1 1-3575 0 0,8 4 2550 0 0,0 1-2920 0 0</inkml:trace>
  <inkml:trace contextRef="#ctx0" brushRef="#br0" timeOffset="1301.807">2821 464 6665 0 0,'0'0'1742'0'0,"0"0"-434"0"0,0 0-235 0 0,0 0 42 0 0,0 0 42 0 0,0 0-131 0 0,0 0-283 0 0,0 0-266 0 0,0 0-164 0 0,0 0-97 0 0,0 0-57 0 0,0 0-50 0 0,-15 32-27 0 0,-45 96-17 0 0,20-23 57 0 0,-6-9-407 0 0,-44-3-1655 0 0,42-48-2086 0 0,28-18-4205 0 0,16-23 6341 0 0</inkml:trace>
  <inkml:trace contextRef="#ctx0" brushRef="#br0" timeOffset="1829.805">2868 781 0 0 0,'0'0'872'0'0,"0"0"711"0"0,0 0 242 0 0,0 0 175 0 0,0 0 91 0 0,0 0-65 0 0,0 0-286 0 0,0 0-365 0 0,0 0-309 0 0,0 0-251 0 0,0 0-207 0 0,0 0-152 0 0,0 0-80 0 0,25-4 1244 0 0,197-29 125 0 0,-224 66-1832 0 0,-100 66 60 0 0,80-79 29 0 0,13-14 0 0 0,0 2 0 0 0,0-1 0 0 0,1 1 0 0 0,0 1 0 0 0,0-1 0 0 0,1 1 0 0 0,0 0 0 0 0,1 1 0 0 0,0 0 0 0 0,1 0 0 0 0,0 0 0 0 0,0 2-2 0 0,4-11 1 0 0,1 0 1 0 0,0 0 0 0 0,0 1 0 0 0,0-1 0 0 0,0 0 0 0 0,0 1 0 0 0,0-1 0 0 0,0 0-1 0 0,0 0 1 0 0,0 1 0 0 0,1-1 0 0 0,-1 0 0 0 0,0 0 0 0 0,1 1 0 0 0,-1-1-1 0 0,1 0 1 0 0,-1 0 0 0 0,1 0 0 0 0,0 0 0 0 0,0 0 0 0 0,-1 0 0 0 0,1 0 0 0 0,0 0-1 0 0,0 0 1 0 0,0 0 0 0 0,0 0 0 0 0,0 0 0 0 0,0-1 0 0 0,0 1 0 0 0,0 0-1 0 0,1-1 1 0 0,-1 1 0 0 0,0-1 0 0 0,0 1 0 0 0,0-1 0 0 0,1 0 0 0 0,-1 1 0 0 0,0-1-1 0 0,0 0 1 0 0,1 0-2 0 0,59 4 214 0 0,-51-4-168 0 0,15-2 19 0 0,0-1 0 0 0,0-1 0 0 0,-1-1-1 0 0,1-1 1 0 0,-1-1 0 0 0,0-2 0 0 0,4-2-65 0 0,72-23-6118 0 0,-89 30 543 0 0,-3-3-3630 0 0</inkml:trace>
  <inkml:trace contextRef="#ctx0" brushRef="#br0" timeOffset="-1560.823">380 682 5041 0 0,'0'0'1430'0'0,"0"0"-351"0"0,0 0-286 0 0,0 0-33 0 0,0 0 138 0 0,0 0 102 0 0,0 0-74 0 0,0 0-157 0 0,0 0-150 0 0,0 0-91 0 0,0 0-27 0 0,7 8-53 0 0,51 79 575 0 0,-47-62-931 0 0,-1 0 0 0 0,-2 1 0 0 0,0 0 0 0 0,-2 0 0 0 0,0 0 0 0 0,-2 1 1 0 0,-1 0-1 0 0,-2 0 0 0 0,0 17-92 0 0,-32 14-2199 0 0,-2-25-4150 0 0,20-20 193 0 0,9-9 4216 0 0</inkml:trace>
  <inkml:trace contextRef="#ctx0" brushRef="#br0" timeOffset="-1193.693">339 726 0 0 0,'0'0'564'0'0,"0"0"800"0"0,0 0 393 0 0,0 0 45 0 0,0 0-237 0 0,0 0-269 0 0,0 0-222 0 0,0 0-163 0 0,34-24-88 0 0,108-74-46 0 0,-39 45 742 0 0,-77 45-1178 0 0,1 1-1 0 0,-1 1 1 0 0,1 2 0 0 0,0 0-1 0 0,1 2 1 0 0,-1 1 0 0 0,12 2-341 0 0,-36-1 16 0 0,0 0-1 0 0,0 0 1 0 0,1 0 0 0 0,-1 1 0 0 0,0-1 0 0 0,0 1 0 0 0,0 0-1 0 0,1-1 1 0 0,-1 2 0 0 0,0-1 0 0 0,0 0 0 0 0,0 1 0 0 0,-1-1-1 0 0,1 1 1 0 0,0 0 0 0 0,-1 0 0 0 0,1 0 0 0 0,-1 0 0 0 0,1 0-1 0 0,-1 0 1 0 0,0 1 0 0 0,0-1 0 0 0,0 1 0 0 0,0 0 0 0 0,-1 0-1 0 0,1-1 1 0 0,-1 1 0 0 0,1 0 0 0 0,-1 0 0 0 0,0 1 0 0 0,0-1-1 0 0,0 0 1 0 0,-1 0 0 0 0,1 0 0 0 0,-1 0 0 0 0,0 1 0 0 0,0-1 0 0 0,0 0-1 0 0,0 0 1 0 0,0 1 0 0 0,-1-1 0 0 0,0 0 0 0 0,1 0 0 0 0,-1 0-1 0 0,0 0 1 0 0,-1 0 0 0 0,1 0 0 0 0,-1 2-16 0 0,-9 9 55 0 0,-1 1-1 0 0,0-2 1 0 0,0 1 0 0 0,-2-2 0 0 0,0 0 0 0 0,0 0-1 0 0,-1-2 1 0 0,0 1 0 0 0,-1-2 0 0 0,-7 3-55 0 0,4 0 1 0 0,-103 43-355 0 0,88-48-122 0 0,27-6-4617 0 0,1-1-5190 0 0,11 0 9343 0 0</inkml:trace>
  <inkml:trace contextRef="#ctx0" brushRef="#br0" timeOffset="-778.155">969 936 0 0 0,'0'0'607'0'0,"0"0"622"0"0,0 0 296 0 0,0 0 336 0 0,0 0 328 0 0,0 0 77 0 0,0 0-285 0 0,0 0-479 0 0,0 0-435 0 0,0 0-303 0 0,0 0-210 0 0,0 0-128 0 0,0 0-96 0 0,5 22 754 0 0,-2-6-955 0 0,0-1 0 0 0,-1 0 1 0 0,-1 1-1 0 0,-1 0 0 0 0,0-1 0 0 0,-1 1 0 0 0,0-1 0 0 0,-1 1 0 0 0,-1-1 1 0 0,-1 1-1 0 0,0-1 0 0 0,-1-1 0 0 0,-6 14-129 0 0,4-20-207 0 0,1-1-3373 0 0,4-4-6669 0 0,2-3 5221 0 0</inkml:trace>
  <inkml:trace contextRef="#ctx0" brushRef="#br0" timeOffset="2974.192">319 1458 0 0 0,'0'0'832'0'0,"2"-1"139"0"0,7-4-173 0 0,0 2 1 0 0,1-1-1 0 0,-1 1 1 0 0,0 1-1 0 0,1-1 0 0 0,0 2 1 0 0,-1-1-1 0 0,1 2 0 0 0,0-1 1 0 0,0 1-1 0 0,4 1-798 0 0,27-3 1155 0 0,374-12 3111 0 0,454-52-3394 0 0,-462 44-744 0 0,-239 10-78 0 0,142-18 54 0 0,-47-2-146 0 0,88-12 168 0 0,-160 30-486 0 0,-108 13-4472 0 0,-64 5-4803 0 0,-17-4 7218 0 0</inkml:trace>
  <inkml:trace contextRef="#ctx0" brushRef="#br0" timeOffset="14068.002">1101 1642 0 0 0,'0'0'991'0'0,"0"0"221"0"0,0 0-78 0 0,0 0-143 0 0,0 0-105 0 0,0 0-59 0 0,0 0-20 0 0,0 0-51 0 0,-3-4-84 0 0,-9-13-123 0 0,9 13-149 0 0,0 12 181 0 0,-38 105 582 0 0,-38 82-227 0 0,55-144-810 0 0,24-50-94 0 0,0-1-11 0 0,0 0 4 0 0,0 0 13 0 0,0 0 12 0 0,0 0 49 0 0,0 0 46 0 0,0 0 71 0 0,0 0 47 0 0,0 0 22 0 0,-1-8-252 0 0,1 0-1 0 0,1 1 0 0 0,0-1 1 0 0,0 0-1 0 0,0 1 0 0 0,1-1 1 0 0,0 1-1 0 0,1 0 0 0 0,0-1 0 0 0,0 1 1 0 0,0 0-1 0 0,1 1 0 0 0,0-1 1 0 0,3-4-33 0 0,141-199-46 0 0,-66 133-144 0 0,-80 78 184 0 0,-1 0-1 0 0,0 1 1 0 0,0-1 0 0 0,0 0 0 0 0,0 0 0 0 0,0 1 0 0 0,0-1 0 0 0,0 1 0 0 0,0-1 0 0 0,-1 0 0 0 0,1 1 0 0 0,-1 0 0 0 0,1-1 0 0 0,-1 1 0 0 0,1-1 0 0 0,-1 1 0 0 0,0 0 0 0 0,0-1 0 0 0,0 1 0 0 0,0 0 0 0 0,0-1 0 0 0,0 1 0 0 0,0 0 0 0 0,0-1 0 0 0,-1 1 0 0 0,1-1 0 0 0,-1 1 0 0 0,1 0 6 0 0,0 1-18 0 0,-19 325 667 0 0,20-327-634 0 0,0 0 0 0 0,1-1 0 0 0,-1 1-1 0 0,0 0 1 0 0,0-1 0 0 0,1 1 0 0 0,-1-1-1 0 0,0 0 1 0 0,0 1 0 0 0,1-1-1 0 0,-1 0 1 0 0,0 0 0 0 0,1 0 0 0 0,-1 0-1 0 0,0 0 1 0 0,1 0 0 0 0,-1 0 0 0 0,0 0-1 0 0,1-1 1 0 0,-1 1 0 0 0,0 0 0 0 0,1-1-1 0 0,-1 1 1 0 0,0-1 0 0 0,0 1 0 0 0,0-1-1 0 0,1 0 1 0 0,-1 1 0 0 0,0-1 0 0 0,0 0-1 0 0,0 0 1 0 0,0 0 0 0 0,0 0 0 0 0,0 0-1 0 0,-1 0 1 0 0,2-1-15 0 0,116-134 446 0 0,-16-14-424 0 0,-52 86 17 0 0,-21 117-191 0 0,-6 10 772 0 0,-31 128 323 0 0,7-152-3446 0 0,20-34-9235 0 0,-15-5 9646 0 0</inkml:trace>
  <inkml:trace contextRef="#ctx0" brushRef="#br0" timeOffset="14829.878">1847 1602 0 0 0,'0'0'427'0'0,"0"0"610"0"0,0 0 412 0 0,0 0 244 0 0,0 0-30 0 0,0 0-341 0 0,0 0-405 0 0,0 0-379 0 0,0 0-225 0 0,0 0-69 0 0,0 0 51 0 0,0 2 117 0 0,-2 14-15 0 0,-1 0 0 0 0,0 0-1 0 0,-1 0 1 0 0,0-1 0 0 0,-2 0 0 0 0,1 0-1 0 0,-2 0 1 0 0,0-1 0 0 0,-1 0 0 0 0,0 0-1 0 0,-10 11-396 0 0,-42 88 325 0 0,59-112-315 0 0,1 0 0 0 0,-1 0 0 0 0,0 0 0 0 0,1 0 0 0 0,-1 1-1 0 0,1-1 1 0 0,0 0 0 0 0,-1 0 0 0 0,1 1 0 0 0,0-1 0 0 0,0 0 0 0 0,0 1 0 0 0,0-1-1 0 0,0 0 1 0 0,0 1 0 0 0,0-1 0 0 0,0 0 0 0 0,0 0 0 0 0,1 1 0 0 0,-1-1 0 0 0,0 0 0 0 0,1 0-1 0 0,-1 1 1 0 0,1-1 0 0 0,0 0 0 0 0,-1 0 0 0 0,1 0 0 0 0,0 0 0 0 0,0 0 0 0 0,0 0-1 0 0,0 0 1 0 0,0 0 0 0 0,-1 0 0 0 0,2 0 0 0 0,-1 0 0 0 0,0-1 0 0 0,0 1 0 0 0,0 0-1 0 0,0-1 1 0 0,0 1 0 0 0,1-1 0 0 0,-1 1 0 0 0,0-1 0 0 0,0 0 0 0 0,1 1 0 0 0,-1-1-1 0 0,0 0 1 0 0,1 0 0 0 0,-1 0 0 0 0,0 0 0 0 0,1 0 0 0 0,-1 0 0 0 0,0 0 0 0 0,0-1-1 0 0,1 1 1 0 0,-1 0 0 0 0,0-1 0 0 0,1 1 0 0 0,0-1-10 0 0,125-21 761 0 0,-33-4-2060 0 0,-74 22-2092 0 0,1-3-7270 0 0,-18 7 9669 0 0</inkml:trace>
  <inkml:trace contextRef="#ctx0" brushRef="#br0" timeOffset="15261.643">2456 1451 0 0 0,'0'0'401'0'0,"0"0"632"0"0,0 0 348 0 0,0 0 33 0 0,0 0-231 0 0,0 0-335 0 0,0 0-260 0 0,0 0-106 0 0,0 0 31 0 0,0 0 86 0 0,0 0 57 0 0,7 4 1574 0 0,-34 74 1493 0 0,-40 76-2125 0 0,22-64-1346 0 0,-3-3 1 0 0,-5-1-1 0 0,-4-1-252 0 0,27-18-1319 0 0,30-66 550 0 0,0-1-418 0 0,0 0-588 0 0,0 0-786 0 0,0 0 420 0 0,3-1-2835 0 0,1-2 2298 0 0</inkml:trace>
  <inkml:trace contextRef="#ctx0" brushRef="#br0" timeOffset="20757.854">2546 1635 0 0 0,'0'0'1316'0'0,"0"0"226"0"0,0 0-59 0 0,0 0-292 0 0,0 0-231 0 0,0 0-126 0 0,0 0-29 0 0,0 0 46 0 0,6-5 60 0 0,42-35 1755 0 0,57-8 770 0 0,13 38-2606 0 0,-116 11-818 0 0,0 1 1 0 0,0 0-1 0 0,0-1 1 0 0,-1 1-1 0 0,1 0 1 0 0,-1 0-1 0 0,1 0 1 0 0,-1 0-1 0 0,0 0 1 0 0,0 0-1 0 0,0 0 1 0 0,0 1-1 0 0,0-1 1 0 0,0 0-1 0 0,-1 0 1 0 0,1 1-1 0 0,-1-1 1 0 0,1 1-1 0 0,-1-1 0 0 0,0 0 1 0 0,0 1-1 0 0,0-1 1 0 0,0 1-1 0 0,-1-1 1 0 0,1 0-1 0 0,-1 1 1 0 0,1-1-1 0 0,-1 0 1 0 0,0 1-1 0 0,0-1 1 0 0,0 2-13 0 0,-108 131 533 0 0,108-133-533 0 0,1 1-1 0 0,0-1 1 0 0,0 1-1 0 0,0-1 1 0 0,0 1-1 0 0,1 0 1 0 0,-1-1 0 0 0,0 1-1 0 0,1-1 1 0 0,0 1-1 0 0,0-1 1 0 0,0 0-1 0 0,0 1 1 0 0,0-1-1 0 0,0 0 1 0 0,1 0-1 0 0,-1 1 1 0 0,1-1 0 0 0,-1 0-1 0 0,1 0 1 0 0,0-1-1 0 0,0 1 1 0 0,0 0-1 0 0,0-1 1 0 0,0 1-1 0 0,0-1 1 0 0,0 1-1 0 0,0-1 1 0 0,1 0 0 0 0,-1 0-1 0 0,1 0 1 0 0,-1 0-1 0 0,1-1 1 0 0,-1 1-1 0 0,1-1 1 0 0,-1 1-1 0 0,1-1 1 0 0,0 0 0 0 0,24 14 33 0 0,-16-7-19 0 0,-6-5-7 0 0,-1 0 0 0 0,0 0 0 0 0,1 1 0 0 0,-1 0-1 0 0,-1-1 1 0 0,1 1 0 0 0,0 1 0 0 0,-1-1 0 0 0,1 0 0 0 0,-1 1 0 0 0,0 0 0 0 0,0 0 0 0 0,0 0 0 0 0,-1 0 0 0 0,0 0 0 0 0,1 1 0 0 0,-1-1 0 0 0,-1 1 0 0 0,1-1 0 0 0,-1 1 0 0 0,0-1 0 0 0,0 1-1 0 0,0 1-6 0 0,-1-1 52 0 0,0 0-1 0 0,0 0 1 0 0,0 0-1 0 0,-1 0 1 0 0,0 0-1 0 0,0 0 1 0 0,0 0-1 0 0,0-1 1 0 0,-1 1-1 0 0,0 0 1 0 0,0-1-1 0 0,-1 1 1 0 0,1-1-1 0 0,-1 1 0 0 0,0-1 1 0 0,0 0-1 0 0,0 0 1 0 0,0-1-1 0 0,-1 1 1 0 0,0 0-1 0 0,1-1 1 0 0,-3 1-52 0 0,-3 4-8 0 0,0-1 1 0 0,-1 0 0 0 0,0-1-1 0 0,0 0 1 0 0,-1-1-1 0 0,1 0 1 0 0,-1 0-1 0 0,0-1 1 0 0,-1 0 0 0 0,1-1-1 0 0,-1-1 1 0 0,1 0-1 0 0,-1 0 1 0 0,0-1 0 0 0,1-1-1 0 0,-1 0 1 0 0,0 0-1 0 0,-7-2 8 0 0,-20-21-2238 0 0,31 11-1243 0 0,4-3-3605 0 0,3 7 958 0 0</inkml:trace>
  <inkml:trace contextRef="#ctx0" brushRef="#br0" timeOffset="21797.969">3203 45 0 0 0,'0'0'321'0'0,"0"0"-55"0"0,0 0 213 0 0,0 0 494 0 0,0 0 418 0 0,0 0 179 0 0,0 0-197 0 0,0 0-374 0 0,0 0-351 0 0,0 0-229 0 0,0 0-125 0 0,0 0-77 0 0,33-8-30 0 0,101-21-13 0 0,-66 21 284 0 0,-63 10-301 0 0,1 0 0 0 0,-1 1 0 0 0,0-1 0 0 0,0 1 1 0 0,-1 0-1 0 0,1 0 0 0 0,0 1 0 0 0,-1-1 0 0 0,0 1 1 0 0,0 0-1 0 0,0 0 0 0 0,-1 1 0 0 0,1-1 0 0 0,-1 1 1 0 0,0-1-1 0 0,0 1 0 0 0,0 0 0 0 0,-1 0 0 0 0,0 0 0 0 0,0 1 1 0 0,0-1-1 0 0,-1 0 0 0 0,0 1 0 0 0,0-1 0 0 0,0 1 1 0 0,0 2-158 0 0,1-1 139 0 0,79 364 3283 0 0,-65-251-3061 0 0,-5 0 0 0 0,-5 0 0 0 0,-9 94-361 0 0,-5-117 364 0 0,-5-1 0 0 0,-4 0-1 0 0,-4 0-363 0 0,7-29 375 0 0,-43 283 602 0 0,42-113-217 0 0,30-160-292 0 0,-4-44-225 0 0,-244-36 2276 0 0,196 0-3114 0 0,-17-1-679 0 0,36 1-3468 0 0,1-2-3907 0 0,12 4-1024 0 0</inkml:trace>
  <inkml:trace contextRef="#ctx0" brushRef="#br0" timeOffset="22947.844">282 269 0 0 0,'0'0'407'0'0,"0"0"641"0"0,0 0 51 0 0,0 0-94 0 0,0 0-40 0 0,0 0 40 0 0,0 0 45 0 0,0 0 11 0 0,-18-9-19 0 0,-56-28-87 0 0,21 29 2179 0 0,10 36-810 0 0,12 28-1022 0 0,-17 142 678 0 0,33 23-795 0 0,15-148-902 0 0,3 339 871 0 0,18 2-1154 0 0,-3-117 518 0 0,-18-51 171 0 0,-31-138 190 0 0,25-98-881 0 0,6-10 38 0 0,1-1-1 0 0,-1 1 0 0 0,0 0 1 0 0,1 0-1 0 0,-1 0 1 0 0,0 0-1 0 0,1 0 1 0 0,-1 0-1 0 0,0 0 0 0 0,1 0 1 0 0,-1 0-1 0 0,0 0 1 0 0,1 0-1 0 0,-1 0 0 0 0,0 0 1 0 0,1 0-1 0 0,-1 0 1 0 0,0 0-1 0 0,1 1 1 0 0,-1-1-1 0 0,0 0 0 0 0,1 0 1 0 0,-1 0-1 0 0,0 0 1 0 0,0 1-1 0 0,1-1 0 0 0,-1 0 1 0 0,0 0-1 0 0,1 1 1 0 0,-1-1-1 0 0,0 0 1 0 0,0 0-1 0 0,0 1 0 0 0,1-1 1 0 0,-1 0-1 0 0,0 1 1 0 0,0-1-1 0 0,0 0 0 0 0,0 1 1 0 0,0-1-36 0 0,161-37 721 0 0,-127 31-825 0 0,-22 3-67 0 0,1 1-1 0 0,0-1 1 0 0,0 2-1 0 0,0 0 1 0 0,0 0 0 0 0,0 2-1 0 0,0-1 1 0 0,-1 2-1 0 0,1-1 1 0 0,0 2 0 0 0,11 3 171 0 0,22 6-4462 0 0,-15-8-5170 0 0,-16-1 494 0 0</inkml:trace>
  <inkml:trace contextRef="#ctx0" brushRef="#br0" timeOffset="25862.875">3758 1337 552 0 0,'0'0'374'0'0,"0"0"-441"0"0,0 0-81 0 0,0 0 427 0 0,0 0 651 0 0,0 0 431 0 0,0 0 103 0 0,0 0-165 0 0,0 0-281 0 0,0 0-206 0 0,0 0-67 0 0,18 0 3 0 0,92-6 843 0 0,48-47 3215 0 0,-126 36-4255 0 0,0 0 1 0 0,-1-2-1 0 0,0-2 1 0 0,-2 0-1 0 0,24-24-551 0 0,-39 30 114 0 0,0 0-1 0 0,-1-1 1 0 0,-1 0-1 0 0,0-1 0 0 0,-1-1 1 0 0,-1 0-1 0 0,-1 0 1 0 0,-1-1-1 0 0,0 0 1 0 0,-1 0-1 0 0,-1-1 0 0 0,-1 1 1 0 0,-1-2-1 0 0,-1 1 1 0 0,0 0-1 0 0,-2-1 1 0 0,0 1-1 0 0,-2-1 0 0 0,0 1 1 0 0,-4-20-114 0 0,-48-151 200 0 0,14 99 51 0 0,36 87-239 0 0,-1 0 1 0 0,0 0-1 0 0,0 0 1 0 0,0 0-1 0 0,0 1 1 0 0,-1 0 0 0 0,0 0-1 0 0,0 0 1 0 0,0 0-1 0 0,0 1 1 0 0,-1 0 0 0 0,1 0-1 0 0,-1 0 1 0 0,0 1-1 0 0,0-1 1 0 0,0 1-1 0 0,0 1 1 0 0,0-1 0 0 0,-5 1-13 0 0,1-2 43 0 0,-39-29 497 0 0,44 104-197 0 0,-48 93-39 0 0,41-141-246 0 0,-1-1 0 0 0,0 0 1 0 0,-2-1-1 0 0,0-1 0 0 0,-1 0 0 0 0,-2-1 0 0 0,-1 0-58 0 0,2-1 47 0 0,18-19-43 0 0,0 0 0 0 0,-1 0-1 0 0,1-1 1 0 0,-1 1 0 0 0,1 0 0 0 0,0 0 0 0 0,-1 0 0 0 0,1 1 0 0 0,-1-1 0 0 0,1 0 0 0 0,0 0 0 0 0,-1 0 0 0 0,1 0 0 0 0,-1 0 0 0 0,1 1 0 0 0,-1-1 0 0 0,1 0 0 0 0,-1 1 0 0 0,1-1 0 0 0,-1 0 0 0 0,1 1 0 0 0,-1-1 0 0 0,1 0 0 0 0,-1 1 0 0 0,1-1 0 0 0,-1 1 0 0 0,0-1-1 0 0,1 1 1 0 0,-1-1 0 0 0,0 1 0 0 0,1-1 0 0 0,-1 1 0 0 0,0 0 0 0 0,0-1 0 0 0,0 1 0 0 0,1-1 0 0 0,-1 1 0 0 0,0-1 0 0 0,0 1 0 0 0,0 0 0 0 0,0-1 0 0 0,0 1 0 0 0,0 0 0 0 0,0-1 0 0 0,0 1 0 0 0,0-1 0 0 0,-1 1 0 0 0,1-1 0 0 0,0 1 0 0 0,0 0 0 0 0,0-1-1 0 0,-1 1 1 0 0,1-1 0 0 0,0 1 0 0 0,-1-1 0 0 0,1 1 0 0 0,0-1 0 0 0,-1 1 0 0 0,1-1 0 0 0,-1 1 0 0 0,1-1 0 0 0,0 0 0 0 0,-1 1 0 0 0,1-1 0 0 0,-1 1-4 0 0,16-3 120 0 0,1-1 0 0 0,0 0 0 0 0,-1-1 0 0 0,1 0 0 0 0,-1-2 0 0 0,0 1 0 0 0,-1-2 0 0 0,1 0 1 0 0,5-4-121 0 0,16-7 114 0 0,206-114 289 0 0,-149 74-322 0 0,-29 23-2 0 0,-56 28 114 0 0,-21 6 363 0 0,-348-69-682 0 0,226 26-860 0 0,123 33-1776 0 0,19 1-8786 0 0,0 10 2266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9:25.5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549 1 5345 0 0,'0'0'727'0'0,"0"0"284"0"0,0 0 196 0 0,0 0-11 0 0,0 0-258 0 0,0 0-458 0 0,0 0-448 0 0,0 0-231 0 0,0 0-33 0 0,0 0 187 0 0,0 0 221 0 0,-6 5 117 0 0,4-4-274 0 0,0 0 1 0 0,0 1-1 0 0,1-1 1 0 0,-1 1-1 0 0,1-1 0 0 0,-1 1 1 0 0,1 0-1 0 0,0 0 0 0 0,0 0 1 0 0,0-1-1 0 0,0 1 1 0 0,0 0-1 0 0,0 1 0 0 0,0-1 1 0 0,1 0-1 0 0,-1 0 0 0 0,1 0 1 0 0,-1 0-1 0 0,1 0 1 0 0,0 1-1 0 0,0-1 0 0 0,0 0 1 0 0,0 0-1 0 0,0 0 0 0 0,0 1 1 0 0,1-1-1 0 0,-1 0 1 0 0,1 0-1 0 0,0 0 0 0 0,-1 0 1 0 0,1 0-1 0 0,0 0 0 0 0,0 0 1 0 0,1 1-20 0 0,24 82 169 0 0,-3 1 1 0 0,-4 1-1 0 0,-4 1 1 0 0,-4 0-1 0 0,-3 1 1 0 0,-5 0 0 0 0,-3 0-1 0 0,-6 20-169 0 0,-7 43 105 0 0,-7 0 0 0 0,-7-2 0 0 0,-6 0 0 0 0,-50 135-105 0 0,35-148 479 0 0,-7-1 1 0 0,-6-4-1 0 0,-11 9-479 0 0,24-48 315 0 0,4 3 0 0 0,3 2 0 0 0,6 1 0 0 0,-9 44-315 0 0,40-65-9 0 0,19-81 2969 0 0,36-48-1869 0 0,5 41-1174 0 0,1 2-1 0 0,0 3 0 0 0,1 2 1 0 0,6 3 83 0 0,62-4 13 0 0,868-80 292 0 0,20-1 57 0 0,293 44-281 0 0,-804 32-67 0 0,441-19 89 0 0,182-67 44 0 0,-619 66-55 0 0,-470 21 872 0 0,8-17-894 0 0,-28 17 210 0 0,113-30-314 0 0,39 9 45 0 0,51-11-12 0 0,-219 18 1132 0 0,10-222-746 0 0,-27-371-280 0 0,30 200-111 0 0,5 10 31 0 0,-19 336-10 0 0,-2 1 0 0 0,-3 0 0 0 0,-8-32-15 0 0,-4-70-13 0 0,17 167-6 0 0,-1-1-1 0 0,0 1 1 0 0,1 0-1 0 0,-1 0 1 0 0,0 0-1 0 0,0 0 1 0 0,-1 0-1 0 0,1 0 1 0 0,-1 0-1 0 0,1 1 1 0 0,-1-1-1 0 0,0 0 1 0 0,0 1-1 0 0,0-1 1 0 0,0 1-1 0 0,-1 0 1 0 0,1 0-1 0 0,-1 0 1 0 0,1 0-1 0 0,-1 0 1 0 0,0 0-1 0 0,0 1 1 0 0,1-1-1 0 0,-1 1 1 0 0,-3-1 19 0 0,2 0 0 0 0,-11-4-71 0 0,-1 2 0 0 0,0 0 0 0 0,1 1 0 0 0,-1 0 0 0 0,-1 1 0 0 0,1 1 0 0 0,0 1 0 0 0,0 0 0 0 0,0 1 1 0 0,0 1-1 0 0,0 1 0 0 0,-3 0 71 0 0,0 0-10 0 0,-1228 103-1061 0 0,245-68 1127 0 0,-69-47-56 0 0,-255-9 307 0 0,966 31-216 0 0,0 16 1 0 0,2 15-1 0 0,-6 18-91 0 0,293-51 39 0 0,1 3-1 0 0,0 4 0 0 0,1 2 1 0 0,-52 24-39 0 0,121-44-4 0 0,0-1 0 0 0,0 1-1 0 0,0 0 1 0 0,-1 0 0 0 0,1-1 0 0 0,0 1 0 0 0,0 0 0 0 0,0 0 0 0 0,0-1 0 0 0,-1 1 0 0 0,1 0-1 0 0,0 0 1 0 0,0-1 0 0 0,0 1 0 0 0,-1 0 0 0 0,1 0 0 0 0,0 0 0 0 0,-1 0 0 0 0,1-1-1 0 0,0 1 1 0 0,0 0 0 0 0,-1 0 0 0 0,1 0 0 0 0,0 0 0 0 0,-1 0 0 0 0,1 0 0 0 0,0 0 0 0 0,0 0-1 0 0,-1 0 1 0 0,1 0 0 0 0,0 0 0 0 0,-1 0 0 0 0,1 0 0 0 0,0 0 0 0 0,-1 0 0 0 0,1 0 0 0 0,0 0-1 0 0,0 0 1 0 0,-1 0 0 0 0,1 0 0 0 0,0 1 0 0 0,-1-1 0 0 0,1 0 0 0 0,0 0 0 0 0,0 0 0 0 0,-1 1-1 0 0,1-1 5 0 0,7-28-168 0 0,-17 8-1582 0 0,-10 41 421 0 0,15-13 1116 0 0,4-7-5 0 0,-1 0 0 0 0,1 0 0 0 0,0 1 0 0 0,0-1 0 0 0,1 1 0 0 0,-1-1 0 0 0,0 0 0 0 0,0 1 0 0 0,1 0 0 0 0,-1-1 0 0 0,1 1 0 0 0,-1-1 0 0 0,1 1 0 0 0,0-1 0 0 0,-1 1 0 0 0,1 0 0 0 0,0-1 0 0 0,0 1 0 0 0,0 0 0 0 0,0-1 0 0 0,1 1 0 0 0,-1 0 0 0 0,0-1 0 0 0,1 1 0 0 0,-1-1 0 0 0,1 1 0 0 0,0 1 218 0 0,31 25-9623 0 0,-21-23 6565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2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822 420 0 0 0,'0'0'1432'0'0,"0"0"47"0"0,0 0-88 0 0,0 0-182 0 0,0 0-163 0 0,1-9-124 0 0,-2-29-105 0 0,1 36-696 0 0,-1 1 0 0 0,0-1-1 0 0,0 0 1 0 0,0 1-1 0 0,0-1 1 0 0,-1 1 0 0 0,1 0-1 0 0,0-1 1 0 0,-1 1-1 0 0,1 0 1 0 0,-1 0 0 0 0,1-1-1 0 0,-1 1 1 0 0,1 1-1 0 0,-1-1 1 0 0,0 0 0 0 0,0 0-1 0 0,1 0 1 0 0,-1 1-1 0 0,0-1 1 0 0,0 1 0 0 0,0 0-1 0 0,0-1 1 0 0,1 1-1 0 0,-1 0 1 0 0,0 0-121 0 0,-4-1 181 0 0,-30-3 57 0 0,0 1 0 0 0,-1 3-1 0 0,1 0 1 0 0,0 3 0 0 0,-1 0 0 0 0,1 3 0 0 0,1 1-1 0 0,-1 1 1 0 0,1 2 0 0 0,0 2 0 0 0,1 1-1 0 0,1 2 1 0 0,0 1 0 0 0,-4 4-238 0 0,20-12 45 0 0,1 0 1 0 0,-1 0-1 0 0,2 2 0 0 0,-1 0 1 0 0,2 1-1 0 0,-1 0 0 0 0,-6 8-45 0 0,20-18 1 0 0,0 0-1 0 0,0 0 1 0 0,0 0 0 0 0,0 0-1 0 0,0 0 1 0 0,0 0-1 0 0,1 0 1 0 0,-1 1 0 0 0,0-1-1 0 0,1 0 1 0 0,-1 0 0 0 0,0 1-1 0 0,1-1 1 0 0,0 0-1 0 0,-1 1 1 0 0,1-1 0 0 0,0 1-1 0 0,-1-1 1 0 0,1 1-1 0 0,0-1 1 0 0,0 0 0 0 0,0 1-1 0 0,1-1 1 0 0,-1 1-1 0 0,0-1 1 0 0,0 1 0 0 0,1-1-1 0 0,-1 0 1 0 0,1 1-1 0 0,-1-1 1 0 0,1 0 0 0 0,0 0-1 0 0,-1 1 1 0 0,1-1-1 0 0,0 0 1 0 0,0 0 0 0 0,0 0-1 0 0,0 0 1 0 0,0 0-1 0 0,0 0 1 0 0,0 0 0 0 0,0 0-1 0 0,0 0 1 0 0,1 0-1 0 0,-1-1 1 0 0,0 1 0 0 0,0 0-1 0 0,1-1 1 0 0,-1 1-1 0 0,0-1 1 0 0,1 0 0 0 0,0 1-1 0 0,74 17 635 0 0,-35-18-361 0 0,39 9 128 0 0,-88 25 102 0 0,-112 97-51 0 0,94-107-411 0 0,0 2 0 0 0,2 1 0 0 0,0 1 0 0 0,3 1 0 0 0,0 1-1 0 0,-6 15-41 0 0,22-37 7 0 0,1 1 0 0 0,1-1 0 0 0,-1 1 0 0 0,1 0 0 0 0,1 0 0 0 0,0 0-1 0 0,0 0 1 0 0,1 0 0 0 0,0 0 0 0 0,0 0 0 0 0,1 1 0 0 0,1-1 0 0 0,-1 0 0 0 0,2 5-8 0 0,1-9 66 0 0,0 0-1 0 0,1 0 0 0 0,-1-1 1 0 0,1 1-1 0 0,0-1 0 0 0,0 0 0 0 0,0 0 1 0 0,1-1-1 0 0,-1 1 0 0 0,1-1 0 0 0,0 0 1 0 0,0 0-1 0 0,0-1 0 0 0,0 1 0 0 0,1-1 1 0 0,-1-1-1 0 0,1 1 0 0 0,-1 0 0 0 0,1-1 1 0 0,0 0-1 0 0,-1-1 0 0 0,3 1-64 0 0,16-1 113 0 0,-1 0-1 0 0,1-1 1 0 0,0-2-1 0 0,0 0 1 0 0,-1-1-1 0 0,0-2 1 0 0,0 0-1 0 0,0-2 1 0 0,-1 0-1 0 0,0-2 1 0 0,-1 0-1 0 0,0-1 1 0 0,0-2-1 0 0,-1 0 1 0 0,-1-1 0 0 0,5-5-113 0 0,20-18-2248 0 0,-30 23-1095 0 0,-2 0-3417 0 0,-8 6-2010 0 0</inkml:trace>
  <inkml:trace contextRef="#ctx0" brushRef="#br0" timeOffset="466.437">961 655 0 0 0,'0'0'908'0'0,"0"0"424"0"0,0 0 187 0 0,0 0-36 0 0,0 0-126 0 0,0 0-170 0 0,0 0-216 0 0,0 0-190 0 0,0 0-169 0 0,0 0-93 0 0,-20 18-79 0 0,-60 54-73 0 0,16 16 322 0 0,54-74-613 0 0,1 1 0 0 0,1 1-1 0 0,1-1 1 0 0,0 1 0 0 0,1 1-1 0 0,0-1 1 0 0,2 1-1 0 0,0 0 1 0 0,1 0 0 0 0,0 0-1 0 0,2 1-75 0 0,13 59 583 0 0,-9-71-469 0 0,0 1 0 0 0,0-1 0 0 0,0 0 0 0 0,0-1 0 0 0,1 1 0 0 0,0 0-1 0 0,0-1 1 0 0,1 0 0 0 0,-1 0 0 0 0,1 0 0 0 0,0-1 0 0 0,0 0 0 0 0,1 0 0 0 0,-1 0 0 0 0,1 0-1 0 0,0-1 1 0 0,0 0 0 0 0,0 0 0 0 0,0-1 0 0 0,1 0 0 0 0,-1 0 0 0 0,1 0 0 0 0,-1-1 0 0 0,1 0 0 0 0,6 1-114 0 0,-2-2 249 0 0,0 0 1 0 0,0 0 0 0 0,0-1 0 0 0,0-1 0 0 0,0 0 0 0 0,0 0 0 0 0,0-1 0 0 0,-1 0 0 0 0,1-1 0 0 0,-1 0 0 0 0,0-1 0 0 0,0 0 0 0 0,0-1 0 0 0,4-3-250 0 0,2-1 78 0 0,0-1 1 0 0,-1-1-1 0 0,-1-1 1 0 0,0 0-1 0 0,0 0 1 0 0,-1-2-1 0 0,-1 0 1 0 0,0 0 0 0 0,-2-1-1 0 0,1 0 1 0 0,-2-1-1 0 0,0 0 1 0 0,-1 0-1 0 0,-1-1 1 0 0,-1 0-1 0 0,0-1 1 0 0,-1 1-1 0 0,-1-1 1 0 0,-1 0-1 0 0,-1 0 1 0 0,0 0-1 0 0,-2 0 1 0 0,0-10-79 0 0,-2 20-318 0 0,1 0 0 0 0,-2 0 0 0 0,1 1 0 0 0,-1-1 0 0 0,0 1 0 0 0,-1-1 0 0 0,0 1 0 0 0,-1 0 0 0 0,1 0 0 0 0,-1 1 0 0 0,-1-1 1 0 0,0 1-1 0 0,0 0 0 0 0,0 1 0 0 0,-1-1 0 0 0,0 2 0 0 0,-6-6 318 0 0,1 3-1561 0 0,-1 0 0 0 0,0 0 0 0 0,0 2 0 0 0,0-1 0 0 0,-1 2 0 0 0,0 0 0 0 0,0 0 0 0 0,0 2 0 0 0,-1-1-1 0 0,-8 1 1562 0 0,-1-1-717 0 0</inkml:trace>
  <inkml:trace contextRef="#ctx0" brushRef="#br0" timeOffset="752.35">889 968 7650 0 0,'0'0'2131'0'0,"0"0"-168"0"0,0 0-111 0 0,0 0-43 0 0,0 0-189 0 0,0 0-373 0 0,0 0-426 0 0,0 0-332 0 0,0 0-231 0 0,0 0-126 0 0,0 0-54 0 0,0 0-10 0 0,0 0 42 0 0,3 8 45 0 0,74 143 621 0 0,-58-102-936 0 0,10 23-920 0 0,-6-29-7701 0 0,-18-38 3296 0 0,-1-1-168 0 0</inkml:trace>
  <inkml:trace contextRef="#ctx0" brushRef="#br0" timeOffset="1152.444">1349 806 2369 0 0,'0'0'1394'0'0,"0"0"-483"0"0,0 0-141 0 0,0 0 162 0 0,0 0 202 0 0,0 0 57 0 0,0 0-154 0 0,0 0-253 0 0,0 0-197 0 0,0 0-130 0 0,0 0-72 0 0,0 0-32 0 0,6 33-4 0 0,23 103 55 0 0,-29-133-365 0 0,0 0-1 0 0,0 0 1 0 0,1 0-1 0 0,-1 0 1 0 0,1 0-1 0 0,0 0 1 0 0,0-1-1 0 0,0 1 0 0 0,0 0 1 0 0,0 0-1 0 0,1-1 1 0 0,-1 1-1 0 0,1-1 1 0 0,-1 1-1 0 0,1-1 0 0 0,0 0 1 0 0,0 0-1 0 0,0 1 1 0 0,0-1-1 0 0,1-1 1 0 0,-1 1-1 0 0,1 0-38 0 0,5 3 229 0 0,0 0 139 0 0,0 0 0 0 0,0-1-1 0 0,1 1 1 0 0,0-2 0 0 0,0 1-1 0 0,0-1 1 0 0,0 0 0 0 0,0-1-1 0 0,1 0 1 0 0,-1-1 0 0 0,1 0-1 0 0,-1 0 1 0 0,1-1 0 0 0,-1-1-1 0 0,1 1 1 0 0,5-2-368 0 0,-9 0 151 0 0,0 0 0 0 0,1 0 0 0 0,-1-1 0 0 0,0 0-1 0 0,0 0 1 0 0,-1 0 0 0 0,1 0 0 0 0,-1-1 0 0 0,0 0 0 0 0,0-1 0 0 0,0 1 0 0 0,0-1 0 0 0,-1 0-1 0 0,1 0 1 0 0,-1 0 0 0 0,-1 0 0 0 0,1-1 0 0 0,-1 0 0 0 0,0 0 0 0 0,0 1 0 0 0,-1-2 0 0 0,1 0-151 0 0,3-9-11 0 0,0-1 1 0 0,-2 1 0 0 0,0-1-1 0 0,0-1 1 0 0,-2 1 0 0 0,0 0-1 0 0,-1-14 11 0 0,-6-32-2357 0 0,-2 22-3898 0 0,4 21-15 0 0,0 8-2110 0 0</inkml:trace>
  <inkml:trace contextRef="#ctx0" brushRef="#br0" timeOffset="2131.341">2043 696 128 0 0,'0'0'1491'0'0,"0"0"-297"0"0,0 0 123 0 0,0 0 186 0 0,0 0 58 0 0,0 0-89 0 0,0 0-329 0 0,0 0-352 0 0,0 0-193 0 0,0 0-118 0 0,0 0-73 0 0,0 0-45 0 0,0 0-61 0 0,-24 18-44 0 0,-74 60-30 0 0,95-76-211 0 0,1-1-1 0 0,0 1 0 0 0,0 0 1 0 0,-1 0-1 0 0,1 0 1 0 0,0 0-1 0 0,0 0 0 0 0,1 0 1 0 0,-1 0-1 0 0,0 1 0 0 0,1-1 1 0 0,-1 1-1 0 0,1-1 1 0 0,0 1-1 0 0,0-1 0 0 0,0 1 1 0 0,0 0-1 0 0,1 0 1 0 0,-1-1-1 0 0,0 1 0 0 0,1 0 1 0 0,0 0-16 0 0,-1 6 76 0 0,1-4-2 0 0,-1 1 0 0 0,0 0 0 0 0,1-1 0 0 0,0 1-1 0 0,1 0 1 0 0,-1-1 0 0 0,1 1 0 0 0,0 0 0 0 0,0-1 0 0 0,1 1 0 0 0,0-1 0 0 0,0 0 0 0 0,0 1 0 0 0,1-1 0 0 0,-1 0-1 0 0,1 0 1 0 0,0-1 0 0 0,1 1 0 0 0,-1 0 0 0 0,1-1 0 0 0,0 0 0 0 0,0 0 0 0 0,0 0 0 0 0,1-1 0 0 0,-1 1 0 0 0,1-1 0 0 0,0 0-1 0 0,0 0 1 0 0,0-1 0 0 0,0 1 0 0 0,0-1 0 0 0,1 0 0 0 0,-1-1 0 0 0,1 1 0 0 0,-1-1 0 0 0,1 0 0 0 0,-1-1 0 0 0,2 1-74 0 0,-1-1 161 0 0,0-1 1 0 0,0 0 0 0 0,0 0 0 0 0,0 0 0 0 0,-1-1 0 0 0,1 0 0 0 0,0 0 0 0 0,0 0 0 0 0,-1-1 0 0 0,0 1 0 0 0,1-1 0 0 0,-1-1 0 0 0,0 1 0 0 0,0-1-1 0 0,-1 0 1 0 0,1 0 0 0 0,-1 0 0 0 0,0-1 0 0 0,3-3-162 0 0,13-17 123 0 0,-1-1 0 0 0,-1 0 0 0 0,-1-2 0 0 0,-2 0 0 0 0,-1-1 0 0 0,0-2-123 0 0,2-18-95 0 0,-16 49-26 0 0,0 12-497 0 0,-1 19 491 0 0,0-26 131 0 0,0 0-1 0 0,0 0 1 0 0,0 0 0 0 0,1 0-1 0 0,0 0 1 0 0,0 1-1 0 0,0-1 1 0 0,1 0-1 0 0,-1 0 1 0 0,1 0 0 0 0,1 0-1 0 0,-1 0 1 0 0,1 0-1 0 0,-1 0 1 0 0,2 0 0 0 0,-1 0-1 0 0,0-1 1 0 0,1 1-1 0 0,0-1 1 0 0,0 0-1 0 0,0 1 1 0 0,0-1 0 0 0,1-1-1 0 0,0 1 1 0 0,0-1-1 0 0,0 1 1 0 0,0-1-1 0 0,3 1-3 0 0,-2-2 83 0 0,0 0 0 0 0,1 0-1 0 0,0 0 1 0 0,-1-1-1 0 0,1 0 1 0 0,0-1-1 0 0,0 1 1 0 0,-1-1-1 0 0,1 0 1 0 0,0 0-1 0 0,0-1 1 0 0,-1 0 0 0 0,1 0-1 0 0,0 0 1 0 0,-1-1-1 0 0,1 1 1 0 0,-1-1-1 0 0,1-1 1 0 0,-1 1-1 0 0,0-1 1 0 0,0 0-1 0 0,0 0 1 0 0,0 0-1 0 0,-1-1 1 0 0,3-2-83 0 0,99-109 1619 0 0,-86 84-1548 0 0,0 0 1 0 0,-2-2 0 0 0,-2 0 0 0 0,-1 0 0 0 0,-1-2 0 0 0,-2 0-1 0 0,-2 0 1 0 0,-1-1 0 0 0,-2 0 0 0 0,-1-1 0 0 0,-2 1 0 0 0,-1-1-1 0 0,-2 0 1 0 0,-4-32-72 0 0,2 55-1 0 0,0 1 0 0 0,-2 0 0 0 0,0 0-1 0 0,0 0 1 0 0,-1 0 0 0 0,-1 1 0 0 0,0-1 0 0 0,-1 1-1 0 0,-3-5 2 0 0,9 16-9 0 0,0 1-1 0 0,0-1 1 0 0,-1 1-1 0 0,1-1 1 0 0,0 0-1 0 0,0 1 1 0 0,-1-1-1 0 0,1 1 1 0 0,0-1-1 0 0,-1 1 1 0 0,1-1-1 0 0,0 0 1 0 0,-1 1-1 0 0,1 0 0 0 0,-1-1 1 0 0,1 1-1 0 0,-1-1 1 0 0,1 1-1 0 0,-1 0 1 0 0,1-1-1 0 0,-1 1 1 0 0,0 0-1 0 0,1-1 1 0 0,-1 1-1 0 0,1 0 1 0 0,-1 0-1 0 0,0 0 1 0 0,1-1-1 0 0,-1 1 0 0 0,0 0 1 0 0,1 0-1 0 0,-1 0 1 0 0,1 0-1 0 0,-1 0 1 0 0,0 0-1 0 0,1 0 1 0 0,-1 1-1 0 0,0-1 1 0 0,1 0-1 0 0,-1 0 1 0 0,0 0-1 0 0,1 1 1 0 0,-1-1-1 0 0,1 0 0 0 0,-1 1 1 0 0,1-1-1 0 0,-1 0 1 0 0,1 1-1 0 0,-1-1 1 0 0,1 1-1 0 0,-1-1 1 0 0,1 1-1 0 0,-1-1 1 0 0,1 1-1 0 0,0-1 1 0 0,-1 1-1 0 0,1-1 1 0 0,0 1-1 0 0,-1-1 1 0 0,1 1-1 0 0,0 0 0 0 0,0-1 1 0 0,-1 2 9 0 0,-12 45-392 0 0,12-39 406 0 0,-3 20-37 0 0,2 0 1 0 0,1 1 0 0 0,1-1 0 0 0,1 0-1 0 0,2 1 1 0 0,1-1 0 0 0,1 0 0 0 0,1 0-1 0 0,2 1 23 0 0,-7-25 1 0 0,15 50-36 0 0,3 0 0 0 0,2-1 0 0 0,2-1 0 0 0,2-1 0 0 0,2-1 0 0 0,26 32 35 0 0,1-1-1217 0 0,-59-99-2890 0 0,-12-3-129 0 0,-2-1-3545 0 0,8 10 2424 0 0</inkml:trace>
  <inkml:trace contextRef="#ctx0" brushRef="#br0" timeOffset="2381.488">2223 412 4617 0 0,'0'0'1532'0'0,"0"0"-527"0"0,0 0 79 0 0,0 0 445 0 0,0 0 270 0 0,0 0-39 0 0,0 0-339 0 0,0 0-325 0 0,36 5-205 0 0,114 12-137 0 0,26-13 822 0 0,-94-7-1340 0 0,0-3 0 0 0,0-4 0 0 0,53-14-236 0 0,-15-4-1061 0 0,-82 17-2282 0 0,1-2-4246 0 0,-25 9-190 0 0</inkml:trace>
  <inkml:trace contextRef="#ctx0" brushRef="#br0" timeOffset="2632.316">3310 449 1424 0 0,'0'0'2213'0'0,"0"0"-540"0"0,0 0-66 0 0,0 0-42 0 0,0 0-121 0 0,0 0-258 0 0,0 0-351 0 0,0 0-258 0 0,0 0-178 0 0,0 0-107 0 0,17 32-85 0 0,56 98-110 0 0,-45-79-246 0 0,-25-47-218 0 0,0 2-1072 0 0,-2-4-4833 0 0,-1-2 980 0 0</inkml:trace>
  <inkml:trace contextRef="#ctx0" brushRef="#br0" timeOffset="2633.316">3205 158 8434 0 0,'0'0'4921'0'0,"0"0"-4649"0"0,0 0-312 0 0,0 0-184 0 0,0 0-48 0 0,0 0 8 0 0,0 0-24 0 0,0 0-104 0 0,0 0-233 0 0,0 0-519 0 0,0 0-1096 0 0,0 0-1665 0 0,0 0-328 0 0</inkml:trace>
  <inkml:trace contextRef="#ctx0" brushRef="#br0" timeOffset="2916.281">3672 379 0 0 0,'0'0'1866'0'0,"0"0"-1"0"0,0 0-20 0 0,0 0-17 0 0,0 0-51 0 0,0 0-180 0 0,0 0-307 0 0,0 0-314 0 0,0 0-244 0 0,0 0-197 0 0,-5 32-134 0 0,-17 96-106 0 0,16-64 137 0 0,7-60-292 0 0,0 0-1 0 0,0 0 0 0 0,0 0 0 0 0,0-1 1 0 0,1 1-1 0 0,-1 0 0 0 0,1-1 1 0 0,0 0-1 0 0,0 1 0 0 0,1-1 0 0 0,-1 0 1 0 0,1 0-1 0 0,-1 0 0 0 0,1 0 0 0 0,0 0 1 0 0,0-1-1 0 0,0 0 0 0 0,1 1 1 0 0,-1-1-1 0 0,0 0 0 0 0,1 0 0 0 0,0-1 1 0 0,-1 1-1 0 0,1-1 0 0 0,0 0 1 0 0,0 0-1 0 0,-1 0 0 0 0,1 0 0 0 0,0-1 1 0 0,0 1-1 0 0,0-1 0 0 0,0 0 1 0 0,0 0-1 0 0,0-1 0 0 0,0 1 0 0 0,0-1 1 0 0,0 0-1 0 0,0 0 0 0 0,-1 0 0 0 0,1-1 1 0 0,0 1-1 0 0,-1-1 0 0 0,1 0 1 0 0,-1 0-1 0 0,1 0 0 0 0,-1 0 0 0 0,0-1 1 0 0,2-1-140 0 0,3-4 88 0 0,1-1 1 0 0,-1-1 0 0 0,-1 1 0 0 0,0-1-1 0 0,0-1 1 0 0,-1 1 0 0 0,0-1-1 0 0,-1 0 1 0 0,0-1 0 0 0,-1 1 0 0 0,0-1-1 0 0,-1 0 1 0 0,0 0 0 0 0,-1 0-1 0 0,0 0 1 0 0,-1 0 0 0 0,-1-1 0 0 0,0 1-1 0 0,0 0 1 0 0,-1-1 0 0 0,-1 1-1 0 0,0 0 1 0 0,0 0 0 0 0,-1 0 0 0 0,-2-3-89 0 0,2 8-132 0 0,1 1 0 0 0,-1 0 0 0 0,-1 0 1 0 0,1 0-1 0 0,-1 1 0 0 0,0-1 0 0 0,0 1 1 0 0,-1 0-1 0 0,0 0 0 0 0,1 0 0 0 0,-2 0 1 0 0,1 1-1 0 0,0 0 0 0 0,-1 0 0 0 0,0 1 1 0 0,0-1-1 0 0,0 1 132 0 0,-32-4-4520 0 0,-2 17-5277 0 0,27-2 2011 0 0</inkml:trace>
  <inkml:trace contextRef="#ctx0" brushRef="#br0" timeOffset="3214.334">4033 626 7618 0 0,'0'0'2659'0'0,"0"0"-833"0"0,0 0-134 0 0,0 0-22 0 0,0 0-219 0 0,0 0-303 0 0,0 0-363 0 0,0 0-263 0 0,0 0-159 0 0,21-33-95 0 0,64-102-62 0 0,-30 30 224 0 0,-4 7-241 0 0,-46 134-917 0 0,19 52 781 0 0,-22-83 6 0 0,0-1 0 0 0,1 1 1 0 0,0 0-1 0 0,-1-1 0 0 0,2 1 0 0 0,-1-1 1 0 0,0 0-1 0 0,1 0 0 0 0,0 0 0 0 0,0-1 1 0 0,0 1-1 0 0,0-1 0 0 0,0 0 0 0 0,1 0 1 0 0,0 0-1 0 0,-1-1 0 0 0,1 0 0 0 0,0 0 1 0 0,0 0-1 0 0,0 0 0 0 0,1-1 0 0 0,-1 0 1 0 0,0 0-1 0 0,1 0-59 0 0,1 0 152 0 0,0 0 0 0 0,0-1 0 0 0,0 0 0 0 0,0 0 0 0 0,0-1 1 0 0,1 0-1 0 0,-1 0 0 0 0,0 0 0 0 0,0-1 0 0 0,-1 0 0 0 0,1-1 0 0 0,0 0 0 0 0,-1 1 0 0 0,1-2 0 0 0,-1 1 0 0 0,0-1 1 0 0,0 0-1 0 0,-1 0 0 0 0,1-1 0 0 0,-1 0 0 0 0,0 0-152 0 0,23-25-15 0 0,-1-1 1 0 0,-2-1-1 0 0,-1-1 0 0 0,-1-1 1 0 0,-2-1-1 0 0,0-5 15 0 0,21-52-3637 0 0,-30 61-492 0 0,0 1-3562 0 0,-6 10-1532 0 0</inkml:trace>
  <inkml:trace contextRef="#ctx0" brushRef="#br0" timeOffset="9392.316">2630 1568 2793 0 0,'0'0'897'0'0,"0"0"-138"0"0,0 0 60 0 0,0 0 214 0 0,0 0 289 0 0,0 0 96 0 0,0 0-99 0 0,-35 5-246 0 0,-111 15-310 0 0,74 8-28 0 0,60-18-562 0 0,-1-2-69 0 0,0 0 0 0 0,1 0 0 0 0,0 1 0 0 0,0 1 0 0 0,1 0-1 0 0,1 1 1 0 0,-1 0 0 0 0,2 0 0 0 0,0 1 0 0 0,0 0 0 0 0,1 1 0 0 0,0 0 0 0 0,1 0 0 0 0,1 1-1 0 0,0 0 1 0 0,1 0 0 0 0,1 0 0 0 0,0 1 0 0 0,0 0 0 0 0,1 4-104 0 0,14 121 179 0 0,-9-136-159 0 0,-1 1 0 0 0,1-1 0 0 0,0 0 1 0 0,0 0-1 0 0,0 1 0 0 0,0-1 0 0 0,1 0 0 0 0,-1-1 1 0 0,1 1-1 0 0,0 0 0 0 0,1-1 0 0 0,-1 0 0 0 0,0 0 0 0 0,1 0 1 0 0,0 0-1 0 0,0 0 0 0 0,0-1 0 0 0,0 1 0 0 0,0-1 1 0 0,0 0-1 0 0,0 0 0 0 0,1-1 0 0 0,-1 1 0 0 0,1-1 1 0 0,-1 0-1 0 0,1-1 0 0 0,0 1 0 0 0,0-1-20 0 0,1 0 128 0 0,0 0 0 0 0,0 0 1 0 0,1-1-1 0 0,-1 0 0 0 0,0 0 0 0 0,0-1 0 0 0,-1 0 1 0 0,1 0-1 0 0,0 0 0 0 0,0-1 0 0 0,-1 0 0 0 0,0 0 1 0 0,1 0-1 0 0,-1 0 0 0 0,0-1 0 0 0,-1 0 0 0 0,1 0 1 0 0,-1-1-1 0 0,1 1 0 0 0,-1-1 0 0 0,-1 0 0 0 0,3-2-128 0 0,66-124 1350 0 0,7-121-664 0 0,-67 235-965 0 0,-2 41-165 0 0,-6-13 533 0 0,57 198-99 0 0,-24-108 20 0 0,-11-33-18 0 0,-3 0-1 0 0,-3 1 1 0 0,3 30 8 0 0,-17-63-29 0 0,-1 0 0 0 0,-2 1 0 0 0,-2-1 0 0 0,-1 1 0 0 0,-1-1 0 0 0,-3 1 0 0 0,-2 6 29 0 0,4-33 2 0 0,0 0 0 0 0,-1-1 0 0 0,0 0-1 0 0,-1 1 1 0 0,0-1 0 0 0,0 0 0 0 0,-1-1 0 0 0,0 1-1 0 0,0-1 1 0 0,-1 0 0 0 0,0 0 0 0 0,-1-1 0 0 0,0 0-1 0 0,0 0 1 0 0,0-1 0 0 0,-1 1 0 0 0,0-1 0 0 0,0-1-1 0 0,-1 0 1 0 0,1 0 0 0 0,-1-1 0 0 0,0 0 0 0 0,-8 2-2 0 0,14-5 7 0 0,0-1 0 0 0,1 0 1 0 0,-1 0-1 0 0,0-1 0 0 0,1 1 1 0 0,-1 0-1 0 0,0-1 0 0 0,1 0 1 0 0,-1 0-1 0 0,1 1 0 0 0,-1-1 1 0 0,1-1-1 0 0,-1 1 0 0 0,1 0 1 0 0,0-1-1 0 0,-1 1 0 0 0,1-1 1 0 0,0 0-1 0 0,0 1 0 0 0,0-1 1 0 0,0 0-1 0 0,1 0 0 0 0,-1-1 1 0 0,1 1-1 0 0,-1 0 0 0 0,1 0 1 0 0,-1-1-1 0 0,1 1 0 0 0,0-1 0 0 0,0 1 1 0 0,1-1-1 0 0,-1 0 0 0 0,0 1 1 0 0,1-1-1 0 0,-1 0-7 0 0,-10-99 49 0 0,12 61-30 0 0,1 0 0 0 0,2 1 0 0 0,2-1 0 0 0,1 1 0 0 0,7-17-19 0 0,37-102 610 0 0,-36 121-2537 0 0,3-3-3919 0 0,1 1-5442 0 0,-16 33 9377 0 0</inkml:trace>
  <inkml:trace contextRef="#ctx0" brushRef="#br0" timeOffset="9633.921">2936 1753 4761 0 0,'0'0'5156'0'0,"0"0"-3777"0"0,0 0-1053 0 0,0 0 201 0 0,0 0 204 0 0,0 0 67 0 0,0 0-112 0 0,0 0-212 0 0,8 34-211 0 0,25 106-139 0 0,4-53-207 0 0,-32-75-487 0 0,11 20-155 0 0,-3-14-8613 0 0,-13-17 4829 0 0</inkml:trace>
  <inkml:trace contextRef="#ctx0" brushRef="#br0" timeOffset="9873.001">2840 1384 9826 0 0,'0'0'-360'0'0,"0"0"-448"0"0,0 0-48 0 0,0 0 96 0 0,0 0 423 0 0,0 0-7 0 0,0 0-280 0 0,0 0-672 0 0,0 0-1041 0 0,0 0 233 0 0</inkml:trace>
  <inkml:trace contextRef="#ctx0" brushRef="#br0" timeOffset="10045.88">3221 1775 0 0 0,'0'0'743'0'0,"0"0"209"0"0,0 0 14 0 0,0 0-29 0 0,0 0-5 0 0,0 0 30 0 0,0 0-7 0 0,12 32 33 0 0,35 99 69 0 0,1-18 4030 0 0,-30-98-1934 0 0,-18-15-2263 0 0,9-16 1708 0 0,27-90-1027 0 0,-6-3 0 0 0,5-43-1571 0 0,-17 34-269 0 0,-16 92-2995 0 0,-1 1-3302 0 0,-1 24 499 0 0,0 1-1129 0 0</inkml:trace>
  <inkml:trace contextRef="#ctx0" brushRef="#br0" timeOffset="10285.704">3722 1837 5233 0 0,'0'0'2398'0'0,"0"0"-166"0"0,0 0-51 0 0,0 0-197 0 0,0 0-413 0 0,0 0-393 0 0,0 0-277 0 0,0 0-204 0 0,31-33-117 0 0,94-103-127 0 0,-122 134-427 0 0,0 0-1 0 0,-1 1 0 0 0,1-1 1 0 0,-1-1-1 0 0,1 1 1 0 0,-1 0-1 0 0,0-1 1 0 0,0 1-1 0 0,0-1 0 0 0,0 1 1 0 0,0-1-1 0 0,0 0 1 0 0,-1 0-1 0 0,1 0 1 0 0,-1 0-1 0 0,0 0 0 0 0,0 0 1 0 0,0 0-1 0 0,-1-1 1 0 0,1 1-1 0 0,-1 0 1 0 0,1 0-1 0 0,-1-3-25 0 0,-2-4 133 0 0,3 7-108 0 0,-1 0 0 0 0,1 0 0 0 0,-1 0 0 0 0,0 0 0 0 0,0 0 0 0 0,0 0 0 0 0,0 0 0 0 0,0-1 0 0 0,-1 1 0 0 0,0 0 0 0 0,1 0 0 0 0,-1 0 0 0 0,0 0 0 0 0,-1 1 0 0 0,1-1 0 0 0,0 0 0 0 0,-1 0 0 0 0,1 1 0 0 0,-1-1 0 0 0,0 1 0 0 0,0-1 0 0 0,0 1 0 0 0,0 0 0 0 0,-1 0 0 0 0,1 0 0 0 0,0 0 0 0 0,-1 0 0 0 0,0 0 0 0 0,1 1 0 0 0,-1-1 0 0 0,0 1 0 0 0,0 0 0 0 0,0 0 0 0 0,1 0 0 0 0,-1 0 0 0 0,-1 0 0 0 0,1 1 0 0 0,0-1 0 0 0,-2 1-25 0 0,-4 0-25 0 0,0 0 1 0 0,0 1 0 0 0,0 1 0 0 0,0-1-1 0 0,0 1 1 0 0,0 1 0 0 0,1 0 0 0 0,-1 0-1 0 0,1 0 1 0 0,0 1 0 0 0,0 0 0 0 0,0 1-1 0 0,1 0 1 0 0,-1 0 0 0 0,1 1 0 0 0,0 0 0 0 0,1 0-1 0 0,-1 0 1 0 0,-3 7 24 0 0,-5 4-82 0 0,1 1 1 0 0,1 0-1 0 0,1 1 0 0 0,0 1 1 0 0,2 0-1 0 0,0 0 0 0 0,-3 12 82 0 0,9-24-37 0 0,1-1-1 0 0,0 1 1 0 0,0-1 0 0 0,1 1-1 0 0,0 0 1 0 0,0 0-1 0 0,1 0 1 0 0,0 1-1 0 0,1-1 1 0 0,-1 0 0 0 0,1 0-1 0 0,1 0 1 0 0,0 0-1 0 0,0 1 1 0 0,1-1-1 0 0,0 0 1 0 0,0-1 0 0 0,0 1-1 0 0,1 0 1 0 0,1-1-1 0 0,-1 1 1 0 0,1-1-1 0 0,0 0 1 0 0,1 0 0 0 0,0 0-1 0 0,0-1 1 0 0,0 0-1 0 0,1 0 1 0 0,0 0-1 0 0,0-1 1 0 0,4 3 37 0 0,1-3-101 0 0,0-1 1 0 0,0 0-1 0 0,1-1 1 0 0,-1 0-1 0 0,1-1 0 0 0,0 0 1 0 0,0 0-1 0 0,0-2 1 0 0,0 1-1 0 0,0-2 0 0 0,-1 1 1 0 0,1-2-1 0 0,0 1 1 0 0,0-2-1 0 0,0 0 0 0 0,-1 0 1 0 0,0-1-1 0 0,1 0 0 0 0,-1-1 1 0 0,0-1 100 0 0,99-59-4087 0 0,-11-13-4597 0 0,-86 67 6914 0 0,8-5-585 0 0</inkml:trace>
  <inkml:trace contextRef="#ctx0" brushRef="#br0" timeOffset="10558.945">4416 1256 9634 0 0,'0'0'1823'0'0,"0"0"-269"0"0,0 0-113 0 0,0 0-91 0 0,-32 30-154 0 0,-101 99-207 0 0,120-118-761 0 0,1 0 0 0 0,0 1 0 0 0,1 0 1 0 0,0 0-1 0 0,1 2 0 0 0,1-1 0 0 0,0 1 1 0 0,-3 8-229 0 0,9-17 63 0 0,0-2-47 0 0,1 0 0 0 0,0 0 0 0 0,0-1 0 0 0,1 1 0 0 0,-1 0 0 0 0,0 0 0 0 0,1 1 0 0 0,0-1 0 0 0,0 0 0 0 0,0 0 0 0 0,0 1 0 0 0,0-1 0 0 0,1 0-1 0 0,-1 1 1 0 0,1-1 0 0 0,0 1 0 0 0,0-1 0 0 0,0 1 0 0 0,1-1 0 0 0,-1 0 0 0 0,1 1 0 0 0,0-1 0 0 0,0 1 0 0 0,0-1 0 0 0,0 0 0 0 0,0 0 0 0 0,1 0 0 0 0,0 0 0 0 0,-1 0 0 0 0,1 0 0 0 0,0 0-1 0 0,0 0 1 0 0,1-1 0 0 0,-1 1 0 0 0,1-1 0 0 0,-1 0 0 0 0,1 0 0 0 0,0 0 0 0 0,-1 0 0 0 0,1 0 0 0 0,0 0 0 0 0,1-1 0 0 0,-1 1 0 0 0,0-1 0 0 0,0 0 0 0 0,3 1-16 0 0,165 7 227 0 0,-22-4-120 0 0,-147-5-88 0 0,0 1-1 0 0,0-1 0 0 0,0 0 0 0 0,0 1 0 0 0,0-1 0 0 0,0 1 0 0 0,0 0 0 0 0,0 0 0 0 0,0-1 0 0 0,-1 1 0 0 0,1 0 0 0 0,0 1 0 0 0,0-1 1 0 0,-1 0-1 0 0,1 0 0 0 0,-1 1 0 0 0,1-1 0 0 0,-1 1 0 0 0,1 0 0 0 0,-1-1 0 0 0,0 1 0 0 0,0 0 0 0 0,0 0 0 0 0,0-1 0 0 0,0 1 0 0 0,0 0 1 0 0,-1 0-1 0 0,1 0 0 0 0,0 0 0 0 0,-1 0 0 0 0,0 0 0 0 0,1 0 0 0 0,-1 0 0 0 0,0 1 0 0 0,0-1 0 0 0,0 0 0 0 0,0 0 0 0 0,-1 0 0 0 0,1 0 1 0 0,-1 0-1 0 0,1 0 0 0 0,-1 0 0 0 0,0 0 0 0 0,1 0 0 0 0,-1 0 0 0 0,0 0 0 0 0,-1 1-18 0 0,-7 10 64 0 0,-1 0 1 0 0,0-1-1 0 0,-1 0 1 0 0,0-1-1 0 0,-1 0 1 0 0,0 0-1 0 0,-1-2 0 0 0,0 1 1 0 0,-12 5-65 0 0,-9 9-39 0 0,-101 48-1452 0 0,73-57-8317 0 0,50-12-308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7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1 402 0 0 0,'0'0'343'0'0,"0"0"1104"0"0,0 0 537 0 0,0 0 315 0 0,0 0 86 0 0,0 0-217 0 0,0 0-401 0 0,0 0-422 0 0,0 0-349 0 0,0 0-269 0 0,0 0-186 0 0,0 0-99 0 0,0 0-18 0 0,6-2-3 0 0,20-7-133 0 0,1 2-1 0 0,0 1 1 0 0,0 1-1 0 0,1 1 1 0 0,0 1-1 0 0,0 2 1 0 0,0 0 0 0 0,6 3-288 0 0,-31-2 6 0 0,-1 0 0 0 0,0 1 0 0 0,1-1 0 0 0,-1 1 0 0 0,0 0 0 0 0,1-1 0 0 0,-1 1 0 0 0,0 0 0 0 0,0 0 1 0 0,0 1-1 0 0,0-1 0 0 0,0 0 0 0 0,0 1 0 0 0,0-1 0 0 0,0 1 0 0 0,0 0 0 0 0,-1 0 0 0 0,1-1 0 0 0,-1 1 1 0 0,1 0-1 0 0,-1 0 0 0 0,0 1 0 0 0,0-1 0 0 0,0 0 0 0 0,0 0 0 0 0,0 0 0 0 0,0 1 0 0 0,-1-1 1 0 0,1 0-1 0 0,-1 1 0 0 0,1-1 0 0 0,-1 1 0 0 0,0-1 0 0 0,0 0 0 0 0,0 1 0 0 0,0-1 0 0 0,-1 1 0 0 0,1 1-6 0 0,-30 89 461 0 0,-52 51 92 0 0,81-141-513 0 0,-1-1 0 0 0,1 1 0 0 0,-1-1 0 0 0,1 1 0 0 0,0 0 0 0 0,0 0 0 0 0,1 0 1 0 0,-1-1-1 0 0,0 1 0 0 0,1 0 0 0 0,0 0 0 0 0,0 0 0 0 0,0 0 0 0 0,0 0 0 0 0,0 0 0 0 0,0 0 0 0 0,1 0 0 0 0,-1-1 0 0 0,1 1 0 0 0,0 0 0 0 0,0 0 0 0 0,0-1 0 0 0,0 1 0 0 0,0 0 0 0 0,1-1 0 0 0,-1 1 0 0 0,1-1 1 0 0,0 1-1 0 0,0-1 0 0 0,0 0 0 0 0,0 0 0 0 0,1 1-40 0 0,9 1 173 0 0,0 1-1 0 0,0-2 1 0 0,1 1 0 0 0,-1-2 0 0 0,1 0 0 0 0,0 0 0 0 0,0-1 0 0 0,-1-1 0 0 0,1 0 0 0 0,0-1-1 0 0,2 0-172 0 0,159-44 405 0 0,-122 28-499 0 0,10-5-1381 0 0,-42 15-2097 0 0,1-1-4356 0 0,-13 4-3426 0 0</inkml:trace>
  <inkml:trace contextRef="#ctx0" brushRef="#br0" timeOffset="1971.194">1161 954 0 0 0,'0'0'802'0'0,"0"0"351"0"0,0 0 354 0 0,0 0 240 0 0,0 0 25 0 0,0 0-115 0 0,0 0-205 0 0,0 0-229 0 0,14-31-196 0 0,46-99-140 0 0,-1 15 1168 0 0,-44 83-1549 0 0,107-190 1494 0 0,-103 256-2812 0 0,1 39 835 0 0,-16-54-1 0 0,1 0 1 0 0,0-1 0 0 0,1 0-1 0 0,1 0 1 0 0,1-1-1 0 0,0 0 1 0 0,8 11-23 0 0,-14-25 144 0 0,0 0 0 0 0,0 0 1 0 0,0 0-1 0 0,0-1 0 0 0,1 1 0 0 0,-1-1 0 0 0,1 1 0 0 0,0-1 1 0 0,0 0-1 0 0,0 0 0 0 0,0 0 0 0 0,0 0 0 0 0,0 0 0 0 0,1-1 1 0 0,-1 0-1 0 0,1 0 0 0 0,-1 0 0 0 0,1 0 0 0 0,-1 0 0 0 0,1 0 1 0 0,-1-1-1 0 0,1 0 0 0 0,0 0 0 0 0,-1 0 0 0 0,1 0 0 0 0,-1 0 1 0 0,1-1-1 0 0,0 0 0 0 0,-1 0 0 0 0,1 0 0 0 0,-1 0 0 0 0,0 0 1 0 0,1-1-1 0 0,-1 1 0 0 0,0-1 0 0 0,0 0 0 0 0,0 0 1 0 0,3-2-145 0 0,15-28 433 0 0,-1-1 1 0 0,-2-1-1 0 0,-1 0 1 0 0,-2-2 0 0 0,-1 0-1 0 0,8-35-433 0 0,4-63-487 0 0,-28 78-3711 0 0,-7 51-5509 0 0,7 5 5515 0 0,-2 0-2461 0 0</inkml:trace>
  <inkml:trace contextRef="#ctx0" brushRef="#br0" timeOffset="2307.677">2035 461 1584 0 0,'0'0'323'0'0,"0"0"167"0"0,0 0 460 0 0,0 0 439 0 0,0 0 239 0 0,0 0-105 0 0,0 0-331 0 0,0 0-276 0 0,0 0-213 0 0,0 0-117 0 0,-11 31-83 0 0,-33 98-46 0 0,42-127-416 0 0,1 1 1 0 0,-1-1-1 0 0,1 1 1 0 0,-1 0 0 0 0,1-1-1 0 0,0 1 1 0 0,0 0-1 0 0,0 0 1 0 0,1 0-1 0 0,-1 0 1 0 0,1 0-1 0 0,-1 0 1 0 0,1 0-1 0 0,0 0 1 0 0,0 0-1 0 0,0 0 1 0 0,1-1-1 0 0,-1 1 1 0 0,1 0-1 0 0,0 0 1 0 0,-1 0-1 0 0,1 0 1 0 0,1 0-1 0 0,-1-1 1 0 0,0 1-1 0 0,1 0 1 0 0,0 0-42 0 0,3 5 225 0 0,-2-4-9 0 0,1 0 1 0 0,-1 0-1 0 0,1-1 1 0 0,-1 1 0 0 0,1 0-1 0 0,0-1 1 0 0,0 0 0 0 0,1 0-1 0 0,-1 0 1 0 0,1-1 0 0 0,-1 0-1 0 0,1 1 1 0 0,0-2 0 0 0,0 1-1 0 0,0 0 1 0 0,0-1-1 0 0,0 0 1 0 0,0 0 0 0 0,0-1-1 0 0,0 1 1 0 0,1-1 0 0 0,-1 0-1 0 0,0 0 1 0 0,0-1 0 0 0,0 0-1 0 0,0 0 1 0 0,1 0-217 0 0,3-2 173 0 0,-1-1 0 0 0,-1 0 1 0 0,1 0-1 0 0,0-1 0 0 0,-1 1 1 0 0,0-2-1 0 0,0 1 0 0 0,-1-1 0 0 0,0 0 1 0 0,1 0-1 0 0,-2-1 0 0 0,1 0 1 0 0,-1 0-1 0 0,0 0 0 0 0,-1-1 0 0 0,0 1 1 0 0,1-3-174 0 0,3-2 56 0 0,-1 0 1 0 0,-1 0-1 0 0,0 0 1 0 0,-1-1 0 0 0,0 0-1 0 0,-1 0 1 0 0,-1 0-1 0 0,0-1 1 0 0,-1 1-1 0 0,0-1 1 0 0,-1 1-1 0 0,0-1 1 0 0,-1 0-1 0 0,-1 1 1 0 0,-1-13-57 0 0,-1 19-99 0 0,1 1 0 0 0,-1-1-1 0 0,-1 1 1 0 0,1-1 0 0 0,-1 1 0 0 0,0 0 0 0 0,0 1-1 0 0,-1-1 1 0 0,0 1 0 0 0,0-1 0 0 0,0 1 0 0 0,0 1-1 0 0,-1-1 1 0 0,0 1 0 0 0,0 0 0 0 0,0 0 0 0 0,0 1-1 0 0,-1 0 1 0 0,0 0 0 0 0,1 0 0 0 0,-1 1 0 0 0,0 0-1 0 0,-4 0 100 0 0,4 0-406 0 0,0 1 0 0 0,0 0 0 0 0,0 0 0 0 0,0 1 0 0 0,0 0 0 0 0,0 0 0 0 0,0 1 0 0 0,0 0 0 0 0,-1 0 0 0 0,1 0 0 0 0,1 1 0 0 0,-1 0 0 0 0,0 1 0 0 0,0-1-1 0 0,-2 3 408 0 0,-45 33-9632 0 0,36-22 4401 0 0</inkml:trace>
  <inkml:trace contextRef="#ctx0" brushRef="#br0" timeOffset="2799.263">2468 527 0 0 0,'0'0'938'0'0,"0"0"-2"0"0,0 0 276 0 0,0 0 334 0 0,0 0 166 0 0,0 0-86 0 0,0 0-249 0 0,0 0-214 0 0,0 0-96 0 0,0 0-75 0 0,0 0-139 0 0,0 0-181 0 0,0 0-219 0 0,5-15-216 0 0,14-45-126 0 0,-16 113 1690 0 0,0-49-1615 0 0,0 0 1 0 0,1 0-1 0 0,0-1 1 0 0,0 1-1 0 0,0-1 1 0 0,0 0-1 0 0,0 0 1 0 0,1 0-1 0 0,-1-1 1 0 0,1 1-1 0 0,0-1 1 0 0,0 0-1 0 0,0-1 1 0 0,0 1-1 0 0,0-1 1 0 0,0 0-1 0 0,0 0 1 0 0,0 0-1 0 0,0-1 1 0 0,1 0-1 0 0,-1 0 1 0 0,0 0-1 0 0,0-1 1 0 0,0 0-1 0 0,1 0 1 0 0,-1 0-1 0 0,0-1 1 0 0,1 0-187 0 0,8-2 215 0 0,0-2 0 0 0,-1 0 1 0 0,1 0-1 0 0,-1-1 0 0 0,-1-1 1 0 0,1 0-1 0 0,-1-1 0 0 0,-1 0 1 0 0,7-7-216 0 0,95-83 452 0 0,-112 99-461 0 0,-1 0 0 0 0,1 0 0 0 0,0-1 0 0 0,-1 1 0 0 0,1 0 0 0 0,0 0 0 0 0,-1 0 0 0 0,1 0 0 0 0,0 0 0 0 0,-1 0 0 0 0,1 0 0 0 0,0 0 0 0 0,-1 0 0 0 0,1 0 0 0 0,0 1 0 0 0,-1-1 1 0 0,1 0-1 0 0,-1 0 0 0 0,1 1 0 0 0,0-1 0 0 0,-1 0 0 0 0,1 1 0 0 0,-1-1 0 0 0,1 0 0 0 0,-1 1 0 0 0,1-1 0 0 0,-1 1 0 0 0,1-1 0 0 0,-1 1 0 0 0,1-1 0 0 0,-1 1 0 0 0,0-1 0 0 0,1 1 0 0 0,-1-1 0 0 0,0 1 0 0 0,0 0 0 0 0,1-1 0 0 0,-1 1 0 0 0,0 0 0 0 0,0-1 0 0 0,0 1 1 0 0,0-1-1 0 0,0 1 0 0 0,0 0 0 0 0,0-1 0 0 0,0 1 0 0 0,0 0 0 0 0,0-1 0 0 0,0 1 0 0 0,0 0 0 0 0,0-1 0 0 0,-1 1 9 0 0,3 5-8 0 0,3 13-19 0 0,-4-14 28 0 0,-1 0 0 0 0,1-1 0 0 0,-1 1 0 0 0,2 0 0 0 0,-1 0 0 0 0,0 0 0 0 0,1 0 0 0 0,0-1 0 0 0,0 1 0 0 0,0-1 0 0 0,1 0 0 0 0,0 1 0 0 0,-1-1 0 0 0,1 0 0 0 0,1-1 0 0 0,-1 1 0 0 0,1 0 0 0 0,-1-1 0 0 0,1 0 0 0 0,0 0 0 0 0,0 0 0 0 0,0 0 0 0 0,1-1 0 0 0,-1 1 0 0 0,1-1 0 0 0,-1 0 0 0 0,1-1 0 0 0,0 1 0 0 0,-1-1 0 0 0,4 1-1 0 0,-1-3 79 0 0,1 1-1 0 0,-1-1 0 0 0,0 0 1 0 0,0-1-1 0 0,0 0 1 0 0,-1 0-1 0 0,1 0 0 0 0,0-1 1 0 0,-1 0-1 0 0,0 0 1 0 0,1-1-1 0 0,-1 0 0 0 0,-1 0 1 0 0,1 0-1 0 0,0-1 1 0 0,-1 0-1 0 0,0 0 0 0 0,0 0 1 0 0,0-1-79 0 0,10-9 26 0 0,0-1 0 0 0,-1 0 0 0 0,-1 0 0 0 0,0-2 0 0 0,-1 1 0 0 0,-1-2 0 0 0,-1 1-1 0 0,-1-2 1 0 0,0 1 0 0 0,-1-1 0 0 0,-2 0 0 0 0,0-1 0 0 0,-1 0 0 0 0,-1 0 0 0 0,0 0 0 0 0,-2 0 0 0 0,-1-7-26 0 0,0 6-1084 0 0,-2-27-2126 0 0,-5 18-8747 0 0,3 23 2440 0 0</inkml:trace>
  <inkml:trace contextRef="#ctx0" brushRef="#br0" timeOffset="11757.383">791 1731 0 0 0,'0'0'760'0'0,"0"0"339"0"0,0 0 204 0 0,0 0 263 0 0,0 0 249 0 0,0 0 72 0 0,0 0-153 0 0,0 0-300 0 0,0 0-304 0 0,0 0-251 0 0,-2-17-175 0 0,-5-76 942 0 0,7 93-1190 0 0,0 0-84 0 0,0 0-112 0 0,0 16-239 0 0,8 288 719 0 0,5 97-686 0 0,-9-372-754 0 0,-4-28 289 0 0,0-1-131 0 0,0 0-119 0 0,0-9-2561 0 0,4-71-8843 0 0,-4 66 11806 0 0</inkml:trace>
  <inkml:trace contextRef="#ctx0" brushRef="#br0" timeOffset="12045.181">660 1683 0 0 0,'0'0'289'0'0,"0"0"1036"0"0,0 0 116 0 0,0 0-212 0 0,0 0-127 0 0,0 0-20 0 0,0 0-31 0 0,0 0-58 0 0,18-8-70 0 0,119-42 1140 0 0,8 24-682 0 0,-105 19-1640 0 0,-31 6-3637 0 0,-1 1-4009 0 0,-8 1 7149 0 0,0 2 693 0 0</inkml:trace>
  <inkml:trace contextRef="#ctx0" brushRef="#br0" timeOffset="12307.203">689 2000 0 0 0,'0'0'1250'0'0,"0"0"653"0"0,0 0 142 0 0,0 0-244 0 0,0 0-298 0 0,0 0-263 0 0,34-9-222 0 0,102-26-212 0 0,-7 6 717 0 0,-85 28-2268 0 0,-27 1-9014 0 0,-16 0 7174 0 0</inkml:trace>
  <inkml:trace contextRef="#ctx0" brushRef="#br0" timeOffset="13724.763">1183 2110 0 0 0,'0'0'899'0'0,"0"0"462"0"0,0 0-20 0 0,0 0-193 0 0,0 0-197 0 0,0 0-132 0 0,0 0-68 0 0,0 0-35 0 0,0 0-53 0 0,-1-3-93 0 0,-3-9-88 0 0,3 9-82 0 0,1 3-81 0 0,0 0-78 0 0,-5 23 640 0 0,0-2-766 0 0,2 0-1 0 0,0 1 0 0 0,2 0 1 0 0,0-1-1 0 0,1 1 0 0 0,2 0 1 0 0,0-1-1 0 0,1 1 0 0 0,1-1 0 0 0,4 10-114 0 0,36 42 92 0 0,-43-73-51 0 0,0 0 0 0 0,0 0 0 0 0,0 0-1 0 0,0 1 1 0 0,0-1 0 0 0,1 0 0 0 0,-1-1 0 0 0,0 1-1 0 0,0 0 1 0 0,0 0 0 0 0,0 0 0 0 0,0-1-1 0 0,0 1 1 0 0,0 0 0 0 0,1-1 0 0 0,-1 1 0 0 0,0-1-1 0 0,0 0 1 0 0,0 1 0 0 0,-1-1 0 0 0,1 0-1 0 0,0 1 1 0 0,0-1 0 0 0,0 0 0 0 0,0 0 0 0 0,-1 0-1 0 0,1 0 1 0 0,0 0 0 0 0,-1 0 0 0 0,1 0-1 0 0,-1 0 1 0 0,1 0 0 0 0,-1 0 0 0 0,1 0-1 0 0,-1 0 1 0 0,0 0 0 0 0,0 0 0 0 0,1-2-41 0 0,1-1 44 0 0,89-163 688 0 0,-69 129-709 0 0,33-37-222 0 0,-54 74 179 0 0,-1 0 0 0 0,1 1 0 0 0,0-1-1 0 0,-1 1 1 0 0,1-1 0 0 0,0 1 0 0 0,0-1-1 0 0,-1 1 1 0 0,1 0 0 0 0,0-1 0 0 0,0 1 0 0 0,0 0-1 0 0,-1 0 1 0 0,1-1 0 0 0,0 1 0 0 0,0 0-1 0 0,0 0 1 0 0,0 0 0 0 0,-1 0 0 0 0,1 0-1 0 0,0 0 1 0 0,0 0 0 0 0,0 1 0 0 0,0-1 0 0 0,-1 0-1 0 0,1 0 1 0 0,0 1 0 0 0,0-1 0 0 0,0 0-1 0 0,-1 1 1 0 0,1-1 0 0 0,0 1 0 0 0,0-1 0 0 0,-1 1-1 0 0,1-1 1 0 0,-1 1 0 0 0,1-1 0 0 0,0 1-1 0 0,-1 0 1 0 0,1-1 0 0 0,-1 1 0 0 0,1 0 0 0 0,-1 0-1 0 0,0-1 1 0 0,1 1 0 0 0,-1 0 0 0 0,0 0-1 0 0,1-1 1 0 0,-1 1 20 0 0,13 52 32 0 0,-10-34-25 0 0,7 33 74 0 0,-3 1 0 0 0,-2-1 0 0 0,-3 1 0 0 0,-3 44-81 0 0,1-35 7 0 0,-1-45 2 0 0,0 0 1 0 0,-1-1-1 0 0,0 1 1 0 0,-1 0-1 0 0,-1-1 1 0 0,-1 0 0 0 0,0 0-1 0 0,-1 0 1 0 0,-1 0-1 0 0,-1-1 1 0 0,0 0-1 0 0,0-1 1 0 0,-3 2-10 0 0,9-14 28 0 0,0 0 0 0 0,0 0 0 0 0,0 0 0 0 0,0 0 0 0 0,0-1 0 0 0,0 1 0 0 0,-1 0 0 0 0,1-1 0 0 0,-1 0 0 0 0,1 1 0 0 0,-1-1 0 0 0,0 0 1 0 0,1-1-1 0 0,-1 1 0 0 0,0 0 0 0 0,0-1 0 0 0,1 1 0 0 0,-1-1 0 0 0,0 0 0 0 0,0 0 0 0 0,0 0 0 0 0,0 0 0 0 0,1-1 0 0 0,-1 1 0 0 0,0-1 0 0 0,0 0 0 0 0,1 1 0 0 0,-1-1 0 0 0,0 0 1 0 0,1-1-1 0 0,-1 1 0 0 0,1 0 0 0 0,0-1 0 0 0,-1 1 0 0 0,1-1 0 0 0,0 0 0 0 0,0 0 0 0 0,0 0 0 0 0,0 0 0 0 0,0 0 0 0 0,0 0 0 0 0,1-1 0 0 0,-1 1 0 0 0,1-1 0 0 0,-1 1 0 0 0,1-1 1 0 0,0 1-1 0 0,0-1 0 0 0,0 0 0 0 0,0-1-28 0 0,-4-9 36 0 0,0-1 0 0 0,1 0 1 0 0,1 0-1 0 0,0-1 0 0 0,1 1 1 0 0,1-1-1 0 0,0 1 0 0 0,1-1 0 0 0,0 0 1 0 0,1 1-1 0 0,1-1 0 0 0,0 1 1 0 0,1-1-1 0 0,1 1 0 0 0,0 0 1 0 0,1 0-1 0 0,0 1 0 0 0,3-6-36 0 0,-3 10-166 0 0,0-1-1 0 0,0 0 0 0 0,1 1 1 0 0,0 0-1 0 0,0 0 1 0 0,1 1-1 0 0,1-1 0 0 0,-1 2 1 0 0,1-1-1 0 0,0 1 0 0 0,1 0 1 0 0,0 1-1 0 0,0 0 1 0 0,0 0-1 0 0,1 1 167 0 0,10 1-4347 0 0,-7 4-1694 0 0,-13 0 5715 0 0,6 0-2947 0 0</inkml:trace>
  <inkml:trace contextRef="#ctx0" brushRef="#br0" timeOffset="15540.299">1693 2077 0 0 0,'0'0'655'0'0,"0"0"570"0"0,0 0 314 0 0,0 0 279 0 0,0 0 204 0 0,0 0-118 0 0,0 0-382 0 0,0 0-438 0 0,0 0-325 0 0,0 0-142 0 0,0 0-52 0 0,0 0 3 0 0,0 0 7 0 0,2-2-27 0 0,10-6-161 0 0,1 1 0 0 0,-1 0 1 0 0,1 1-1 0 0,0 1 1 0 0,1 0-1 0 0,-1 0 1 0 0,1 1-1 0 0,0 1 1 0 0,0 0-1 0 0,2 1-387 0 0,147-7-316 0 0,-133 14-3950 0 0,-22-1-1002 0 0,-4 2-4060 0 0,-4-3 9231 0 0</inkml:trace>
  <inkml:trace contextRef="#ctx0" brushRef="#br0" timeOffset="15790.29">1766 2235 832 0 0,'0'0'1220'0'0,"0"0"-278"0"0,0 0 92 0 0,0 0 372 0 0,0 0 418 0 0,0 0 144 0 0,0 0-141 0 0,0 0-220 0 0,0 0-220 0 0,0 0-173 0 0,0 0-138 0 0,0 0-131 0 0,20 2-176 0 0,62 2-153 0 0,5-21 547 0 0,67-31-1580 0 0,-121 36-2901 0 0,-11 3-7696 0 0,-18 8 5933 0 0</inkml:trace>
  <inkml:trace contextRef="#ctx0" brushRef="#br0" timeOffset="26728.36">2298 1746 0 0 0,'0'0'998'0'0,"0"0"-105"0"0,0 0-105 0 0,0 0 172 0 0,0 0 417 0 0,0 0 378 0 0,0 0 113 0 0,0 0-153 0 0,0 0-337 0 0,0 0-325 0 0,0 0-238 0 0,-6-15-125 0 0,-21-44-62 0 0,20 44-29 0 0,0 24 2068 0 0,5 130-2314 0 0,1-120-339 0 0,1 0-1 0 0,0 1 1 0 0,2-1-1 0 0,0 0 1 0 0,2 0-1 0 0,0 0 1 0 0,1-1-1 0 0,0 1 1 0 0,2-1-1 0 0,0 0 1 0 0,1-1-1 0 0,1 1 1 0 0,1-2-1 0 0,0 1 1 0 0,1-1-14 0 0,-10-14 30 0 0,1 0 0 0 0,-1 0-1 0 0,1 0 1 0 0,0 0 0 0 0,0 0 0 0 0,0 0-1 0 0,0 0 1 0 0,0 0 0 0 0,0-1 0 0 0,0 1-1 0 0,0-1 1 0 0,1 1 0 0 0,-1-1 0 0 0,1 0-1 0 0,-1 0 1 0 0,1 0 0 0 0,-1 0 0 0 0,1-1-1 0 0,0 1 1 0 0,-1-1 0 0 0,1 0 0 0 0,0 1 0 0 0,-1-1-1 0 0,1 0 1 0 0,0-1 0 0 0,-1 1 0 0 0,1 0-1 0 0,0-1 1 0 0,-1 1 0 0 0,1-1 0 0 0,-1 0-1 0 0,1 0 1 0 0,-1 0 0 0 0,1 0 0 0 0,-1 0-1 0 0,1-1 1 0 0,-1 1 0 0 0,1-2-30 0 0,71-124 583 0 0,-55 86-603 0 0,-19 41 7 0 0,0 0 1 0 0,0 1-1 0 0,0-1 1 0 0,0 1-1 0 0,0-1 1 0 0,0 1-1 0 0,0-1 1 0 0,0 1-1 0 0,0-1 1 0 0,0 1-1 0 0,0-1 1 0 0,0 1 0 0 0,0-1-1 0 0,0 1 1 0 0,0-1-1 0 0,0 0 1 0 0,0 1-1 0 0,0-1 1 0 0,1 1-1 0 0,-1-1 1 0 0,0 1-1 0 0,0-1 1 0 0,1 0-1 0 0,-1 1 1 0 0,0-1-1 0 0,0 0 1 0 0,1 1-1 0 0,-1-1 1 0 0,0 0-1 0 0,1 1 1 0 0,-1-1 0 0 0,1 0-1 0 0,-1 0 1 0 0,0 1-1 0 0,1-1 1 0 0,-1 0-1 0 0,1 0 1 0 0,-1 0-1 0 0,1 1 1 0 0,-1-1-1 0 0,1 0 1 0 0,-1 0-1 0 0,0 0 1 0 0,1 0-1 0 0,-1 0 1 0 0,1 0-1 0 0,-1 0 1 0 0,1 0-1 0 0,-1 0 1 0 0,1 0 0 0 0,-1-1-1 0 0,1 1 1 0 0,-1 0-1 0 0,1 0 1 0 0,-1 0-1 0 0,0 0 1 0 0,1-1-1 0 0,-1 1 1 0 0,1 0-1 0 0,-1 0 1 0 0,0-1-1 0 0,1 1 1 0 0,-1 0-1 0 0,0-1 1 0 0,1 1 12 0 0,0 6-1 0 0,0 0 0 0 0,1 0 0 0 0,-1 0 0 0 0,1 0 0 0 0,1 0 0 0 0,-1 0 0 0 0,1 0 0 0 0,0-1 0 0 0,0 1 0 0 0,1-1 0 0 0,0 0 0 0 0,-1 0 0 0 0,2 0 0 0 0,-1-1 0 0 0,1 1 0 0 0,-1-1 0 0 0,1 0 0 0 0,0 0 0 0 0,1-1 0 0 0,-1 1 0 0 0,1-1 0 0 0,-1-1 0 0 0,1 1 0 0 0,0-1 0 0 0,0 0 0 0 0,0 0 0 0 0,0 0 0 0 0,2-1 1 0 0,1-2 79 0 0,0-1 1 0 0,0 0-1 0 0,0-1 1 0 0,-1 0-1 0 0,1 0 1 0 0,-1-1-1 0 0,0 0 1 0 0,0 0 0 0 0,0-1-1 0 0,0 0 1 0 0,-1 0-1 0 0,0-1 1 0 0,0 0-1 0 0,0 0 1 0 0,-1-1-1 0 0,0 0 1 0 0,0 0-1 0 0,-1 0 1 0 0,0-1-1 0 0,0 0 1 0 0,-1 0-1 0 0,0 0 1 0 0,0 0-1 0 0,0-5-79 0 0,3 1 22 0 0,-2-1 0 0 0,0-1 0 0 0,0 1 0 0 0,-2-1 0 0 0,1 0 1 0 0,-2 1-1 0 0,0-1 0 0 0,0-1 0 0 0,-1 1 0 0 0,-1 0 0 0 0,-1 0 0 0 0,0 0 0 0 0,0 0 0 0 0,-2 0 0 0 0,0 0 0 0 0,0 0 0 0 0,-1 1 0 0 0,-1-1 0 0 0,-6-11-22 0 0,-7 0-2441 0 0,13 21-1665 0 0,-1 3-3341 0 0,6 1-481 0 0</inkml:trace>
  <inkml:trace contextRef="#ctx0" brushRef="#br0" timeOffset="26994.711">3143 1834 5873 0 0,'0'0'1873'0'0,"0"0"-357"0"0,0 0-73 0 0,0 0 133 0 0,0 0 42 0 0,0 0-243 0 0,0 0-363 0 0,0 0-308 0 0,0 0-200 0 0,0 0-169 0 0,35-15-132 0 0,105-45-79 0 0,-59 33-59 0 0,-28 26-2709 0 0,-31 1-6781 0 0,-18 0 3273 0 0</inkml:trace>
  <inkml:trace contextRef="#ctx0" brushRef="#br0" timeOffset="27237.763">3572 1473 4657 0 0,'0'0'1427'0'0,"0"0"-772"0"0,0 0-71 0 0,0 0 311 0 0,0 0 337 0 0,0 0 124 0 0,-5 35-190 0 0,-14 108-374 0 0,14-38-84 0 0,7-89-724 0 0,0 0-1 0 0,0 0 0 0 0,2 0 1 0 0,0 0-1 0 0,1-1 0 0 0,0 0 1 0 0,1 0-1 0 0,1 0 0 0 0,0 0 1 0 0,1-1-1 0 0,1-1 1 0 0,9 13 16 0 0,15 9-3621 0 0,4-5-3577 0 0,-35-30 4744 0 0</inkml:trace>
  <inkml:trace contextRef="#ctx0" brushRef="#br0" timeOffset="27612.393">3458 1470 1648 0 0,'0'0'1942'0'0,"0"0"-468"0"0,0 0-159 0 0,0 0-18 0 0,0 0 57 0 0,0 0-72 0 0,0 0-217 0 0,0 0-191 0 0,35-30-116 0 0,112-89-96 0 0,-86 84-83 0 0,-51 31-486 0 0,0 2 1 0 0,0-1-1 0 0,0 2 1 0 0,0-1-1 0 0,0 1 1 0 0,1 1-1 0 0,-1 0 1 0 0,0 0-1 0 0,0 1 1 0 0,0 0-1 0 0,1 1 1 0 0,-1 0-1 0 0,-1 0 1 0 0,1 1-1 0 0,0 1 1 0 0,-1 0-1 0 0,1 0 1 0 0,-1 1-1 0 0,0 0 1 0 0,-1 0-1 0 0,1 1 1 0 0,-1 0-1 0 0,0 0 1 0 0,-1 1-1 0 0,1 0 1 0 0,-1 1-1 0 0,1 1-93 0 0,-6-3 58 0 0,0-1 0 0 0,0 0-1 0 0,0 1 1 0 0,-1-1 0 0 0,1 1 0 0 0,-1 0-1 0 0,-1-1 1 0 0,1 1 0 0 0,-1 0 0 0 0,0 0-1 0 0,0 0 1 0 0,-1-1 0 0 0,1 1-1 0 0,-1 0 1 0 0,-1-1 0 0 0,1 1 0 0 0,-1-1-1 0 0,0 1 1 0 0,0-1 0 0 0,0 0 0 0 0,-1 0-1 0 0,-2 4-57 0 0,-4 5 71 0 0,1-1-1 0 0,-2-1 1 0 0,0 1-1 0 0,0-2 0 0 0,-1 1 1 0 0,0-1-1 0 0,-12 7-70 0 0,-125 73-720 0 0,105-82-615 0 0,25-10-2636 0 0,4 1-2945 0 0,10 0 1321 0 0</inkml:trace>
  <inkml:trace contextRef="#ctx0" brushRef="#br0" timeOffset="29942.207">4204 1801 0 0 0,'0'0'1262'0'0,"0"0"738"0"0,0 0 188 0 0,0 0-220 0 0,0 0-291 0 0,0 0-286 0 0,0 0-211 0 0,0 0-122 0 0,0 0-120 0 0,0 0-86 0 0,0 0-59 0 0,-4-9 2956 0 0,15 0-3487 0 0,-1 1-1 0 0,1-1 1 0 0,1 1-1 0 0,-1 1 1 0 0,1 0-1 0 0,1 1 1 0 0,-1 1-1 0 0,1-1 1 0 0,0 2-1 0 0,0 0 1 0 0,1 1 0 0 0,-1 0-1 0 0,1 0-261 0 0,6-2 137 0 0,49-6-356 0 0,-69 11-9 0 0,0 0-159 0 0,0 0-225 0 0,0 0-285 0 0,0 0-308 0 0,-10 0-11188 0 0,8 0 5741 0 0</inkml:trace>
  <inkml:trace contextRef="#ctx0" brushRef="#br0" timeOffset="30200.909">4281 1591 5569 0 0,'0'0'1271'0'0,"0"0"-240"0"0,0 0-49 0 0,0 0 227 0 0,0 0 178 0 0,0 0-83 0 0,0 0-266 0 0,0 0-286 0 0,0 0-192 0 0,-1 33-161 0 0,-5 104-119 0 0,15-58 119 0 0,-2-59-302 0 0,-6-14-229 0 0,0-1 1 0 0,1 1-1 0 0,-1 0 0 0 0,1-1 1 0 0,0 1-1 0 0,1-1 0 0 0,-1 0 1 0 0,1 0-1 0 0,0 0 0 0 0,0 0 1 0 0,1 0-1 0 0,-1 0 0 0 0,1-1 1 0 0,0 0-1 0 0,4 3 132 0 0,1-6-10149 0 0,-7-1 5995 0 0</inkml:trace>
  <inkml:trace contextRef="#ctx0" brushRef="#br0" timeOffset="42704.21">4789 1230 0 0 0,'0'0'822'0'0,"0"0"294"0"0,0 0-3 0 0,0 0-110 0 0,0 0-64 0 0,0 0-4 0 0,-1-9 46 0 0,-3-28 668 0 0,2-16 5599 0 0,42 12-5765 0 0,-25 30-1372 0 0,0 1 0 0 0,0 0 0 0 0,1 1 0 0 0,0 1 0 0 0,1 0 0 0 0,0 2 0 0 0,0 0 0 0 0,10-2-111 0 0,68 3-5 0 0,-94 7 3 0 0,1-1 0 0 0,0 0 0 0 0,-1 0 0 0 0,1 1 0 0 0,-1-1 0 0 0,1 1 0 0 0,-1-1 0 0 0,0 1 0 0 0,1 0 0 0 0,-1-1 0 0 0,0 1 0 0 0,0 0 0 0 0,-1 0 0 0 0,1 0 0 0 0,0 0 0 0 0,0 0 0 0 0,-1 0 0 0 0,1 0 0 0 0,-1 0 0 0 0,0 0 0 0 0,0 0-1 0 0,0 0 1 0 0,0 0 0 0 0,0 0 0 0 0,0 0 0 0 0,0 0 0 0 0,0 0 0 0 0,-1 0 0 0 0,1 0 0 0 0,-1 0 0 0 0,0 0 0 0 0,0 0 0 0 0,1 0 0 0 0,-1 0 0 0 0,0 0 0 0 0,-1-1 0 0 0,1 1 0 0 0,0 0 0 0 0,-1 0 2 0 0,-33 36-31 0 0,28-31 13 0 0,0-1 0 0 0,0 1 0 0 0,1 0 0 0 0,0 0-1 0 0,0 1 1 0 0,1 0 0 0 0,0 0 0 0 0,1 0-1 0 0,-1 0 1 0 0,1 1 0 0 0,1 0 0 0 0,-2 4 18 0 0,7-9-8 0 0,-1 0 0 0 0,1-1-1 0 0,0 1 1 0 0,0-1 0 0 0,0 0 0 0 0,0 0 0 0 0,1 0 0 0 0,-1 0 0 0 0,1 0 0 0 0,0 0 0 0 0,-1-1-1 0 0,1 1 1 0 0,1-1 0 0 0,-1 0 0 0 0,0 0 0 0 0,1 0 0 0 0,-1 0 0 0 0,1-1 0 0 0,-1 1-1 0 0,1-1 1 0 0,0 0 0 0 0,-1 0 0 0 0,1 0 0 0 0,0 0 0 0 0,0-1 0 0 0,0 0 0 0 0,0 0-1 0 0,-1 0 1 0 0,1 0 0 0 0,0 0 0 0 0,0-1 0 0 0,0 0 0 0 0,1 0 8 0 0,10 2-10 0 0,-5 0 39 0 0,-6-1-26 0 0,-1 0 0 0 0,1 0 0 0 0,0 0 0 0 0,0 0 0 0 0,0 0 0 0 0,0 1 0 0 0,0 0 0 0 0,0 0 0 0 0,-1 0-1 0 0,1 0 1 0 0,0 0 0 0 0,-1 1 0 0 0,1 0 0 0 0,-1 0 0 0 0,1 0 0 0 0,-1 0 0 0 0,0 0 0 0 0,0 1-1 0 0,0-1 1 0 0,0 1 0 0 0,-1 0 0 0 0,1 0 0 0 0,0 0 0 0 0,-1 0 0 0 0,1 1-3 0 0,-2 0 20 0 0,0-1 0 0 0,-1 1 1 0 0,1-1-1 0 0,-1 1 0 0 0,0-1 0 0 0,0 1 1 0 0,0-1-1 0 0,0 1 0 0 0,-1-1 0 0 0,1 1 1 0 0,-1-1-1 0 0,0 0 0 0 0,0 1 0 0 0,0-1 1 0 0,0 0-1 0 0,-1 0 0 0 0,1 1 0 0 0,-1-1 1 0 0,0 0-1 0 0,0-1 0 0 0,0 1 0 0 0,0 0 1 0 0,0 0-1 0 0,-1-1 0 0 0,1 0 0 0 0,-2 1-20 0 0,-82 57-1354 0 0,52-39-846 0 0,9-4-1035 0 0,-7 6-6351 0 0,24-19 7767 0 0</inkml:trace>
  <inkml:trace contextRef="#ctx0" brushRef="#br0" timeOffset="43003.716">4636 1775 2192 0 0,'0'0'1303'0'0,"0"0"188"0"0,0 0 346 0 0,0 0 283 0 0,0 0 2 0 0,0 0-354 0 0,33-7-391 0 0,107-22-324 0 0,49-24 1444 0 0,-146 41-2628 0 0,2 2 0 0 0,-1 2 0 0 0,1 1 0 0 0,0 3 0 0 0,9 2 131 0 0,-29 13-3288 0 0,-19 18-8162 0 0,-6-25 9083 0 0</inkml:trace>
  <inkml:trace contextRef="#ctx0" brushRef="#br0" timeOffset="43514.201">4806 2000 1000 0 0,'0'0'1494'0'0,"0"0"-159"0"0,0 0 46 0 0,0 0 201 0 0,0 0 100 0 0,0 0-170 0 0,0 0-328 0 0,0 0-250 0 0,0 0-155 0 0,0 0-66 0 0,0 0-45 0 0,0 0-63 0 0,0 0-92 0 0,25-8-114 0 0,79-21-99 0 0,0 22 173 0 0,-102 6-472 0 0,0 0-1 0 0,0 1 1 0 0,0 0-1 0 0,0-1 1 0 0,0 1-1 0 0,1 0 1 0 0,-1 0-1 0 0,0 0 1 0 0,0 0-1 0 0,0 1 0 0 0,0-1 1 0 0,1 1-1 0 0,-1-1 1 0 0,0 1-1 0 0,0 0 1 0 0,0-1-1 0 0,0 1 1 0 0,0 0-1 0 0,0 1 1 0 0,-1-1-1 0 0,1 0 1 0 0,0 0-1 0 0,0 1 1 0 0,-1-1-1 0 0,1 1 1 0 0,-1-1-1 0 0,1 1 1 0 0,-1 0-1 0 0,0 0 1 0 0,0-1-1 0 0,0 1 1 0 0,0 0-1 0 0,0 0 0 0 0,0 0 1 0 0,0 0-1 0 0,0 0 1 0 0,-1 1-1 0 0,1-1 1 0 0,-1 0-1 0 0,-2 6-19 0 0,-1-1 1 0 0,1 1-1 0 0,-1-1 0 0 0,-1 0 1 0 0,1 0-1 0 0,-1 0 1 0 0,-1 0-1 0 0,1-1 0 0 0,-1 1 1 0 0,0-1-1 0 0,0-1 1 0 0,-1 1-1 0 0,0-1 0 0 0,0 0 1 0 0,0 0-1 0 0,-2 1 19 0 0,-11 11-89 0 0,6-5 16 0 0,6-7 44 0 0,0 0 0 0 0,1 0-1 0 0,-1 1 1 0 0,1 0 0 0 0,0 1 0 0 0,1-1 0 0 0,-1 1-1 0 0,1 0 1 0 0,1 0 0 0 0,0 1 0 0 0,0-1 0 0 0,0 1-1 0 0,1 0 1 0 0,0 0 0 0 0,0 0 0 0 0,1 1 0 0 0,0-1-1 0 0,0 2 30 0 0,4-8 1 0 0,0 0 0 0 0,0 1 0 0 0,0-1 0 0 0,0 0 0 0 0,0 0 0 0 0,1 0-1 0 0,-1 0 1 0 0,0-1 0 0 0,1 1 0 0 0,0 0 0 0 0,-1-1 0 0 0,1 0 0 0 0,0 0 0 0 0,0 0-1 0 0,0 0 1 0 0,0 0 0 0 0,0 0 0 0 0,0-1 0 0 0,0 0 0 0 0,0 1 0 0 0,0-1 0 0 0,0 0-1 0 0,0 0 1 0 0,0-1 0 0 0,0 1 0 0 0,0-1 0 0 0,-1 1 0 0 0,4-2-1 0 0,8 1 18 0 0,-4 0-161 0 0,0 0-1 0 0,0-1 1 0 0,0 0 0 0 0,-1 0-1 0 0,1-2 1 0 0,-1 1 0 0 0,0-1-1 0 0,0 0 1 0 0,0-1 0 0 0,8-5 143 0 0,49-35-9034 0 0,-59 41 7174 0 0,5-4-1443 0 0</inkml:trace>
  <inkml:trace contextRef="#ctx0" brushRef="#br0" timeOffset="43798.681">5367 1116 3065 0 0,'0'0'1435'0'0,"0"0"-30"0"0,0 0 121 0 0,0 0 174 0 0,0 0-5 0 0,0 0-270 0 0,0 0-440 0 0,0 0-385 0 0,0 0-169 0 0,0 0-58 0 0,0 0-22 0 0,0 0-25 0 0,0 0-33 0 0,14 16-18 0 0,42 50-30 0 0,-27 1 97 0 0,-26-50-281 0 0,19 113-215 0 0,-6 0-1 0 0,-6 2 1 0 0,-5 90 154 0 0,-6-196-286 0 0,-1 0 1 0 0,-1 0-1 0 0,-1-1 0 0 0,-2 1 1 0 0,0-1-1 0 0,-2 0 0 0 0,0-1 1 0 0,-2 0-1 0 0,-2 2 286 0 0,-29 49-3955 0 0,-10-6-3430 0 0,36-50 5541 0 0,5-7 1529 0 0</inkml:trace>
  <inkml:trace contextRef="#ctx0" brushRef="#br0" timeOffset="44480.272">4502 1024 0 0 0,'0'0'843'0'0,"-8"34"568"0"0,-24 109 32 0 0,22-17 881 0 0,10-112-2068 0 0,0 83 1806 0 0,3 0-1 0 0,15 77-2061 0 0,31 73 1185 0 0,68 135-326 0 0,-70-305-1468 0 0,-15-58-6566 0 0,-25-19 2515 0 0</inkml:trace>
  <inkml:trace contextRef="#ctx0" brushRef="#br0" timeOffset="66869.486">5907 973 0 0 0,'0'0'996'0'0,"0"0"111"0"0,0 0 15 0 0,0 0-41 0 0,-13-10-29 0 0,-38-30-3 0 0,0 22 2688 0 0,31 16-2391 0 0,18 2-1294 0 0,0-1 0 0 0,1 1 0 0 0,-1 0 0 0 0,0-1 0 0 0,0 1 0 0 0,0 0 0 0 0,1 0-1 0 0,-1 0 1 0 0,0 0 0 0 0,0 0 0 0 0,0 1 0 0 0,1-1 0 0 0,-1 1 0 0 0,0-1 0 0 0,0 1-1 0 0,1-1 1 0 0,-1 1 0 0 0,0 0 0 0 0,1 0 0 0 0,-1 0 0 0 0,1 0 0 0 0,-1 0 0 0 0,1 0-1 0 0,0 0 1 0 0,-1 1 0 0 0,1-1 0 0 0,0 0 0 0 0,0 1 0 0 0,0-1 0 0 0,0 1 0 0 0,0-1-1 0 0,0 1 1 0 0,0 0 0 0 0,1-1 0 0 0,-1 1 0 0 0,0 0 0 0 0,1 0 0 0 0,0-1 0 0 0,-1 1-52 0 0,-9 78 391 0 0,9-71-228 0 0,0 84 670 0 0,3 0-1 0 0,4-1 0 0 0,16 75-832 0 0,-2-12 1040 0 0,1 142-1040 0 0,-14-94 315 0 0,-1-133-167 0 0,-4-68-115 0 0,-1-1 1 0 0,1 1-1 0 0,0 0 1 0 0,0-1-1 0 0,0 1 1 0 0,0-1-1 0 0,0 0 1 0 0,0 0-1 0 0,0 0 1 0 0,1 0-1 0 0,-1 0 1 0 0,0 0-1 0 0,1 0 0 0 0,-1-1 1 0 0,0 1-1 0 0,1-1 1 0 0,-1 0-1 0 0,1 0 1 0 0,-1 0-1 0 0,0 0 1 0 0,1 0-1 0 0,-1 0 1 0 0,1-1-1 0 0,-1 1 1 0 0,0-1-1 0 0,1 0 1 0 0,-1 1-1 0 0,0-1 1 0 0,0 0-1 0 0,2-1-33 0 0,106-32 276 0 0,-7 10-1193 0 0,-80 23-3998 0 0,-1 0-4620 0 0,-17 1 5554 0 0</inkml:trace>
  <inkml:trace contextRef="#ctx0" brushRef="#br0" timeOffset="67223.597">6061 1429 2409 0 0,'0'0'598'0'0,"0"0"-264"0"0,0 0-170 0 0,0 0 168 0 0,0 0 407 0 0,0 0 368 0 0,0 0 79 0 0,0 0-151 0 0,0 0-269 0 0,0 0-253 0 0,0 0-167 0 0,9 36-104 0 0,29 115-54 0 0,22 144 365 0 0,-55-269-721 0 0,3 106-2652 0 0,-21-113-3256 0 0,7-15 4628 0 0</inkml:trace>
  <inkml:trace contextRef="#ctx0" brushRef="#br0" timeOffset="67535.143">5956 1455 0 0 0,'0'0'583'0'0,"0"0"752"0"0,0 0 273 0 0,0 0 23 0 0,14-32-109 0 0,45-99-197 0 0,-16 65 1014 0 0,-31 59-1798 0 0,-6 3-330 0 0,1-1 0 0 0,-1 1 0 0 0,1 0 0 0 0,0 1 0 0 0,0 0 0 0 0,1 0 0 0 0,-1 1 0 0 0,1-1 0 0 0,-1 1 0 0 0,1 1 0 0 0,0 0 0 0 0,0 0 0 0 0,0 0 0 0 0,6 1-211 0 0,-8 0 35 0 0,1 0 0 0 0,0 1 1 0 0,0 0-1 0 0,-1 0 0 0 0,1 0 1 0 0,0 1-1 0 0,-1 0 0 0 0,1 0 1 0 0,-1 0-1 0 0,0 1 0 0 0,0 0 1 0 0,0 0-1 0 0,0 1 0 0 0,0 0 1 0 0,-1 0-1 0 0,0 0 0 0 0,1 0 1 0 0,-2 1-1 0 0,1 0 0 0 0,0 1-35 0 0,1 2 71 0 0,-1-1 0 0 0,0 2 0 0 0,-1-1 0 0 0,0 0 0 0 0,0 1 0 0 0,-1 0 0 0 0,0 0 0 0 0,-1 0 0 0 0,0 0 0 0 0,0 0 0 0 0,-1 1 0 0 0,0-1 0 0 0,0 0-1 0 0,-1 1 1 0 0,-1-1 0 0 0,1 1 0 0 0,-2-1 0 0 0,1 0 0 0 0,-1 0 0 0 0,0 1 0 0 0,-1-1 0 0 0,0-1 0 0 0,-1 1 0 0 0,0 0 0 0 0,0-1 0 0 0,-1 0 0 0 0,0 0 0 0 0,0 0-1 0 0,-1-1 1 0 0,0 1 0 0 0,0-1 0 0 0,-7 5-71 0 0,-1 1 16 0 0,5-4-90 0 0,0 0 0 0 0,0-1 1 0 0,-1 0-1 0 0,0 0 0 0 0,-1-1 0 0 0,0 0 1 0 0,0-1-1 0 0,0-1 0 0 0,0 1 0 0 0,-1-2 0 0 0,0 1 1 0 0,0-2-1 0 0,0 0 0 0 0,-1 0 0 0 0,-9 0 74 0 0,-5-1-1009 0 0,13-1-1708 0 0,0 0-7006 0 0,14-1 7449 0 0</inkml:trace>
  <inkml:trace contextRef="#ctx0" brushRef="#br0" timeOffset="67935.136">6472 1786 3817 0 0,'0'0'2096'0'0,"0"0"-357"0"0,0 0-222 0 0,0 0-5 0 0,0 0 4 0 0,0 0-182 0 0,0 0-378 0 0,0 0-345 0 0,0 0-207 0 0,0 0-76 0 0,0 0 32 0 0,0 0 23 0 0,0 0 2 0 0,1 23-31 0 0,7 143 401 0 0,-21 20-1030 0 0,13-185 99 0 0,-3 15-2091 0 0,2-7-5660 0 0,1-8 505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1:17.1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1197 928 0 0,'0'0'1275'0'0,"0"0"21"0"0,0 0 221 0 0,0 0 314 0 0,0 0 252 0 0,0 0-68 0 0,0 0-329 0 0,0 0-469 0 0,0 0-421 0 0,0 0-254 0 0,0 0-135 0 0,3-8-2 0 0,10-24 17 0 0,19 14 739 0 0,124-8-73 0 0,-138 23-1386 0 0,26-4-3737 0 0,-5-4-6888 0 0,-33 9 7510 0 0</inkml:trace>
  <inkml:trace contextRef="#ctx0" brushRef="#br0" timeOffset="3047.007">418 678 0 0 0,'-1'-56'414'0'0,"0"13"6292"0"0,2 46-2958 0 0,6 15-864 0 0,11 42-2620 0 0,-16-46-128 0 0,1-1-1 0 0,1 1 0 0 0,0 0 0 0 0,1-1 1 0 0,0 0-1 0 0,1 0 0 0 0,0 0 0 0 0,1-1 1 0 0,1 0-1 0 0,0 0 0 0 0,1-1 0 0 0,6 7-135 0 0,-13-17 83 0 0,0 1 1 0 0,0-1-1 0 0,0 0 0 0 0,0 0 0 0 0,1 0 0 0 0,-1 0 0 0 0,0 0 0 0 0,0 0 1 0 0,1-1-1 0 0,-1 1 0 0 0,1-1 0 0 0,-1 0 0 0 0,0 0 0 0 0,1 0 0 0 0,-1 0 0 0 0,1 0 1 0 0,-1 0-1 0 0,0-1 0 0 0,1 1 0 0 0,-1-1 0 0 0,1 1 0 0 0,-1-1 0 0 0,0 0 0 0 0,0 0 1 0 0,0 0-1 0 0,1 0 0 0 0,-1-1 0 0 0,0 1 0 0 0,0 0 0 0 0,-1-1 0 0 0,1 0 1 0 0,0 1-1 0 0,0-2-83 0 0,55-66 1141 0 0,-26 4-594 0 0,-29 105-1331 0 0,-3-35 787 0 0,0 1 0 0 0,1 0 0 0 0,0 0 1 0 0,0 0-1 0 0,1 0 0 0 0,-1-1 0 0 0,1 1 0 0 0,1 0 1 0 0,-1 0-1 0 0,1-1 0 0 0,0 1 0 0 0,0-1 1 0 0,0 0-1 0 0,1 1 0 0 0,0-1 0 0 0,0 0 0 0 0,0 0 1 0 0,1-1-1 0 0,0 1 0 0 0,0-1 0 0 0,0 0 0 0 0,0 0 1 0 0,0 0-1 0 0,1 0 0 0 0,0-1 0 0 0,0 0 0 0 0,2 2-3 0 0,-1-4 55 0 0,0 1 0 0 0,0 0 0 0 0,0-1 0 0 0,0 0 0 0 0,0-1 0 0 0,0 1 0 0 0,0-1 0 0 0,0 0 0 0 0,0-1 0 0 0,0 1 0 0 0,0-1 0 0 0,0 0 0 0 0,0-1 0 0 0,-1 0 0 0 0,1 1 0 0 0,0-2 0 0 0,-1 1 0 0 0,1-1 0 0 0,-1 0 0 0 0,0 0 0 0 0,0 0 0 0 0,0-1 0 0 0,0 0 0 0 0,-1 1 0 0 0,2-3-55 0 0,-2 2 71 0 0,3-3 35 0 0,0-1 0 0 0,0 0 1 0 0,-1 0-1 0 0,0 0 0 0 0,0 0 1 0 0,-1-1-1 0 0,0 0 0 0 0,-1 0 1 0 0,0-1-1 0 0,0 1 0 0 0,-1-1 1 0 0,0 0-1 0 0,-1 0 0 0 0,1-7-106 0 0,-2 10-103 0 0,-4-52-1 0 0,-19 30-4278 0 0,13 24 1550 0 0,-2-2-5841 0 0,7 4 2460 0 0</inkml:trace>
  <inkml:trace contextRef="#ctx0" brushRef="#br0" timeOffset="3313.571">1348 214 2184 0 0,'0'0'1950'0'0,"0"0"-854"0"0,0 0-453 0 0,0 0 151 0 0,0 0 362 0 0,0 0 327 0 0,0 0 83 0 0,0 0-201 0 0,-19 33-262 0 0,-63 108-229 0 0,-29 46 690 0 0,-76 147-833 0 0,82-94-678 0 0,70-168-679 0 0,19-38-1962 0 0,0-1-5103 0 0,12-27 3994 0 0,1 0 1737 0 0</inkml:trace>
  <inkml:trace contextRef="#ctx0" brushRef="#br0" timeOffset="3813.505">978 1098 2593 0 0,'0'0'1316'0'0,"0"0"-264"0"0,0 0 3 0 0,0 0 208 0 0,0 0 225 0 0,0 0 37 0 0,0 0-160 0 0,0 0-237 0 0,0 0-237 0 0,0 0-183 0 0,0 0-118 0 0,0 0-85 0 0,0 0-65 0 0,29-18-25 0 0,92-56-3 0 0,5 15 903 0 0,-45 48-933 0 0,-86 33-214 0 0,-139 132 229 0 0,142-153-391 0 0,1 0 0 0 0,-1 0 1 0 0,1 0-1 0 0,0 0 0 0 0,-1 0 0 0 0,1 1 1 0 0,0-1-1 0 0,0 0 0 0 0,0 1 0 0 0,-1-1 0 0 0,1 1 1 0 0,1-1-1 0 0,-1 1 0 0 0,0 0 0 0 0,0-1 1 0 0,1 1-1 0 0,-1 0 0 0 0,1-1 0 0 0,-1 1 0 0 0,1 0 1 0 0,0 0-1 0 0,0 0 0 0 0,0-1 0 0 0,0 1 0 0 0,0 0 1 0 0,0 0-1 0 0,0 0 0 0 0,0-1 0 0 0,1 1 1 0 0,-1 0-1 0 0,1 0 0 0 0,-1-1 0 0 0,1 1 0 0 0,0 0 1 0 0,0-1-1 0 0,0 1 0 0 0,0-1 0 0 0,0 1 1 0 0,0-1-1 0 0,0 1 0 0 0,0-1 0 0 0,0 0 0 0 0,1 1 1 0 0,-1-1-1 0 0,1 0 0 0 0,-1 0 0 0 0,1 0 0 0 0,-1 0 1 0 0,1 0-1 0 0,-1-1 0 0 0,1 1 0 0 0,0 0 1 0 0,0-1-1 0 0,-1 1 0 0 0,1-1 0 0 0,0 0 0 0 0,0 1 1 0 0,-1-1-1 0 0,2 0-6 0 0,14-1 144 0 0,0-1 0 0 0,0 0-1 0 0,-1-1 1 0 0,1-1 0 0 0,-1 0 0 0 0,0-1 0 0 0,0-1 0 0 0,14-8-144 0 0,-22 11-661 0 0,55-28 551 0 0,-46 16-4789 0 0,-4-2-6176 0 0,-13 13 7294 0 0</inkml:trace>
  <inkml:trace contextRef="#ctx0" brushRef="#br0" timeOffset="4479.461">1291 96 0 0 0,'0'0'775'0'0,"0"0"742"0"0,0 0 347 0 0,0 0 8 0 0,0 0-77 0 0,0 0-100 0 0,0 0-83 0 0,0 0-107 0 0,32-1-173 0 0,104-5-173 0 0,-40-16 645 0 0,50-44 398 0 0,-147 66-2177 0 0,1 0 1 0 0,0 0-1 0 0,0 1 0 0 0,0-1 1 0 0,0 0-1 0 0,0 0 0 0 0,1 1 0 0 0,-1-1 1 0 0,0 0-1 0 0,0 1 0 0 0,0-1 1 0 0,0 0-1 0 0,0 0 0 0 0,0 1 1 0 0,0-1-1 0 0,0 0 0 0 0,1 0 0 0 0,-1 1 1 0 0,0-1-1 0 0,0 0 0 0 0,0 0 1 0 0,0 0-1 0 0,1 1 0 0 0,-1-1 1 0 0,0 0-1 0 0,0 0 0 0 0,0 0 0 0 0,1 0 1 0 0,-1 0-1 0 0,0 1 0 0 0,0-1 1 0 0,1 0-1 0 0,-1 0 0 0 0,0 0 1 0 0,1 0-1 0 0,-1 0 0 0 0,0 0 0 0 0,0 0 1 0 0,1 0-1 0 0,-1 0 0 0 0,0 0 1 0 0,0 0-1 0 0,1 0 0 0 0,-1 0 1 0 0,0 0-1 0 0,0 0 0 0 0,1 0 0 0 0,-1 0 1 0 0,0-1-1 0 0,0 1 0 0 0,1 0 1 0 0,-1 0-26 0 0,-2 8-200 0 0,-10 35 241 0 0,3 1 0 0 0,1 0-1 0 0,2 0 1 0 0,1 36-41 0 0,8-25 66 0 0,3 0 1 0 0,2 0-1 0 0,2 0 1 0 0,4 0-67 0 0,19 119 321 0 0,42 337 368 0 0,-38-335-329 0 0,-37-174-292 0 0,1-1-1 0 0,0 0 0 0 0,-1 0 0 0 0,1 0 0 0 0,-1 1 0 0 0,0-1 1 0 0,1 0-1 0 0,-1 0 0 0 0,0 1 0 0 0,0-1 0 0 0,1 0 0 0 0,-1 1 1 0 0,0-1-1 0 0,0 0 0 0 0,-1 1 0 0 0,1-1 0 0 0,0 0 0 0 0,0 1 1 0 0,-1-1-1 0 0,1 0 0 0 0,-1 0 0 0 0,1 1 0 0 0,-1-1 0 0 0,1 0 1 0 0,-1 0-1 0 0,0 0 0 0 0,1 0 0 0 0,-1 0 0 0 0,0 0 0 0 0,0 0 1 0 0,0 0-1 0 0,0 0 0 0 0,-1 1-67 0 0,-45-5 604 0 0,38 1-669 0 0,0 1-1 0 0,0 0 1 0 0,0 1-1 0 0,0 0 1 0 0,0 1-1 0 0,0 0 1 0 0,0 0-1 0 0,0 1 1 0 0,0 0-1 0 0,0 0 1 0 0,-5 4 65 0 0,-93 58-4485 0 0,66-36-1416 0 0,-1-3-5763 0 0,30-18 9566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08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0 335 3561 0 0,'0'0'1779'0'0,"0"0"-326"0"0,0 0-243 0 0,0 0 26 0 0,0 0 33 0 0,32-3-54 0 0,103-13-174 0 0,61 2 1362 0 0,166-20-1520 0 0,-211 15-1128 0 0,20-3-3272 0 0,-56 16-8287 0 0,-104 6 11320 0 0</inkml:trace>
  <inkml:trace contextRef="#ctx0" brushRef="#br0" timeOffset="258.009">114 652 4241 0 0,'0'0'3550'0'0,"0"0"-1564"0"0,0 0-727 0 0,0 0-195 0 0,0 0 1 0 0,0 0-31 0 0,0 0-106 0 0,0 0-113 0 0,0 0-75 0 0,0 0-24 0 0,0 0-31 0 0,38 1-63 0 0,125 3-95 0 0,236-27 708 0 0,-254 16-1808 0 0,116-6-2067 0 0,-175 6-2085 0 0,-1-3-3411 0 0,-62 6 3743 0 0</inkml:trace>
  <inkml:trace contextRef="#ctx0" brushRef="#br0" timeOffset="679.485">598 0 4193 0 0,'0'0'1312'0'0,"0"0"-193"0"0,0 0-147 0 0,0 0 89 0 0,0 0 81 0 0,0 0-47 0 0,0 0-265 0 0,0 0-291 0 0,0 0-149 0 0,0 0-64 0 0,0 0 22 0 0,0 0 27 0 0,0 0 11 0 0,4 12-11 0 0,-2-2-268 0 0,-1-6-70 0 0,0 1 1 0 0,0-1-1 0 0,0 0 1 0 0,0 0-1 0 0,1 0 1 0 0,-1 0-1 0 0,1 0 1 0 0,0-1-1 0 0,0 1 1 0 0,1 0-1 0 0,-1-1 1 0 0,1 0-1 0 0,-1 1 1 0 0,1-1-1 0 0,0 0 1 0 0,1-1-1 0 0,0 2-37 0 0,23 12 293 0 0,2-2 0 0 0,-1 0-1 0 0,2-2 1 0 0,-1-1 0 0 0,24 4-293 0 0,-20-4 126 0 0,27 7 32 0 0,-26-9-170 0 0,0 1-1 0 0,-1 2 0 0 0,0 2 1 0 0,0 1-1 0 0,-2 1 1 0 0,13 10 12 0 0,-38-24-21 0 0,0 1 1 0 0,0-1 0 0 0,-1 1-1 0 0,1 1 1 0 0,-1-1 0 0 0,0 1 0 0 0,0 0-1 0 0,0 0 1 0 0,0 0 0 0 0,-1 1-1 0 0,0 0 1 0 0,0 0 0 0 0,0 0 0 0 0,0 0-1 0 0,-1 0 1 0 0,0 1 0 0 0,0 0-1 0 0,0-1 1 0 0,-1 1 0 0 0,0 0 0 0 0,0 0-1 0 0,0 1 1 0 0,-1-1 0 0 0,0 0-1 0 0,0 0 1 0 0,-1 1 0 0 0,0-1 0 0 0,0 0-1 0 0,0 1 1 0 0,-1-1 0 0 0,0 0-1 0 0,0 1 1 0 0,-1 0 20 0 0,-9 11 101 0 0,-1 0 0 0 0,-1-1 0 0 0,-1 0-1 0 0,0-1 1 0 0,-1-1 0 0 0,-1 0 0 0 0,-10 7-101 0 0,25-21 2 0 0,-212 154 4 0 0,176-131-620 0 0,-28 21-1222 0 0,23-12-8046 0 0,37-28 5290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09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132 387 0 0 0,'0'0'487'0'0,"0"0"494"0"0,0 0 230 0 0,0 0 187 0 0,0 0 212 0 0,0 0 22 0 0,0 0-206 0 0,0 0-246 0 0,0 0-203 0 0,0 0-103 0 0,0 0-93 0 0,0 0-46 0 0,0 0-48 0 0,-11 21-66 0 0,-34 65-3 0 0,33-28 648 0 0,13-42-848 0 0,16 259 1483 0 0,-28-132-3080 0 0,11-143 972 0 0,1 0 1 0 0,-1 0-1 0 0,0 0 0 0 0,0 0 1 0 0,0 0-1 0 0,1 0 0 0 0,-1 0 1 0 0,0 0-1 0 0,0 0 1 0 0,1 0-1 0 0,-1 0 0 0 0,0 0 1 0 0,0 0-1 0 0,1 0 1 0 0,-1 0-1 0 0,0 0 0 0 0,0 0 1 0 0,0 0-1 0 0,1 0 0 0 0,-1 0 1 0 0,0 0-1 0 0,0 0 1 0 0,0 0-1 0 0,1 1 0 0 0,-1-1 1 0 0,0 0-1 0 0,0 0 1 0 0,0 0-1 0 0,1 0 0 0 0,-1 1 1 0 0,0-1-1 0 0,0 0 1 0 0,0 0-1 0 0,0 0 0 0 0,0 1 1 0 0,0-1 206 0 0,13-24-6504 0 0,-7 16 2822 0 0</inkml:trace>
  <inkml:trace contextRef="#ctx0" brushRef="#br0" timeOffset="241.999">25 368 4377 0 0,'0'0'2144'0'0,"0"0"-795"0"0,0 0-161 0 0,0 0 124 0 0,0 0 106 0 0,0 0-93 0 0,0 0-284 0 0,0 0-253 0 0,0 0-169 0 0,0 0-86 0 0,37-5-78 0 0,120-17-88 0 0,77 13-153 0 0,-201 7-711 0 0,31 2-1317 0 0,-27 9-3926 0 0,-31-5 1597 0 0,-4-1-793 0 0</inkml:trace>
  <inkml:trace contextRef="#ctx0" brushRef="#br0" timeOffset="442.446">1 707 5105 0 0,'0'0'1531'0'0,"0"0"-153"0"0,0 0 87 0 0,0 0 101 0 0,0 0-78 0 0,0 0-261 0 0,0 0-363 0 0,34 3-302 0 0,107 6-199 0 0,3-6 18 0 0,-56-7-1048 0 0,-43 2-2089 0 0,-1 0-4825 0 0,-30 2 2655 0 0</inkml:trace>
  <inkml:trace contextRef="#ctx0" brushRef="#br0" timeOffset="893.997">507 777 4185 0 0,'0'0'1233'0'0,"0"0"-22"0"0,0 0 148 0 0,0 0 98 0 0,0 0-74 0 0,0 0-222 0 0,0 0-293 0 0,0 0-249 0 0,0 0-177 0 0,0 0-98 0 0,0 0-79 0 0,8 31-61 0 0,27 96-22 0 0,-11-77 180 0 0,-17-48-188 0 0,-2-1-69 0 0,-1-1 0 0 0,1 1 0 0 0,0-1 0 0 0,-1 0 0 0 0,1 0 0 0 0,0-1 1 0 0,-1 1-1 0 0,1-1 0 0 0,-1 0 0 0 0,1 0 0 0 0,-1-1 0 0 0,1 1 0 0 0,-1-1 0 0 0,0 0 1 0 0,1 0-1 0 0,-1-1 0 0 0,0 1 0 0 0,-1-1 0 0 0,1 0 0 0 0,0 0 0 0 0,-1 0 0 0 0,1 0 1 0 0,-1 0-1 0 0,0-1 0 0 0,0 0 0 0 0,-1 0 0 0 0,3-3-105 0 0,20-17 117 0 0,0-1 4 0 0,-19 19-26 0 0,0-1 0 0 0,0 1 0 0 0,0 0 0 0 0,1 1 0 0 0,0 0 0 0 0,0 0 0 0 0,1 0 0 0 0,-1 1 0 0 0,1 0 0 0 0,0 1 0 0 0,0-1-95 0 0,-6 5-1 0 0,-1 0 1 0 0,1 0 0 0 0,0 0 0 0 0,-1 0 0 0 0,1 0 0 0 0,-1 0 0 0 0,1 1 0 0 0,-1-1-1 0 0,0 0 1 0 0,1 1 0 0 0,-1-1 0 0 0,0 1 0 0 0,0-1 0 0 0,0 1 0 0 0,0 0 0 0 0,0-1-1 0 0,0 1 1 0 0,-1 0 0 0 0,1 0 0 0 0,0-1 0 0 0,-1 1 0 0 0,0 0 0 0 0,1 0 0 0 0,-1 0-1 0 0,0 0 1 0 0,0 0 0 0 0,0 0 0 0 0,0 0 0 0 0,0-1 0 0 0,0 1 0 0 0,-1 2 0 0 0,2 7 8 0 0,2 25-80 0 0,-2 0 1 0 0,-1 0 0 0 0,-2 0 0 0 0,-1 0-1 0 0,-2 0 1 0 0,-2 0 0 0 0,-1-1 0 0 0,-2 0 0 0 0,-1-1-1 0 0,-3 3 72 0 0,13-31-27 0 0,0-1 1 0 0,0 1-1 0 0,0-1 0 0 0,-1 0 0 0 0,0 0 0 0 0,0 0 0 0 0,-1 0 0 0 0,1 0 0 0 0,-1 0 0 0 0,0-1 1 0 0,0 1-1 0 0,0-1 0 0 0,-1 0 0 0 0,0 0 0 0 0,0 0 0 0 0,0 0 0 0 0,0-1 0 0 0,0 1 0 0 0,-1-1 0 0 0,1 0 1 0 0,-1-1-1 0 0,0 1 0 0 0,0-1 0 0 0,0 0 0 0 0,0 0 0 0 0,-1-1 0 0 0,1 1 0 0 0,0-1 0 0 0,-1 0 1 0 0,-3 0 26 0 0,4-1-2 0 0,1-1 1 0 0,-1 1-1 0 0,0-1 1 0 0,0 0-1 0 0,0 0 1 0 0,1-1-1 0 0,-1 1 1 0 0,0-1 0 0 0,1 0-1 0 0,0 0 1 0 0,-1-1-1 0 0,1 1 1 0 0,0-1-1 0 0,0 0 1 0 0,0 0-1 0 0,1 0 1 0 0,-1-1 0 0 0,1 1-1 0 0,0-1 1 0 0,0 0-1 0 0,0 0 1 0 0,0 0-1 0 0,0 0 1 0 0,1-1-1 0 0,0 1 1 0 0,0-1 0 0 0,0 1-1 0 0,0-5 2 0 0,-1 1-41 0 0,1 0 0 0 0,0 0-1 0 0,0-1 1 0 0,1 1 0 0 0,0-1 0 0 0,1 1-1 0 0,0-1 1 0 0,0 1 0 0 0,1-1 0 0 0,0 1 0 0 0,1-1-1 0 0,-1 1 1 0 0,2-1 0 0 0,-1 1 0 0 0,1 0-1 0 0,1-2 42 0 0,54-64-2008 0 0,-8 38-7403 0 0,-36 28 3476 0 0</inkml:trace>
  <inkml:trace contextRef="#ctx0" brushRef="#br0" timeOffset="1223.73">1118 637 1336 0 0,'0'0'2439'0'0,"0"0"-62"0"0,0 0-9 0 0,0 0-119 0 0,0 0-309 0 0,0 0-339 0 0,0 0-256 0 0,0 0-251 0 0,0 0-227 0 0,32-4-192 0 0,97-11-219 0 0,30 5 122 0 0,-107 9-2202 0 0,-42 2-2862 0 0,0-1-3831 0 0,-10 0 3419 0 0</inkml:trace>
  <inkml:trace contextRef="#ctx0" brushRef="#br0" timeOffset="1476.988">1170 825 4737 0 0,'0'0'3857'0'0,"0"0"-1741"0"0,0 0-454 0 0,0 0 56 0 0,0 0-150 0 0,0 0-245 0 0,0 0-268 0 0,0 0-234 0 0,35-1-176 0 0,114-3-177 0 0,16-24 85 0 0,-19 7-1357 0 0,-57 9-6371 0 0,-68 8-1872 0 0</inkml:trace>
  <inkml:trace contextRef="#ctx0" brushRef="#br0" timeOffset="27206.026">2059 125 0 0 0,'0'0'1083'0'0,"0"0"477"0"0,0 0 186 0 0,0 0-28 0 0,0 0-161 0 0,0 0-210 0 0,0 0-268 0 0,0 0-277 0 0,0-5-228 0 0,-1-11-63 0 0,-1 31 894 0 0,-9 60 44 0 0,6-53-1301 0 0,2 1 0 0 0,0-1 1 0 0,2 1-1 0 0,0 0 0 0 0,1-1 0 0 0,2 1 1 0 0,1 4-149 0 0,-3-23 32 0 0,1 0 0 0 0,0 0 0 0 0,0 0 0 0 0,0 0 0 0 0,1 0 0 0 0,-1-1 0 0 0,1 1 0 0 0,0-1 0 0 0,0 1 0 0 0,0-1 0 0 0,0 0 0 0 0,1 1 0 0 0,-1-1 0 0 0,1 0 0 0 0,0-1 0 0 0,0 1 0 0 0,0 0 0 0 0,0-1 0 0 0,0 0 0 0 0,1 0 0 0 0,-1 0 0 0 0,1 0 0 0 0,-1 0 0 0 0,1-1 0 0 0,0 1 0 0 0,-1-1 0 0 0,1 0 0 0 0,0 0 0 0 0,0-1 0 0 0,0 1 0 0 0,0-1 0 0 0,0 0 0 0 0,0 0 0 0 0,0 0 0 0 0,0 0 0 0 0,0-1 0 0 0,0 1 0 0 0,0-1 0 0 0,0 0 0 0 0,-1 0 0 0 0,1-1 0 0 0,0 1 0 0 0,-1-1 0 0 0,3-1-32 0 0,13-10 66 0 0,1 0 1 0 0,-2-1-1 0 0,0-1 1 0 0,-1-1-1 0 0,0-1 1 0 0,-1 0-1 0 0,11-17-66 0 0,-24 30 0 0 0,81-115-37 0 0,-74 187-734 0 0,-10-64 784 0 0,11 94 437 0 0,-10-94-419 0 0,0-1 0 0 0,1 0-1 0 0,-1 0 1 0 0,1 0 0 0 0,0 0 0 0 0,-1 0-1 0 0,2 0 1 0 0,-1 0 0 0 0,0-1-1 0 0,0 1 1 0 0,1-1 0 0 0,-1 0 0 0 0,1 1-1 0 0,0-1 1 0 0,0 0 0 0 0,0-1-1 0 0,0 1 1 0 0,0 0 0 0 0,0-1 0 0 0,0 0-1 0 0,1 0 1 0 0,-1 0 0 0 0,0 0-1 0 0,1 0 1 0 0,-1-1 0 0 0,1 1 0 0 0,-1-1-31 0 0,9-2 124 0 0,-1 0 1 0 0,1 0 0 0 0,-1-1-1 0 0,0-1 1 0 0,0 0 0 0 0,0 0-1 0 0,0-1 1 0 0,-1 0 0 0 0,0-1-1 0 0,0-1 1 0 0,0 1 0 0 0,-1-1 0 0 0,0-1-1 0 0,-1 0 1 0 0,1 0 0 0 0,-1-1-1 0 0,-1 0 1 0 0,0 0 0 0 0,0 0-1 0 0,-1-1 1 0 0,2-4-125 0 0,9-7 114 0 0,1-5-140 0 0,-1 0 0 0 0,-1-2 0 0 0,-2 0 0 0 0,0 0 0 0 0,-2-1 0 0 0,0-3 26 0 0,-10 24-1148 0 0,-2 9-5501 0 0,-5 13-2750 0 0,2-4 5792 0 0</inkml:trace>
  <inkml:trace contextRef="#ctx0" brushRef="#br0" timeOffset="27535.081">1902 619 4417 0 0,'0'0'849'0'0,"0"0"-151"0"0,0 0 311 0 0,0 0 540 0 0,0 0 374 0 0,0 0-40 0 0,0 0-299 0 0,0 0-290 0 0,0 0-191 0 0,0 0-139 0 0,35 1-120 0 0,112 4-128 0 0,18-18 821 0 0,71-25-361 0 0,67-6-3260 0 0,-290 43 1074 0 0,21-2-1836 0 0,-13-1-5885 0 0,-15 1 1856 0 0</inkml:trace>
  <inkml:trace contextRef="#ctx0" brushRef="#br0" timeOffset="27901.092">2291 755 5281 0 0,'0'0'1830'0'0,"0"0"-650"0"0,0 0-237 0 0,0 0 159 0 0,0 0 143 0 0,0 0-71 0 0,0 0-262 0 0,0 0-311 0 0,0 0-237 0 0,0 0-154 0 0,0 0-74 0 0,0 0-49 0 0,0 0-11 0 0,-20 31 25 0 0,-61 98-28 0 0,42-47 170 0 0,39-80-197 0 0,-1 0-1 0 0,1 0 1 0 0,0 0-1 0 0,0 0 1 0 0,0 0 0 0 0,0 0-1 0 0,1 0 1 0 0,-1 0-1 0 0,0 0 1 0 0,1 0 0 0 0,-1 0-1 0 0,1 0 1 0 0,0 0-1 0 0,0 0 1 0 0,0-1 0 0 0,0 1-1 0 0,0 0 1 0 0,0 0-1 0 0,0-1 1 0 0,0 1 0 0 0,1-1-1 0 0,-1 1 1 0 0,1-1-1 0 0,-1 0 1 0 0,1 1 0 0 0,-1-1-1 0 0,1 0 1 0 0,0 0-1 0 0,0 0 1 0 0,-1 0 0 0 0,1-1-1 0 0,0 1 1 0 0,0 0 0 0 0,0-1-1 0 0,0 1 1 0 0,0-1-1 0 0,0 0 1 0 0,0 1 0 0 0,0-1-1 0 0,0 0 1 0 0,0 0-46 0 0,22 0 145 0 0,-1-1 0 0 0,0-1 0 0 0,1-1 1 0 0,-1 0-1 0 0,0-2 0 0 0,-1-1 0 0 0,1-1 0 0 0,-1-1 1 0 0,17-8-146 0 0,20-18-939 0 0,-44 17-3261 0 0,-6-4-5717 0 0,-9 15 6238 0 0</inkml:trace>
  <inkml:trace contextRef="#ctx0" brushRef="#br0" timeOffset="28165.044">2558 714 64 0 0,'0'0'1466'0'0,"0"0"-119"0"0,0 0 116 0 0,0 0 97 0 0,0 0 66 0 0,0 0-110 0 0,0 0-233 0 0,0 0-155 0 0,0 0-124 0 0,0 0-109 0 0,-16 32-100 0 0,-52 100-81 0 0,-1 14 500 0 0,42-94-1062 0 0,6-12-163 0 0,1 1 1 0 0,2 1-1 0 0,1 1 1 0 0,1 6 10 0 0,10 29-3609 0 0,28-74-4893 0 0,-15-4 4428 0 0</inkml:trace>
  <inkml:trace contextRef="#ctx0" brushRef="#br0" timeOffset="29778.085">2961 737 1136 0 0,'0'0'1066'0'0,"0"0"-35"0"0,0 0 258 0 0,0 0 318 0 0,0 0 158 0 0,0 0-172 0 0,0 0-455 0 0,0 0-397 0 0,0 0-255 0 0,0 0-83 0 0,0 0 74 0 0,0 0 71 0 0,0 0 70 0 0,19-3 27 0 0,130-20 1058 0 0,28-3 91 0 0,24 1-1555 0 0,-178 24-537 0 0,19-3-500 0 0,-20-7-4282 0 0,-22 11 4310 0 0,2-2 413 0 0,-2 2-2278 0 0,0-1-3567 0 0,0 1 4063 0 0</inkml:trace>
  <inkml:trace contextRef="#ctx0" brushRef="#br0" timeOffset="30022.022">3256 479 2096 0 0,'0'0'1711'0'0,"0"0"-824"0"0,0 0-208 0 0,0 0 324 0 0,0 0 397 0 0,0 0 250 0 0,0 0-50 0 0,0 0-317 0 0,0 0-325 0 0,0 0-286 0 0,0 0-227 0 0,-8 31-126 0 0,-25 98-75 0 0,28-113-183 0 0,1 1 1 0 0,0-1-1 0 0,1 1 0 0 0,1 0 1 0 0,1 0-1 0 0,0 0 0 0 0,1 0 1 0 0,1 2-62 0 0,0-9-20 0 0,21 49-875 0 0,-9-43-2202 0 0,2-2-4039 0 0,-10-10 2846 0 0</inkml:trace>
  <inkml:trace contextRef="#ctx0" brushRef="#br0" timeOffset="34487.022">3972 129 0 0 0,'0'0'798'0'0,"0"0"151"0"0,0 0 354 0 0,0 0 368 0 0,0 0 201 0 0,0 0-127 0 0,0 0-393 0 0,0 0-460 0 0,0 0-386 0 0,0 0-233 0 0,1-6 215 0 0,5 22-120 0 0,-1 0 0 0 0,-1 1 0 0 0,0 0 0 0 0,-2 0 0 0 0,0 0-1 0 0,-1 0 1 0 0,0 0 0 0 0,-1 0 0 0 0,-1 0 0 0 0,-1 0 0 0 0,-1 0 0 0 0,0 0 0 0 0,-1 2-368 0 0,-30 175 22 0 0,34-192-82 0 0,0 1-83 0 0,0-1 0 0 0,0 0 0 0 0,0 0 0 0 0,-1 1 0 0 0,1-1 1 0 0,-1 0-1 0 0,0 0 0 0 0,1 1 0 0 0,-1-1 0 0 0,0 0 0 0 0,0 0 1 0 0,0 0-1 0 0,0 0 0 0 0,-1 0 0 0 0,1 0 0 0 0,-1-1 0 0 0,1 1 0 0 0,-1 0 1 0 0,1-1-1 0 0,-1 1 0 0 0,0-1 0 0 0,0 1 0 0 0,0-1 143 0 0,2-1-1215 0 0,0 0-424 0 0,0 0-516 0 0,0 0-511 0 0,0-1-362 0 0,0-2 423 0 0</inkml:trace>
  <inkml:trace contextRef="#ctx0" brushRef="#br0" timeOffset="34882.787">3812 151 0 0 0,'0'0'1100'0'0,"0"0"249"0"0,0 0-65 0 0,0 0-165 0 0,0 0-35 0 0,0 0-31 0 0,31-17 8 0 0,99-54-12 0 0,-40 34 849 0 0,-70 31-1527 0 0,0 0 0 0 0,0 2 0 0 0,1 0 0 0 0,-1 1 0 0 0,1 1 0 0 0,0 1 0 0 0,2 1-371 0 0,-21 1 23 0 0,0-1 1 0 0,1 1 0 0 0,-1 0 0 0 0,0 0 0 0 0,0 0 0 0 0,0 0 0 0 0,0 1-1 0 0,0-1 1 0 0,0 0 0 0 0,0 1 0 0 0,0 0 0 0 0,0-1 0 0 0,-1 1 0 0 0,1 0-1 0 0,0 0 1 0 0,-1 0 0 0 0,0 0 0 0 0,0 0 0 0 0,1 0 0 0 0,-1 0 0 0 0,0 0-1 0 0,-1 1 1 0 0,1-1 0 0 0,0 0 0 0 0,-1 1 0 0 0,1-1 0 0 0,-1 0 0 0 0,0 1-1 0 0,1-1 1 0 0,-1 1 0 0 0,0-1 0 0 0,-1 0 0 0 0,1 1 0 0 0,0-1 0 0 0,-1 1-1 0 0,1-1 1 0 0,-1 0 0 0 0,0 0 0 0 0,0 1 0 0 0,0-1 0 0 0,0 0 0 0 0,0 0-1 0 0,0 0 1 0 0,-1 0 0 0 0,1 0 0 0 0,-1 0 0 0 0,1 0 0 0 0,-1 0 0 0 0,0-1-1 0 0,0 1 1 0 0,1-1 0 0 0,-1 1 0 0 0,0-1 0 0 0,-1 1-24 0 0,-24 24 35 0 0,-1 0 1 0 0,-1-2-1 0 0,-1-1 1 0 0,-1-2-1 0 0,-19 10-35 0 0,-28 13-1781 0 0,76-43 1531 0 0,-8 5-3034 0 0,5-2-2933 0 0,3 0 2690 0 0</inkml:trace>
  <inkml:trace contextRef="#ctx0" brushRef="#br0" timeOffset="35257.066">4263 328 0 0 0,'0'0'1320'0'0,"0"0"227"0"0,0 0-92 0 0,0 0-216 0 0,0 0-199 0 0,0 0-173 0 0,0 0-80 0 0,0 0 12 0 0,0 0 28 0 0,3 5 12 0 0,-1-2-741 0 0,-1-1 0 0 0,1 1 1 0 0,-1-1-1 0 0,0 1 0 0 0,0 0 1 0 0,0-1-1 0 0,0 1 0 0 0,0 0 1 0 0,0 0-1 0 0,-1 0 0 0 0,1 0 1 0 0,-1-1-1 0 0,0 1 0 0 0,0 0 0 0 0,0 0 1 0 0,0 0-1 0 0,-1 0 0 0 0,1 0 1 0 0,-1 0-1 0 0,1 0 0 0 0,-1-1 1 0 0,0 1-99 0 0,-24 99 589 0 0,23-79-4446 0 0,2 0-3966 0 0,0-19 6031 0 0</inkml:trace>
  <inkml:trace contextRef="#ctx0" brushRef="#br0" timeOffset="35633.997">3738 696 1192 0 0,'0'0'1854'0'0,"0"0"-1197"0"0,0 0-332 0 0,0 0 423 0 0,0 0 528 0 0,0 0 322 0 0,0 0-35 0 0,0 0-300 0 0,0 0-266 0 0,0 0-133 0 0,0 0-94 0 0,0 0-55 0 0,0 0-49 0 0,28 4-89 0 0,91 13-73 0 0,-21-23 274 0 0,132-30-97 0 0,-76 17-3373 0 0,-105 15-1203 0 0,-16 4-2425 0 0,-19 0 2199 0 0</inkml:trace>
  <inkml:trace contextRef="#ctx0" brushRef="#br0" timeOffset="36106.028">3863 943 1408 0 0,'0'0'1042'0'0,"0"0"-189"0"0,0 0 113 0 0,0 0 244 0 0,0 0 179 0 0,0 0-62 0 0,0 0-233 0 0,0 0-211 0 0,0 0-161 0 0,0 0-51 0 0,0 0-24 0 0,0 0-12 0 0,0 0-51 0 0,21-5-33 0 0,64-12-43 0 0,70 13 940 0 0,-153 4-1446 0 0,0 0 1 0 0,0 0-1 0 0,0 1 0 0 0,0-1 1 0 0,0 0-1 0 0,0 1 0 0 0,0 0 0 0 0,0-1 1 0 0,0 1-1 0 0,0 0 0 0 0,-1 0 1 0 0,1 0-1 0 0,0 0 0 0 0,0 1 0 0 0,-1-1 1 0 0,1 0-1 0 0,-1 1 0 0 0,1-1 1 0 0,-1 1-1 0 0,0-1 0 0 0,1 1 1 0 0,-1 0-1 0 0,0-1 0 0 0,0 1 0 0 0,0 0 1 0 0,0 0-1 0 0,-1 0 0 0 0,1 0 1 0 0,0 0-1 0 0,-1 0 0 0 0,0 0 0 0 0,1 0 1 0 0,-1 0-1 0 0,0 0 0 0 0,0 0 1 0 0,0 0-1 0 0,0 0 0 0 0,0 0 1 0 0,0 0-1 0 0,-1 0 0 0 0,1 0 0 0 0,-1 0 1 0 0,0 0-1 0 0,1 0 0 0 0,-1 0 1 0 0,0 0-1 0 0,0 0 0 0 0,0-1 0 0 0,0 1 1 0 0,-2 1-3 0 0,-147 94 1 0 0,85-61 134 0 0,56-31-108 0 0,2-2-11 0 0,1-1 0 0 0,0 1 0 0 0,0 1 0 0 0,0-1 0 0 0,0 1 0 0 0,1 0 0 0 0,-1 0 0 0 0,1 1 0 0 0,0 0 0 0 0,0 0 0 0 0,1 0 0 0 0,-1 0 0 0 0,1 1 0 0 0,0-1 0 0 0,1 1 0 0 0,-1 0 0 0 0,1 0 0 0 0,0 1 0 0 0,1-1 0 0 0,0 1 0 0 0,-2 4-16 0 0,6-8 24 0 0,0-1-1 0 0,0 1 1 0 0,0 0 0 0 0,0-1 0 0 0,0 0 0 0 0,0 0 0 0 0,1 1 0 0 0,-1-1 0 0 0,1 0 0 0 0,0-1 0 0 0,-1 1 0 0 0,1 0 0 0 0,0-1 0 0 0,0 0 0 0 0,0 0 0 0 0,0 0 0 0 0,0 0 0 0 0,0 0 0 0 0,1 0 0 0 0,-1-1 0 0 0,0 1 0 0 0,0-1 0 0 0,3 0-24 0 0,-2 0 50 0 0,22 3 39 0 0,0-1-1 0 0,0-2 1 0 0,0 0 0 0 0,0-2-1 0 0,0-1 1 0 0,0-1 0 0 0,18-5-89 0 0,23-3-1592 0 0,-33 4-2429 0 0,-12 2-2512 0 0,-19 5 5379 0 0,7-3-3320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49.61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562 39 0 0 0,'0'0'260'0'0,"0"0"351"0"0,0 0 44 0 0,0 0 114 0 0,0 0 269 0 0,0 0 325 0 0,0 0 230 0 0,0 0 88 0 0,0 0-88 0 0,0 0-210 0 0,0 0-246 0 0,-6-8-273 0 0,-19-22-237 0 0,5 64 512 0 0,19-29-1050 0 0,-120 493 2309 0 0,-93 349-1379 0 0,42-191-1286 0 0,169-608-1887 0 0,27-41-4418 0 0,-16-13 2414 0 0,1-1-910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51.28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95 392 4601 0 0,'0'0'895'0'0,"0"6"424"0"0,0-2 1963 0 0,0 5-2723 0 0,34-34-245 0 0,116-77 17 0 0,-59 70 45 0 0,30 16 313 0 0,0 6 0 0 0,1 5 0 0 0,-1 5-1 0 0,39 8-688 0 0,276 5 445 0 0,-349-13-357 0 0,118-10 333 0 0,-1-9 1 0 0,147-36-422 0 0,-241 38 131 0 0,291-47 1072 0 0,327-7-1203 0 0,-265 65 36 0 0,151 30-36 0 0,-248 3-65 0 0,425 16-47 0 0,-537-50 144 0 0,-195 6 245 0 0,-58 1-22 0 0,-1 0 131 0 0,0 0 67 0 0,0 0-5 0 0,0 0-83 0 0,-11 56 464 0 0,3 61-822 0 0,-6-1 1 0 0,-5 0 0 0 0,-5-1 0 0 0,-4-1-1 0 0,-32 74-7 0 0,-96 241 104 0 0,146-401-91 0 0,1 0 0 0 0,1 0 0 0 0,2 1 0 0 0,1 0 0 0 0,1 1 0 0 0,1-1 0 0 0,2 24-13 0 0,22-12-17 0 0,-20-40 34 0 0,-1-1 12 0 0,0 0 11 0 0,0 0 36 0 0,0 0 32 0 0,0 0 38 0 0,0 0 6 0 0,0 0-31 0 0,-78-15 174 0 0,-7 15-593 0 0,-241 37-664 0 0,-181 21-71 0 0,261-36 979 0 0,-77-10 54 0 0,-110-42-483 0 0,-663 26-1287 0 0,125-61 2134 0 0,760 54-240 0 0,-1 9 0 0 0,-11 10-124 0 0,-24-7 244 0 0,37-35-70 0 0,182 33-146 0 0,0 2 1 0 0,1 0-1 0 0,-1 2 1 0 0,0 1-1 0 0,1 1 0 0 0,-27 8-28 0 0,-122 63 94 0 0,84-63-3310 0 0,43 26-3504 0 0,18-17-1256 0 0,27-21 7948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2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2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6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8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2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2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6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8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5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9">914 236 9410 0 0,'0'0'1224'0'0,"0"0"-784"0"0,0 0-720 0 0,0 0-336 0 0,0 0 0 0 0,0 0 112 0 0,0 0 88 0 0,0 0-8 0 0,0 0-560 0 0,0 0-1193 0 0,0 0-1200 0 0,0 0 1697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3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8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5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1">1585 403 12899 0 0,'0'0'785'0'0,"0"0"-427"0"0,0 0-5 0 0,0 0 247 0 0,0 0 223 0 0,0 0 80 0 0,0 0-87 0 0,0 0-150 0 0,34 4-146 0 0,106 11-114 0 0,48-12 305 0 0,123-21-814 0 0,-182 7-3493 0 0,-86 7-2431 0 0,-11 1-4087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2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2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6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8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5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9">914 236 9410 0 0,'0'0'1224'0'0,"0"0"-784"0"0,0 0-720 0 0,0 0-336 0 0,0 0 0 0 0,0 0 112 0 0,0 0 88 0 0,0 0-8 0 0,0 0-560 0 0,0 0-1193 0 0,0 0-1200 0 0,0 0 1697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3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8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5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1">1585 403 12899 0 0,'0'0'785'0'0,"0"0"-427"0"0,0 0-5 0 0,0 0 247 0 0,0 0 223 0 0,0 0 80 0 0,0 0-87 0 0,0 0-150 0 0,34 4-146 0 0,106 11-114 0 0,48-12 305 0 0,123-21-814 0 0,-182 7-3493 0 0,-86 7-2431 0 0,-11 1-4087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8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4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6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2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2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6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8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5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9">914 236 9410 0 0,'0'0'1224'0'0,"0"0"-784"0"0,0 0-720 0 0,0 0-336 0 0,0 0 0 0 0,0 0 112 0 0,0 0 88 0 0,0 0-8 0 0,0 0-560 0 0,0 0-1193 0 0,0 0-1200 0 0,0 0 1697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3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8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5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1">1585 403 12899 0 0,'0'0'785'0'0,"0"0"-427"0"0,0 0-5 0 0,0 0 247 0 0,0 0 223 0 0,0 0 80 0 0,0 0-87 0 0,0 0-150 0 0,34 4-146 0 0,106 11-114 0 0,48-12 305 0 0,123-21-814 0 0,-182 7-3493 0 0,-86 7-2431 0 0,-11 1-4087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8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4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6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2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2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6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8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5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9">914 236 9410 0 0,'0'0'1224'0'0,"0"0"-784"0"0,0 0-720 0 0,0 0-336 0 0,0 0 0 0 0,0 0 112 0 0,0 0 88 0 0,0 0-8 0 0,0 0-560 0 0,0 0-1193 0 0,0 0-1200 0 0,0 0 1697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3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8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5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1">1585 403 12899 0 0,'0'0'785'0'0,"0"0"-427"0"0,0 0-5 0 0,0 0 247 0 0,0 0 223 0 0,0 0 80 0 0,0 0-87 0 0,0 0-150 0 0,34 4-146 0 0,106 11-114 0 0,48-12 305 0 0,123-21-814 0 0,-182 7-3493 0 0,-86 7-2431 0 0,-11 1-4087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8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4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6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4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7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4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2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2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6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8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5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9">914 236 9410 0 0,'0'0'1224'0'0,"0"0"-784"0"0,0 0-720 0 0,0 0-336 0 0,0 0 0 0 0,0 0 112 0 0,0 0 88 0 0,0 0-8 0 0,0 0-560 0 0,0 0-1193 0 0,0 0-1200 0 0,0 0 1697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3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8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5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1">1585 403 12899 0 0,'0'0'785'0'0,"0"0"-427"0"0,0 0-5 0 0,0 0 247 0 0,0 0 223 0 0,0 0 80 0 0,0 0-87 0 0,0 0-150 0 0,34 4-146 0 0,106 11-114 0 0,48-12 305 0 0,123-21-814 0 0,-182 7-3493 0 0,-86 7-2431 0 0,-11 1-4087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8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4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6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4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4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4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8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9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5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2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2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2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6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8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5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9">914 236 9410 0 0,'0'0'1224'0'0,"0"0"-784"0"0,0 0-720 0 0,0 0-336 0 0,0 0 0 0 0,0 0 112 0 0,0 0 88 0 0,0 0-8 0 0,0 0-560 0 0,0 0-1193 0 0,0 0-1200 0 0,0 0 1697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3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8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5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1">1585 403 12899 0 0,'0'0'785'0'0,"0"0"-427"0"0,0 0-5 0 0,0 0 247 0 0,0 0 223 0 0,0 0 80 0 0,0 0-87 0 0,0 0-150 0 0,34 4-146 0 0,106 11-114 0 0,48-12 305 0 0,123-21-814 0 0,-182 7-3493 0 0,-86 7-2431 0 0,-11 1-4087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8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4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6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4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4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4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8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9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5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2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6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7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4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2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2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6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8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5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9">914 236 9410 0 0,'0'0'1224'0'0,"0"0"-784"0"0,0 0-720 0 0,0 0-336 0 0,0 0 0 0 0,0 0 112 0 0,0 0 88 0 0,0 0-8 0 0,0 0-560 0 0,0 0-1193 0 0,0 0-1200 0 0,0 0 1697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3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8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5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1">1585 403 12899 0 0,'0'0'785'0'0,"0"0"-427"0"0,0 0-5 0 0,0 0 247 0 0,0 0 223 0 0,0 0 80 0 0,0 0-87 0 0,0 0-150 0 0,34 4-146 0 0,106 11-114 0 0,48-12 305 0 0,123-21-814 0 0,-182 7-3493 0 0,-86 7-2431 0 0,-11 1-4087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8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4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6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4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4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4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8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9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5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2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6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4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3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3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4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3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4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2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2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6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8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5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9">914 236 9410 0 0,'0'0'1224'0'0,"0"0"-784"0"0,0 0-720 0 0,0 0-336 0 0,0 0 0 0 0,0 0 112 0 0,0 0 88 0 0,0 0-8 0 0,0 0-560 0 0,0 0-1193 0 0,0 0-1200 0 0,0 0 1697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3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8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5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1">1585 403 12899 0 0,'0'0'785'0'0,"0"0"-427"0"0,0 0-5 0 0,0 0 247 0 0,0 0 223 0 0,0 0 80 0 0,0 0-87 0 0,0 0-150 0 0,34 4-146 0 0,106 11-114 0 0,48-12 305 0 0,123-21-814 0 0,-182 7-3493 0 0,-86 7-2431 0 0,-11 1-4087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8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4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6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4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4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4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8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9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5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2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6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4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3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3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4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3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4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27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2 502 3257 0 0,'0'0'1623'0'0,"0"0"-638"0"0,0 0-367 0 0,0 0-37 0 0,0 0 86 0 0,0 0 113 0 0,0 0-5 0 0,0 0-102 0 0,0 0-108 0 0,0 0-87 0 0,0 0-50 0 0,0 8-17 0 0,-1 171 3138 0 0,2-173-3481 0 0,0-1-1 0 0,1 0 1 0 0,-1 0 0 0 0,1 0-1 0 0,1 0 1 0 0,-1-1 0 0 0,1 1-1 0 0,-1-1 1 0 0,1 1 0 0 0,1-1-1 0 0,-1 0 1 0 0,0 0 0 0 0,1 0-1 0 0,0 0 1 0 0,0-1 0 0 0,0 0-1 0 0,0 0 1 0 0,1 0-1 0 0,-1 0 1 0 0,1 0 0 0 0,0-1-1 0 0,0 0 1 0 0,0 0 0 0 0,0-1-1 0 0,0 1 1 0 0,0-1 0 0 0,0 0-1 0 0,1 0 1 0 0,-1-1 0 0 0,3 1-68 0 0,-6-1 22 0 0,2 0 34 0 0,0 1 1 0 0,0-1 0 0 0,0 0 0 0 0,0-1-1 0 0,0 1 1 0 0,0-1 0 0 0,0 0 0 0 0,0 1 0 0 0,0-2-1 0 0,-1 1 1 0 0,1 0 0 0 0,0-1 0 0 0,0 0-1 0 0,-1 0 1 0 0,0 0 0 0 0,1 0 0 0 0,0-1-57 0 0,79-77 740 0 0,-24 17-327 0 0,-58 60-393 0 0,0 2-46 0 0,-1 1-52 0 0,0 19-82 0 0,23 95 346 0 0,-21-110-160 0 0,-1-1 0 0 0,1 1 0 0 0,1 0 0 0 0,-1 0 0 0 0,0-1 0 0 0,1 0 1 0 0,-1 1-1 0 0,1-1 0 0 0,0 0 0 0 0,0 0 0 0 0,1-1 0 0 0,-1 1 1 0 0,0 0-1 0 0,1-1 0 0 0,0 0 0 0 0,-1 0 0 0 0,1 0 0 0 0,0-1 1 0 0,0 1-1 0 0,0-1 0 0 0,0 0 0 0 0,0 0 0 0 0,0 0 0 0 0,1 0 0 0 0,-1-1 1 0 0,1 0-27 0 0,0 0 88 0 0,0-1 0 0 0,0 0 0 0 0,0 0 1 0 0,0 0-1 0 0,0-1 0 0 0,0 0 0 0 0,0 0 0 0 0,-1 0 1 0 0,1 0-1 0 0,-1-1 0 0 0,1 0 0 0 0,-1 0 1 0 0,0 0-1 0 0,0 0 0 0 0,0-1 0 0 0,-1 1 0 0 0,1-1 1 0 0,-1 0-1 0 0,0 0 0 0 0,2-4-88 0 0,12-13 89 0 0,0 0 0 0 0,-2 0 0 0 0,-1-2 0 0 0,0 1 0 0 0,-2-2 0 0 0,-1 0 0 0 0,1-5-89 0 0,1-15-3318 0 0,-5-2-3460 0 0,-7 39 961 0 0,-1 3-839 0 0</inkml:trace>
  <inkml:trace contextRef="#ctx0" brushRef="#br0" timeOffset="1177.844">1030 1 8834 0 0,'0'0'937'0'0,"0"0"-575"0"0,0 0-238 0 0,0 0 203 0 0,0 0 295 0 0,0 0 205 0 0,0 0 27 0 0,0 0-163 0 0,0 0-159 0 0,-9 34-124 0 0,-26 109-83 0 0,24-15 498 0 0,10-101-599 0 0,-2 25-83 0 0,2 0 0 0 0,3 1 1 0 0,2-1-1 0 0,2 0 1 0 0,10 39-142 0 0,-16-89-6 0 0,1 0 1 0 0,-1 0-1 0 0,1-1 0 0 0,-1 1 0 0 0,1 0 1 0 0,-1 0-1 0 0,1-1 0 0 0,0 1 1 0 0,0 0-1 0 0,0-1 0 0 0,0 1 1 0 0,0-1-1 0 0,0 1 0 0 0,1-1 1 0 0,-1 0-1 0 0,0 1 0 0 0,1-1 1 0 0,-1 0-1 0 0,1 0 0 0 0,-1 0 0 0 0,1 0 1 0 0,-1 0-1 0 0,1 0 0 0 0,0 0 1 0 0,0-1-1 0 0,-1 1 0 0 0,1-1 1 0 0,0 1-1 0 0,0-1 0 0 0,0 0 1 0 0,-1 1-1 0 0,1-1 0 0 0,0 0 1 0 0,0 0-1 0 0,0 0 0 0 0,0-1 0 0 0,0 1 1 0 0,-1 0-1 0 0,1-1 0 0 0,0 1 1 0 0,0-1-1 0 0,0 0 0 0 0,-1 1 1 0 0,1-1 5 0 0,73-49 340 0 0,-67 45-341 0 0,107-73 45 0 0,-113 78-43 0 0,-1-1-1 0 0,1 1 0 0 0,0-1 0 0 0,0 1 1 0 0,-1 0-1 0 0,1 0 0 0 0,0 0 1 0 0,0 0-1 0 0,0 0 0 0 0,-1 0 1 0 0,1 0-1 0 0,0 1 0 0 0,0-1 1 0 0,-1 1-1 0 0,1-1 0 0 0,0 1 0 0 0,-1 0 1 0 0,1-1-1 0 0,0 1 0 0 0,-1 0 1 0 0,1 0-1 0 0,-1 0 0 0 0,0 0 1 0 0,1 0-1 0 0,-1 1 0 0 0,0-1 0 0 0,0 0 1 0 0,1 1-1 0 0,-1-1 0 0 0,0 1 1 0 0,0-1-1 0 0,-1 1 0 0 0,1-1 1 0 0,0 1-1 0 0,0 0 0 0 0,0 1 0 0 0,23 28 72 0 0,-16-28-23 0 0,-1 0 0 0 0,1 0 0 0 0,0-1 0 0 0,0 0 1 0 0,0 0-1 0 0,0-1 0 0 0,0 0 0 0 0,1 0 0 0 0,-1-1 0 0 0,0 0 0 0 0,0 0 1 0 0,1-1-1 0 0,6-2-49 0 0,-8 3 78 0 0,-1-1 1 0 0,0 0-1 0 0,0-1 0 0 0,0 1 1 0 0,0-1-1 0 0,0-1 1 0 0,0 1-1 0 0,-1-1 0 0 0,1 0 1 0 0,-1 0-1 0 0,1 0 1 0 0,-1-1-1 0 0,0 0 1 0 0,-1 0-1 0 0,1 0 0 0 0,-1-1 1 0 0,1 1-1 0 0,-1-1 1 0 0,-1 0-1 0 0,1 0 0 0 0,-1-1 1 0 0,0 1-1 0 0,0-1 1 0 0,0 1-1 0 0,-1-1 1 0 0,0 0-1 0 0,0 0 0 0 0,0 0 1 0 0,-1 0-1 0 0,0-2-78 0 0,-1 5-10 0 0,0 0-1 0 0,0 0 0 0 0,-1 0 1 0 0,0 0-1 0 0,1 1 0 0 0,-1-1 1 0 0,0 0-1 0 0,0 1 1 0 0,0-1-1 0 0,-1 0 0 0 0,1 1 1 0 0,-1-1-1 0 0,1 1 0 0 0,-1 0 1 0 0,0 0-1 0 0,0-1 1 0 0,0 1-1 0 0,0 0 0 0 0,0 1 1 0 0,0-1-1 0 0,-1 0 0 0 0,1 1 1 0 0,0-1-1 0 0,-1 1 0 0 0,0-1 1 0 0,1 1-1 0 0,-1 0 1 0 0,0 0-1 0 0,1 1 0 0 0,-1-1 1 0 0,0 1-1 0 0,0-1 0 0 0,0 1 1 0 0,0 0 10 0 0,-5 0-112 0 0,-1 0 1 0 0,1 1 0 0 0,-1 0-1 0 0,1 0 1 0 0,0 1 0 0 0,0 0-1 0 0,0 0 1 0 0,0 1 0 0 0,0 1-1 0 0,0-1 1 0 0,1 1 0 0 0,-1 0-1 0 0,1 1 1 0 0,0-1 0 0 0,1 1-1 0 0,-1 1 1 0 0,1-1 0 0 0,0 1-1 0 0,0 1 1 0 0,1-1 0 0 0,-1 1-1 0 0,2 0 1 0 0,-1 0 0 0 0,1 0-1 0 0,0 0 1 0 0,0 1 0 0 0,1 0-1 0 0,0 0 1 0 0,0 0 0 0 0,1 0-1 0 0,0 0 1 0 0,1 0 0 0 0,0 1-1 0 0,0-1 1 0 0,0 1 0 0 0,1-1-1 0 0,1 7 112 0 0,0-11 5 0 0,1 0-1 0 0,-1 0 1 0 0,1 0 0 0 0,0 0-1 0 0,-1-1 1 0 0,2 1-1 0 0,-1-1 1 0 0,0 1-1 0 0,1-1 1 0 0,0 0 0 0 0,-1 0-1 0 0,1 0 1 0 0,0 0-1 0 0,1-1 1 0 0,-1 1-1 0 0,0-1 1 0 0,1 0 0 0 0,0 0-1 0 0,-1 0 1 0 0,1 0-1 0 0,0-1 1 0 0,0 1 0 0 0,0-1-1 0 0,2 0-4 0 0,101 15 732 0 0,-71-17-433 0 0,1-1 0 0 0,-1-2 0 0 0,-1-2 1 0 0,1-1-1 0 0,-1-1 0 0 0,0-3 0 0 0,-1 0 1 0 0,22-12-300 0 0,-39 16 75 0 0,0-1 0 0 0,-1 0 0 0 0,1-2 0 0 0,-2 0 1 0 0,1 0-1 0 0,-2-1 0 0 0,1-1 0 0 0,-2-1 1 0 0,1 0-1 0 0,-2-1 0 0 0,0 0 0 0 0,0-1 0 0 0,-2 0 1 0 0,0 0-1 0 0,5-12-75 0 0,-10 19-29 0 0,-2-1 0 0 0,1 1 1 0 0,-1 0-1 0 0,-1-1 0 0 0,1 1 1 0 0,-1-1-1 0 0,-1 0 0 0 0,0 0 0 0 0,0 0 1 0 0,0 0-1 0 0,-1 0 0 0 0,-1 0 0 0 0,0-2 29 0 0,-1 8-91 0 0,1 0-1 0 0,-1 0 1 0 0,-1 0-1 0 0,1 0 1 0 0,0 1-1 0 0,-1-1 0 0 0,1 1 1 0 0,-1-1-1 0 0,1 1 1 0 0,-1 0-1 0 0,0 0 1 0 0,0 0-1 0 0,0 1 0 0 0,-1-1 1 0 0,1 1-1 0 0,0 0 1 0 0,0 0-1 0 0,-1 0 1 0 0,1 0-1 0 0,-1 0 0 0 0,1 1 1 0 0,0-1-1 0 0,-1 1 1 0 0,1 0-1 0 0,-1 0 0 0 0,1 0 1 0 0,-1 1-1 0 0,1-1 1 0 0,-1 1-1 0 0,1 0 1 0 0,-1 0-1 0 0,1 0 0 0 0,0 0 1 0 0,0 1-1 0 0,0-1 1 0 0,-2 2 91 0 0,-1 0-46 0 0,-1 0 0 0 0,1 1 1 0 0,0-1-1 0 0,0 1 1 0 0,1 1-1 0 0,-1-1 0 0 0,1 1 1 0 0,0 0-1 0 0,0 0 0 0 0,0 1 1 0 0,1-1-1 0 0,0 1 1 0 0,0 0-1 0 0,0 0 0 0 0,1 0 1 0 0,0 1-1 0 0,0-1 0 0 0,1 1 1 0 0,-1 0-1 0 0,2 0 0 0 0,-1-1 1 0 0,1 1-1 0 0,0 1 46 0 0,2-5 3 0 0,0-1 0 0 0,1 0 1 0 0,-1 0-1 0 0,1 0 0 0 0,-1 1 0 0 0,1-2 0 0 0,0 1 0 0 0,0 0 0 0 0,0 0 0 0 0,0 0 0 0 0,0-1 1 0 0,0 1-1 0 0,1-1 0 0 0,-1 0 0 0 0,0 0 0 0 0,1 0 0 0 0,-1 0 0 0 0,1 0 0 0 0,-1 0 0 0 0,1-1 1 0 0,0 1-1 0 0,-1-1 0 0 0,1 0 0 0 0,0 1 0 0 0,-1-1 0 0 0,1 0 0 0 0,0-1 0 0 0,-1 1 0 0 0,1 0 1 0 0,-1-1-1 0 0,1 0 0 0 0,1 0-3 0 0,5 1 30 0 0,219-25 742 0 0,-189 24-856 0 0,-39 35 141 0 0,-20 57-114 0 0,23-88 56 0 0,-1 0 1 0 0,1 0 0 0 0,-1 0 0 0 0,1-1 0 0 0,0 1-1 0 0,0-1 1 0 0,1 0 0 0 0,-1 0 0 0 0,0 0 0 0 0,1 0-1 0 0,-1 0 1 0 0,1-1 0 0 0,-1 0 0 0 0,1 0 0 0 0,0 0-1 0 0,-1 0 1 0 0,1 0 0 0 0,0-1 0 0 0,0 1-1 0 0,0-1 1 0 0,0 0 0 0 0,-1-1 0 0 0,1 1 0 0 0,0 0-1 0 0,1-2 1 0 0,17 3 90 0 0,-1-1-1 0 0,0-1 0 0 0,0-1 0 0 0,0-1 0 0 0,0-1 0 0 0,-1-1 1 0 0,8-3-90 0 0,-11 4 182 0 0,0-2 1 0 0,-1 0 0 0 0,1-1 0 0 0,-1 0 0 0 0,-1-1 0 0 0,1-1 0 0 0,-1-1 0 0 0,-1 0 0 0 0,0-1 0 0 0,0 0 0 0 0,-1-1 0 0 0,-1-1 0 0 0,0 0 0 0 0,-1 0 0 0 0,0-1 0 0 0,-1-1 0 0 0,8-14-183 0 0,-2-49 512 0 0,-18 75-508 0 0,0 1 1 0 0,-1-1 0 0 0,1 1-1 0 0,-1-1 1 0 0,1 1-1 0 0,-1 0 1 0 0,0 0 0 0 0,0 0-1 0 0,0 0 1 0 0,0 0 0 0 0,0 1-1 0 0,0-1 1 0 0,-1 1 0 0 0,1 0-1 0 0,0 0 1 0 0,-1 0 0 0 0,1 1-1 0 0,-1-1 1 0 0,1 1 0 0 0,-1 0-1 0 0,1 0 1 0 0,-1 0-1 0 0,1 0 1 0 0,-1 0 0 0 0,1 1-1 0 0,0 0 1 0 0,-1 0 0 0 0,1 0-1 0 0,-1 0-4 0 0,-9 2-36 0 0,0 1 0 0 0,1 1 1 0 0,0 0-1 0 0,-1 0 0 0 0,2 1 0 0 0,-1 1 0 0 0,1 0 0 0 0,0 0 0 0 0,0 1 0 0 0,1 1 0 0 0,0 0 0 0 0,1 0 0 0 0,0 1 0 0 0,0 0 0 0 0,1 0 1 0 0,0 1-1 0 0,1 0 0 0 0,0 1 0 0 0,1-1 0 0 0,1 1 0 0 0,-1 1 0 0 0,2-1 0 0 0,0 1 0 0 0,0-1 0 0 0,1 1 0 0 0,1 0 0 0 0,0 1 0 0 0,1-1 0 0 0,0 0 1 0 0,1 0-1 0 0,0 1 0 0 0,2 5 36 0 0,3-9-4 0 0,-1 0 0 0 0,2-1 0 0 0,-1 1 0 0 0,1-1 0 0 0,1-1 0 0 0,0 1 0 0 0,0-1 0 0 0,0 0 0 0 0,1-1 0 0 0,0 0 0 0 0,1 0 0 0 0,0-1 0 0 0,0 0 1 0 0,0 0-1 0 0,0-1 0 0 0,1 0 0 0 0,0-1 0 0 0,0 0 0 0 0,0-1 0 0 0,1 0 0 0 0,-1 0 0 0 0,11 1 4 0 0,142 16-251 0 0,-93-21-3167 0 0,-46-2-2560 0 0,-8-1-3299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36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16 608 0 0,'0'0'1467'0'0,"0"0"-361"0"0,0 0 119 0 0,0 0 269 0 0,0 0 222 0 0,0 0 35 0 0,0 0-168 0 0,0 0-209 0 0,0 0-180 0 0,34 1-132 0 0,109 4-92 0 0,77-5 2037 0 0,-87-10-2777 0 0,-42 2-1239 0 0,2 5-3330 0 0,-41 3-4080 0 0,-36 0 3399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26.6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 0 1832 0 0,'0'0'2733'0'0,"0"0"-1245"0"0,0 0-590 0 0,0 0-30 0 0,0 0 131 0 0,0 0 100 0 0,0 0-90 0 0,0 0-167 0 0,0 0-197 0 0,0 0-157 0 0,0 0-66 0 0,0 8-71 0 0,-2 364 2933 0 0,-71-9-3582 0 0,68-323-63 0 0,-1 1-1220 0 0,-3-15-2371 0 0,9-25 2237 0 0,0-1-273 0 0,0 0-221 0 0,0-1-256 0 0,0-2 76 0 0</inkml:trace>
  <inkml:trace contextRef="#ctx0" brushRef="#br0" timeOffset="416.631">0 114 0 0 0,'0'0'760'0'0,"0"0"418"0"0,0 0 421 0 0,0 0 380 0 0,0 0 132 0 0,0 0-225 0 0,0 0-369 0 0,0 0-354 0 0,0 0-276 0 0,0 0-128 0 0,0 0-38 0 0,0 0-16 0 0,21-10-19 0 0,64-32-23 0 0,-10 27 556 0 0,52 11-366 0 0,0 5 0 0 0,48 10-853 0 0,53-2-1501 0 0,-129-10-3424 0 0,-1 1-7684 0 0,-89 0 12105 0 0</inkml:trace>
  <inkml:trace contextRef="#ctx0" brushRef="#br0" timeOffset="729.437">11 869 512 0 0,'0'0'1767'0'0,"0"0"2"0"0,0 0 156 0 0,0 0 76 0 0,0 0-84 0 0,0 0-232 0 0,0 0-209 0 0,34-3-149 0 0,107-10-137 0 0,41-11 2012 0 0,-74 13-2961 0 0,99-7 293 0 0,-138 15-4581 0 0,0 1-4017 0 0,-56 2 629 0 0</inkml:trace>
  <inkml:trace contextRef="#ctx0" brushRef="#br0" timeOffset="1019.639">1249 652 3241 0 0,'0'0'2651'0'0,"0"0"-779"0"0,0 0-246 0 0,0 0 96 0 0,0 0 37 0 0,0 0-106 0 0,0 0-323 0 0,0 0-343 0 0,0 0-235 0 0,0 0-193 0 0,0 0-134 0 0,0 0-107 0 0,0 0-78 0 0,-13 0-43 0 0,-41 0-38 0 0,49 1-165 0 0,1 0 0 0 0,0 0 0 0 0,0 0 0 0 0,0 0 0 0 0,0 1-1 0 0,0 0 1 0 0,0 0 0 0 0,1 0 0 0 0,-1 0 0 0 0,0 0 0 0 0,1 1 0 0 0,0-1 0 0 0,0 1 0 0 0,-1 0 0 0 0,2 0 0 0 0,-1 0 0 0 0,0 1 0 0 0,0-1 0 0 0,1 0 0 0 0,0 1 0 0 0,0 0 0 0 0,0 0-1 0 0,0-1 1 0 0,1 1 0 0 0,-1 0 0 0 0,1 1 0 0 0,0-1 0 0 0,0 0 0 0 0,1 0 0 0 0,-1 0 0 0 0,1 0 0 0 0,0 1 0 0 0,0-1 0 0 0,0 0 0 0 0,1 1 6 0 0,0-1-50 0 0,1-1 0 0 0,0 0 0 0 0,-1 0 0 0 0,1 0 0 0 0,1 0 0 0 0,-1-1 0 0 0,0 1 0 0 0,1-1 0 0 0,-1 1 0 0 0,1-1 0 0 0,0 0 0 0 0,0 0 0 0 0,0 0 0 0 0,0 0 0 0 0,0 0 0 0 0,0-1 0 0 0,1 1 0 0 0,-1-1 0 0 0,0 0 0 0 0,1 0 0 0 0,0 0 50 0 0,116 16-3523 0 0,-41-23-6566 0 0,-63 3 5472 0 0</inkml:trace>
  <inkml:trace contextRef="#ctx0" brushRef="#br0" timeOffset="1315.639">1701 483 2801 0 0,'0'0'1001'0'0,"0"0"-383"0"0,0 0-50 0 0,0 0 327 0 0,0 0 312 0 0,0 0-34 0 0,0 0-199 0 0,0 0-252 0 0,0 0-201 0 0,0 0-127 0 0,0 0-82 0 0,34 1-10 0 0,107 4 30 0 0,-93-4 325 0 0,0-2 0 0 0,1-3-1 0 0,-1-1 1 0 0,17-5-657 0 0,-5 0 108 0 0,69-13-483 0 0,-76 10-3747 0 0,-49 13 2459 0 0,-3 0-5814 0 0,-1 0 6559 0 0</inkml:trace>
  <inkml:trace contextRef="#ctx0" brushRef="#br0" timeOffset="8205.837">1569 726 0 0 0,'0'0'571'0'0,"0"0"460"0"0,0 0-38 0 0,0 0-191 0 0,0 0-69 0 0,-9 0 631 0 0,8 0 5462 0 0,103-26-1444 0 0,-59 11-4368 0 0,127-18 804 0 0,112 26-1297 0 0,-116-8-323 0 0,-141 8-1446 0 0,-18 2-2581 0 0,-1-1-3944 0 0,-4 5-630 0 0</inkml:trace>
  <inkml:trace contextRef="#ctx0" brushRef="#br0" timeOffset="9003.589">3047 100 0 0 0,'0'0'1390'0'0,"0"0"618"0"0,0 0-54 0 0,0 0-301 0 0,0 0-320 0 0,0 0-198 0 0,0 0-72 0 0,0 0-30 0 0,-1-3-67 0 0,-4-7-146 0 0,4 8-155 0 0,1 2-167 0 0,0 0-135 0 0,5 15 602 0 0,12 29-406 0 0,-2 1 1 0 0,-2 0-1 0 0,-2 0 0 0 0,-3 2 1 0 0,-1-1-1 0 0,-2 1 1 0 0,-2 9-560 0 0,-1 1 95 0 0,-8 162-218 0 0,-4-175-1676 0 0,10-44 1234 0 0,0 0-52 0 0,0 0-35 0 0,0-22-5224 0 0,3-10-3453 0 0,-3 24 8433 0 0</inkml:trace>
  <inkml:trace contextRef="#ctx0" brushRef="#br0" timeOffset="9402.224">2694 136 0 0 0,'0'0'830'0'0,"0"0"316"0"0,0 0 293 0 0,0 0 322 0 0,0 0 147 0 0,0 0-194 0 0,0 0-419 0 0,0 0-432 0 0,0 0-285 0 0,0 0-131 0 0,0 0-41 0 0,0 0-9 0 0,2-3-20 0 0,6-9-56 0 0,14 13 655 0 0,389-1 3682 0 0,-215-7-4581 0 0,-89 6-2221 0 0,-98 7-277 0 0,-18 21-10967 0 0,5-23 12148 0 0</inkml:trace>
  <inkml:trace contextRef="#ctx0" brushRef="#br0" timeOffset="9745.715">2598 899 0 0 0,'0'0'1092'0'0,"0"0"301"0"0,0 0 324 0 0,0 0 150 0 0,0 0-70 0 0,0 0-249 0 0,0 0-248 0 0,0 0-147 0 0,0 0-63 0 0,0 0-24 0 0,0 0 12 0 0,18 3-6 0 0,56 8-68 0 0,-65-10-763 0 0,-1 0 0 0 0,1-1 0 0 0,-1 0 1 0 0,1-1-1 0 0,-1 1 0 0 0,1-2 0 0 0,-1 1 0 0 0,1-1 0 0 0,-1-1 1 0 0,0 1-1 0 0,3-3-241 0 0,12-3 406 0 0,273-72 1695 0 0,-163 59-2430 0 0,-75 19-6066 0 0,-52 5-2818 0 0,-6-2 2813 0 0</inkml:trace>
  <inkml:trace contextRef="#ctx0" brushRef="#br0" timeOffset="10680.778">3561 490 0 0 0,'0'0'983'0'0,"0"0"1025"0"0,0 0 378 0 0,0 0-121 0 0,0 0-342 0 0,0 0-338 0 0,0 0-203 0 0,0 0-167 0 0,34-8-109 0 0,108-25-96 0 0,91-14 2478 0 0,0 10-2157 0 0,-95 23-1231 0 0,-79 13-4919 0 0,-59 1 2775 0 0,-1 0-3209 0 0,1 0 3051 0 0,-1 0-4262 0 0</inkml:trace>
  <inkml:trace contextRef="#ctx0" brushRef="#br0" timeOffset="10963.167">3969 122 2961 0 0,'0'0'3687'0'0,"0"0"-2136"0"0,0 0-716 0 0,0 0 30 0 0,0 0 250 0 0,0 0 215 0 0,0 0-34 0 0,0 0-189 0 0,0 0-221 0 0,0 0-161 0 0,0 0-87 0 0,0 0-58 0 0,-1 34-72 0 0,-4 109-97 0 0,2 201-1176 0 0,11-293-2847 0 0,3-21-5533 0 0,-6-21 4172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70 114 896 0 0,'0'0'663'0'0,"0"0"-387"0"0,0 0-156 0 0,0 0 245 0 0,0 0 378 0 0,0 0 240 0 0,0 0 73 0 0,0 0-91 0 0,0 0-175 0 0,0 0-177 0 0,0 0-127 0 0,1 19-79 0 0,-1 61-45 0 0,-14 6 484 0 0,-27 192-80 0 0,33-248-79 0 0,6-32 2079 0 0,-3-11-2293 0 0,6-8-340 0 0,0 0 0 0 0,2 0 0 0 0,0 0 0 0 0,2 0 0 0 0,0 0 1 0 0,1 1-1 0 0,1 0 0 0 0,1 0 0 0 0,1 1 0 0 0,1 0 0 0 0,0 0 0 0 0,6-5-133 0 0,3-11 90 0 0,-1 0 113 0 0,1 2-1 0 0,3 0 1 0 0,0 1-1 0 0,2 2 1 0 0,1 0-1 0 0,2 1 1 0 0,19-15-203 0 0,-44 42 29 0 0,-1 1-19 0 0,-1-1-1 0 0,0 1 1 0 0,1 0-1 0 0,0 0 1 0 0,-1 0-1 0 0,1 0 1 0 0,0 0-1 0 0,-1 0 1 0 0,1 0-1 0 0,0 0 1 0 0,0 0-1 0 0,0 0 1 0 0,0 0-1 0 0,0 0 1 0 0,0 1-1 0 0,0-1 1 0 0,0 0-1 0 0,0 1 1 0 0,0-1-1 0 0,0 1 1 0 0,1-1-1 0 0,-1 1 0 0 0,0-1 1 0 0,0 1-1 0 0,1 0 1 0 0,-1 0-1 0 0,0 0 1 0 0,0 0-1 0 0,1 0 1 0 0,-1 0-1 0 0,0 0 1 0 0,0 0-1 0 0,1 0 1 0 0,-1 0-1 0 0,0 1 1 0 0,0-1-1 0 0,1 0 1 0 0,-1 1-1 0 0,0-1 1 0 0,0 1-1 0 0,0 0 1 0 0,0-1-1 0 0,0 1 1 0 0,0 0-1 0 0,0 0 0 0 0,0-1 1 0 0,0 1-1 0 0,0 0 1 0 0,0 0-1 0 0,0 0 1 0 0,-1 0-1 0 0,1 0 1 0 0,0 1-10 0 0,1 27 104 0 0,-1-1 1 0 0,-2 1-1 0 0,-1 0 1 0 0,-1-1-1 0 0,-1 0 1 0 0,-2 1-105 0 0,-8 159 101 0 0,14-187-100 0 0,0 0 0 0 0,0 0 0 0 0,0 0 0 0 0,0 0 0 0 0,0 0 0 0 0,0 0 0 0 0,0 0 0 0 0,1 0 0 0 0,-1 0 0 0 0,0-1 0 0 0,1 1 0 0 0,-1 0 0 0 0,0 0 0 0 0,1 0 0 0 0,-1 0 0 0 0,1-1 0 0 0,-1 1 0 0 0,1 0 0 0 0,0 0 0 0 0,-1-1 0 0 0,1 1 0 0 0,0 0 0 0 0,0-1 0 0 0,-1 1 0 0 0,1-1 0 0 0,0 1 0 0 0,0-1 0 0 0,0 1 0 0 0,0-1 0 0 0,-1 0 0 0 0,1 1 0 0 0,0-1 0 0 0,0 0 1 0 0,0 0-1 0 0,0 0 0 0 0,0 1 0 0 0,0-1 0 0 0,0 0 0 0 0,0 0 0 0 0,0 0 0 0 0,0-1 0 0 0,0 1 0 0 0,0 0 0 0 0,0 0 0 0 0,0-1 0 0 0,0 1 0 0 0,-1 0 0 0 0,1-1 0 0 0,0 1 0 0 0,0-1-1 0 0,43-28 228 0 0,46-78-90 0 0,143-138-366 0 0,-166 208 24 0 0,-56 82 258 0 0,-16 267 459 0 0,17-243-1306 0 0,-8-62-3971 0 0,-1-5-1844 0 0,-2-2-407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24 545 3329 0 0,'0'0'981'0'0,"0"0"-422"0"0,0 0-32 0 0,0 0 288 0 0,0 0 270 0 0,0 0 79 0 0,0 0-151 0 0,0 0-273 0 0,0 0-260 0 0,0 0-185 0 0,0 33-131 0 0,-3 103-70 0 0,0 74 182 0 0,0-199-296 0 0,-4-7 1622 0 0,7-4-1000 0 0,-8-68 1949 0 0,11 29-2261 0 0,1-1 0 0 0,2 1 0 0 0,2 0 0 0 0,1 1 0 0 0,3 0 0 0 0,0 0 0 0 0,3 1 0 0 0,1 1 0 0 0,6-9-290 0 0,71-105 405 0 0,-93 149-403 0 0,1 0-1 0 0,-1 0 1 0 0,0 1-1 0 0,1-1 0 0 0,-1 0 1 0 0,1 0-1 0 0,-1 1 1 0 0,1-1-1 0 0,-1 0 1 0 0,1 1-1 0 0,0-1 1 0 0,-1 0-1 0 0,1 1 1 0 0,0-1-1 0 0,-1 1 1 0 0,1-1-1 0 0,0 1 1 0 0,0 0-1 0 0,-1-1 1 0 0,1 1-1 0 0,0 0 1 0 0,0-1-1 0 0,0 1 0 0 0,0 0 1 0 0,-1 0-1 0 0,1 0 1 0 0,0 0-1 0 0,0 0 1 0 0,0 0-1 0 0,0 0 1 0 0,0 0-1 0 0,0 0 1 0 0,-1 0-1 0 0,1 0 1 0 0,0 0-1 0 0,0 1 1 0 0,0-1-1 0 0,0 0 1 0 0,-1 1-1 0 0,1-1 0 0 0,0 1 1 0 0,0-1-1 0 0,-1 1 1 0 0,1-1-1 0 0,0 1 1 0 0,-1-1-1 0 0,1 1 1 0 0,0 0-1 0 0,-1-1 1 0 0,1 1-1 0 0,-1 0 1 0 0,1-1-1 0 0,-1 1-1 0 0,15 51-68 0 0,-12-38 77 0 0,3 20-575 0 0,10 32-310 0 0,-5-47-3036 0 0,5-2-3474 0 0,-10-13 835 0 0</inkml:trace>
  <inkml:trace contextRef="#ctx0" brushRef="#br0" timeOffset="471.877">446 733 0 0 0,'0'0'372'0'0,"0"0"1462"0"0,0 0 350 0 0,0 0-202 0 0,0 0-354 0 0,0 0-270 0 0,0 0-214 0 0,0 0-150 0 0,0 0-65 0 0,0 0-111 0 0,-8-2-71 0 0,-24-4-89 0 0,5 23 297 0 0,19-8-860 0 0,-1 0-1 0 0,2 1 0 0 0,-1 0 1 0 0,1 0-1 0 0,1 0 0 0 0,0 1 1 0 0,0 0-1 0 0,1 0 0 0 0,1 0 1 0 0,0 1-1 0 0,0 1-94 0 0,3-10-12 0 0,0 0 1 0 0,0 0 0 0 0,0 1-1 0 0,1-1 1 0 0,-1 0-1 0 0,1 1 1 0 0,0-1 0 0 0,0 1-1 0 0,0-1 1 0 0,1 0-1 0 0,-1 1 1 0 0,1-1 0 0 0,0 0-1 0 0,0 0 1 0 0,0 1-1 0 0,0-1 1 0 0,0 0 0 0 0,1 0-1 0 0,-1 0 1 0 0,1 0-1 0 0,0-1 1 0 0,0 1-1 0 0,0 0 1 0 0,0-1 0 0 0,0 1-1 0 0,1-1 1 0 0,-1 0-1 0 0,1 0 1 0 0,0 0 0 0 0,0 0-1 0 0,-1 0 1 0 0,1 0-1 0 0,0-1 1 0 0,0 0 0 0 0,1 1-1 0 0,-1-1 1 0 0,0 0-1 0 0,0-1 1 0 0,1 1-1 0 0,-1 0 1 0 0,0-1 0 0 0,1 0-1 0 0,-1 0 1 0 0,0 0-1 0 0,2 0 12 0 0,79-17-2386 0 0,-59 4-1356 0 0,0-5-3408 0 0,-17 11 4301 0 0</inkml:trace>
  <inkml:trace contextRef="#ctx0" brushRef="#br0" timeOffset="712.837">801 718 0 0 0,'0'0'934'0'0,"0"0"266"0"0,0 0 344 0 0,0 0 394 0 0,0 0 168 0 0,0 0-175 0 0,0 0-434 0 0,0 0-504 0 0,0 0-377 0 0,0 0-263 0 0,-22 33-166 0 0,-69 103-98 0 0,13-22-50 0 0,53-80-172 0 0,-4 5-1457 0 0,6-16-3893 0 0,17-16 1768 0 0,2 1 1209 0 0</inkml:trace>
  <inkml:trace contextRef="#ctx0" brushRef="#br0" timeOffset="1377.992">840 1001 0 0 0,'0'0'429'0'0,"0"0"653"0"0,0 0 244 0 0,0 0-29 0 0,0 0-183 0 0,0 0-234 0 0,0 0-196 0 0,0 0-138 0 0,0 0-125 0 0,0 0-120 0 0,0 0-70 0 0,-30 30-60 0 0,-91 89-48 0 0,79-69 89 0 0,67-53 2457 0 0,84-90 139 0 0,-15 9-2008 0 0,-69 59-700 0 0,1 2 0 0 0,1 1 0 0 0,0 1 0 0 0,2 1 0 0 0,6-2-100 0 0,-31 20 6 0 0,-1 0-2 0 0,0 0-1 0 0,0 0 1 0 0,0 0-1 0 0,1 1 1 0 0,-1-1-1 0 0,0 1 1 0 0,1 0-1 0 0,-1 0 1 0 0,1 0-1 0 0,0 0 1 0 0,-1 1-1 0 0,1-1 1 0 0,0 1-1 0 0,-1 0 1 0 0,1 0-1 0 0,0 0 1 0 0,-1 1-1 0 0,1-1-3 0 0,-2 3 17 0 0,0 0-1 0 0,-1-1 1 0 0,1 1-1 0 0,-1 0 1 0 0,0 0-1 0 0,0-1 1 0 0,0 1-1 0 0,0 0 1 0 0,0 0-1 0 0,0 0 1 0 0,-1 0-1 0 0,0 0 1 0 0,1 1-1 0 0,-1-1 0 0 0,0 0 1 0 0,-1 0-1 0 0,1 0 1 0 0,-1 0-1 0 0,1 0 1 0 0,-1 1-17 0 0,0 10-11 0 0,2-4-13 0 0,1-1 0 0 0,0 0-1 0 0,1 1 1 0 0,0-1 0 0 0,0 0 0 0 0,1 0-1 0 0,0-1 1 0 0,0 1 0 0 0,1-1 0 0 0,0 0 0 0 0,1 0-1 0 0,5 6 25 0 0,-1 9 430 0 0,-10-22-288 0 0,-30 2 1551 0 0,8-5-1559 0 0,1 0 1 0 0,0-2-1 0 0,0-1 1 0 0,0-1-1 0 0,1 0 1 0 0,0-2-1 0 0,-12-6-134 0 0,21 10-17 0 0,-64-23-768 0 0,49 20-2749 0 0,1 1-4748 0 0,18 5 2003 0 0</inkml:trace>
  <inkml:trace contextRef="#ctx0" brushRef="#br0" timeOffset="3637.277">461 18 0 0 0,'0'0'571'0'0,"0"0"1088"0"0,0 0 308 0 0,0 0-220 0 0,0 0-363 0 0,0 0-346 0 0,0 0-313 0 0,0 0-253 0 0,4-7 969 0 0,191 0 3600 0 0,-163 6-4593 0 0,-21 0-333 0 0,0 0-1 0 0,0 0 1 0 0,-1 2-1 0 0,1-1 0 0 0,0 1 1 0 0,0 1-1 0 0,-1 0 1 0 0,1 0-1 0 0,-1 1 1 0 0,1 1-1 0 0,-1 0 0 0 0,5 3-114 0 0,-14-6 38 0 0,0 1 0 0 0,0 0-1 0 0,-1-1 1 0 0,1 1-1 0 0,-1 0 1 0 0,1-1 0 0 0,-1 1-1 0 0,0 0 1 0 0,0 0-1 0 0,1-1 1 0 0,-1 1-1 0 0,-1 0 1 0 0,1 0 0 0 0,0-1-1 0 0,0 1 1 0 0,-1 0-1 0 0,1 0 1 0 0,-1-1-1 0 0,1 1 1 0 0,-1 0 0 0 0,0-1-1 0 0,1 1 1 0 0,-1-1-1 0 0,0 1 1 0 0,0-1-1 0 0,0 1 1 0 0,-1-1 0 0 0,1 0-1 0 0,0 1 1 0 0,0-1-1 0 0,-1 0 1 0 0,1 0 0 0 0,-1 0-1 0 0,0 1-37 0 0,-91 79 632 0 0,92-81-632 0 0,0 1 0 0 0,0-1 0 0 0,0 0 0 0 0,0 1 0 0 0,0-1 0 0 0,0 1 0 0 0,0-1-1 0 0,1 1 1 0 0,-1 0 0 0 0,0-1 0 0 0,0 1 0 0 0,1 0 0 0 0,-1 0 0 0 0,0-1 0 0 0,1 1 0 0 0,-1 0-1 0 0,1 0 1 0 0,-1 0 0 0 0,1 0 0 0 0,-1 0 0 0 0,1 0 0 0 0,0 0 0 0 0,-1 0 0 0 0,1 0 0 0 0,0 0 0 0 0,0 0-1 0 0,0 0 1 0 0,0 0 0 0 0,0 0 0 0 0,0 0 0 0 0,0 0 0 0 0,0 0 0 0 0,0 0 0 0 0,0 0 0 0 0,0 0 0 0 0,1 0-1 0 0,-1 0 1 0 0,0 0 0 0 0,1 0 0 0 0,-1 0 0 0 0,1 0 0 0 0,-1-1 0 0 0,1 1 0 0 0,0 0 0 0 0,-1 0-1 0 0,1 0 1 0 0,0-1 0 0 0,-1 1 0 0 0,1 0 0 0 0,0-1 0 0 0,0 1 0 0 0,0 0 0 0 0,0-1 0 0 0,-1 1 0 0 0,1-1-1 0 0,0 1 1 0 0,0-1 0 0 0,59 14 196 0 0,131-25-859 0 0,-152 7-2239 0 0,-20 1-3009 0 0,-5 2-4579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2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2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6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8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5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9">914 236 9410 0 0,'0'0'1224'0'0,"0"0"-784"0"0,0 0-720 0 0,0 0-336 0 0,0 0 0 0 0,0 0 112 0 0,0 0 88 0 0,0 0-8 0 0,0 0-560 0 0,0 0-1193 0 0,0 0-1200 0 0,0 0 1697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7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3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8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5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1">1585 403 12899 0 0,'0'0'785'0'0,"0"0"-427"0"0,0 0-5 0 0,0 0 247 0 0,0 0 223 0 0,0 0 80 0 0,0 0-87 0 0,0 0-150 0 0,34 4-146 0 0,106 11-114 0 0,48-12 305 0 0,123-21-814 0 0,-182 7-3493 0 0,-86 7-2431 0 0,-11 1-4087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8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4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6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4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4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4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8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9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5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2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6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4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3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3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4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3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4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27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2 502 3257 0 0,'0'0'1623'0'0,"0"0"-638"0"0,0 0-367 0 0,0 0-37 0 0,0 0 86 0 0,0 0 113 0 0,0 0-5 0 0,0 0-102 0 0,0 0-108 0 0,0 0-87 0 0,0 0-50 0 0,0 8-17 0 0,-1 171 3138 0 0,2-173-3481 0 0,0-1-1 0 0,1 0 1 0 0,-1 0 0 0 0,1 0-1 0 0,1 0 1 0 0,-1-1 0 0 0,1 1-1 0 0,-1-1 1 0 0,1 1 0 0 0,1-1-1 0 0,-1 0 1 0 0,0 0 0 0 0,1 0-1 0 0,0 0 1 0 0,0-1 0 0 0,0 0-1 0 0,0 0 1 0 0,1 0-1 0 0,-1 0 1 0 0,1 0 0 0 0,0-1-1 0 0,0 0 1 0 0,0 0 0 0 0,0-1-1 0 0,0 1 1 0 0,0-1 0 0 0,0 0-1 0 0,1 0 1 0 0,-1-1 0 0 0,3 1-68 0 0,-6-1 22 0 0,2 0 34 0 0,0 1 1 0 0,0-1 0 0 0,0 0 0 0 0,0-1-1 0 0,0 1 1 0 0,0-1 0 0 0,0 0 0 0 0,0 1 0 0 0,0-2-1 0 0,-1 1 1 0 0,1 0 0 0 0,0-1 0 0 0,0 0-1 0 0,-1 0 1 0 0,0 0 0 0 0,1 0 0 0 0,0-1-57 0 0,79-77 740 0 0,-24 17-327 0 0,-58 60-393 0 0,0 2-46 0 0,-1 1-52 0 0,0 19-82 0 0,23 95 346 0 0,-21-110-160 0 0,-1-1 0 0 0,1 1 0 0 0,1 0 0 0 0,-1 0 0 0 0,0-1 0 0 0,1 0 1 0 0,-1 1-1 0 0,1-1 0 0 0,0 0 0 0 0,0 0 0 0 0,1-1 0 0 0,-1 1 1 0 0,0 0-1 0 0,1-1 0 0 0,0 0 0 0 0,-1 0 0 0 0,1 0 0 0 0,0-1 1 0 0,0 1-1 0 0,0-1 0 0 0,0 0 0 0 0,0 0 0 0 0,0 0 0 0 0,1 0 0 0 0,-1-1 1 0 0,1 0-27 0 0,0 0 88 0 0,0-1 0 0 0,0 0 0 0 0,0 0 1 0 0,0 0-1 0 0,0-1 0 0 0,0 0 0 0 0,0 0 0 0 0,-1 0 1 0 0,1 0-1 0 0,-1-1 0 0 0,1 0 0 0 0,-1 0 1 0 0,0 0-1 0 0,0 0 0 0 0,0-1 0 0 0,-1 1 0 0 0,1-1 1 0 0,-1 0-1 0 0,0 0 0 0 0,2-4-88 0 0,12-13 89 0 0,0 0 0 0 0,-2 0 0 0 0,-1-2 0 0 0,0 1 0 0 0,-2-2 0 0 0,-1 0 0 0 0,1-5-89 0 0,1-15-3318 0 0,-5-2-3460 0 0,-7 39 961 0 0,-1 3-839 0 0</inkml:trace>
  <inkml:trace contextRef="#ctx0" brushRef="#br0" timeOffset="1177.844">1030 1 8834 0 0,'0'0'937'0'0,"0"0"-575"0"0,0 0-238 0 0,0 0 203 0 0,0 0 295 0 0,0 0 205 0 0,0 0 27 0 0,0 0-163 0 0,0 0-159 0 0,-9 34-124 0 0,-26 109-83 0 0,24-15 498 0 0,10-101-599 0 0,-2 25-83 0 0,2 0 0 0 0,3 1 1 0 0,2-1-1 0 0,2 0 1 0 0,10 39-142 0 0,-16-89-6 0 0,1 0 1 0 0,-1 0-1 0 0,1-1 0 0 0,-1 1 0 0 0,1 0 1 0 0,-1 0-1 0 0,1-1 0 0 0,0 1 1 0 0,0 0-1 0 0,0-1 0 0 0,0 1 1 0 0,0-1-1 0 0,0 1 0 0 0,1-1 1 0 0,-1 0-1 0 0,0 1 0 0 0,1-1 1 0 0,-1 0-1 0 0,1 0 0 0 0,-1 0 0 0 0,1 0 1 0 0,-1 0-1 0 0,1 0 0 0 0,0 0 1 0 0,0-1-1 0 0,-1 1 0 0 0,1-1 1 0 0,0 1-1 0 0,0-1 0 0 0,0 0 1 0 0,-1 1-1 0 0,1-1 0 0 0,0 0 1 0 0,0 0-1 0 0,0 0 0 0 0,0-1 0 0 0,0 1 1 0 0,-1 0-1 0 0,1-1 0 0 0,0 1 1 0 0,0-1-1 0 0,0 0 0 0 0,-1 1 1 0 0,1-1 5 0 0,73-49 340 0 0,-67 45-341 0 0,107-73 45 0 0,-113 78-43 0 0,-1-1-1 0 0,1 1 0 0 0,0-1 0 0 0,0 1 1 0 0,-1 0-1 0 0,1 0 0 0 0,0 0 1 0 0,0 0-1 0 0,0 0 0 0 0,-1 0 1 0 0,1 0-1 0 0,0 1 0 0 0,0-1 1 0 0,-1 1-1 0 0,1-1 0 0 0,0 1 0 0 0,-1 0 1 0 0,1-1-1 0 0,0 1 0 0 0,-1 0 1 0 0,1 0-1 0 0,-1 0 0 0 0,0 0 1 0 0,1 0-1 0 0,-1 1 0 0 0,0-1 0 0 0,0 0 1 0 0,1 1-1 0 0,-1-1 0 0 0,0 1 1 0 0,0-1-1 0 0,-1 1 0 0 0,1-1 1 0 0,0 1-1 0 0,0 0 0 0 0,0 1 0 0 0,23 28 72 0 0,-16-28-23 0 0,-1 0 0 0 0,1 0 0 0 0,0-1 0 0 0,0 0 1 0 0,0 0-1 0 0,0-1 0 0 0,0 0 0 0 0,1 0 0 0 0,-1-1 0 0 0,0 0 0 0 0,0 0 1 0 0,1-1-1 0 0,6-2-49 0 0,-8 3 78 0 0,-1-1 1 0 0,0 0-1 0 0,0-1 0 0 0,0 1 1 0 0,0-1-1 0 0,0-1 1 0 0,0 1-1 0 0,-1-1 0 0 0,1 0 1 0 0,-1 0-1 0 0,1 0 1 0 0,-1-1-1 0 0,0 0 1 0 0,-1 0-1 0 0,1 0 0 0 0,-1-1 1 0 0,1 1-1 0 0,-1-1 1 0 0,-1 0-1 0 0,1 0 0 0 0,-1-1 1 0 0,0 1-1 0 0,0-1 1 0 0,0 1-1 0 0,-1-1 1 0 0,0 0-1 0 0,0 0 0 0 0,0 0 1 0 0,-1 0-1 0 0,0-2-78 0 0,-1 5-10 0 0,0 0-1 0 0,0 0 0 0 0,-1 0 1 0 0,0 0-1 0 0,1 1 0 0 0,-1-1 1 0 0,0 0-1 0 0,0 1 1 0 0,0-1-1 0 0,-1 0 0 0 0,1 1 1 0 0,-1-1-1 0 0,1 1 0 0 0,-1 0 1 0 0,0 0-1 0 0,0-1 1 0 0,0 1-1 0 0,0 0 0 0 0,0 1 1 0 0,0-1-1 0 0,-1 0 0 0 0,1 1 1 0 0,0-1-1 0 0,-1 1 0 0 0,0-1 1 0 0,1 1-1 0 0,-1 0 1 0 0,0 0-1 0 0,1 1 0 0 0,-1-1 1 0 0,0 1-1 0 0,0-1 0 0 0,0 1 1 0 0,0 0 10 0 0,-5 0-112 0 0,-1 0 1 0 0,1 1 0 0 0,-1 0-1 0 0,1 0 1 0 0,0 1 0 0 0,0 0-1 0 0,0 0 1 0 0,0 1 0 0 0,0 1-1 0 0,0-1 1 0 0,1 1 0 0 0,-1 0-1 0 0,1 1 1 0 0,0-1 0 0 0,1 1-1 0 0,-1 1 1 0 0,1-1 0 0 0,0 1-1 0 0,0 1 1 0 0,1-1 0 0 0,-1 1-1 0 0,2 0 1 0 0,-1 0 0 0 0,1 0-1 0 0,0 0 1 0 0,0 1 0 0 0,1 0-1 0 0,0 0 1 0 0,0 0 0 0 0,1 0-1 0 0,0 0 1 0 0,1 0 0 0 0,0 1-1 0 0,0-1 1 0 0,0 1 0 0 0,1-1-1 0 0,1 7 112 0 0,0-11 5 0 0,1 0-1 0 0,-1 0 1 0 0,1 0 0 0 0,0 0-1 0 0,-1-1 1 0 0,2 1-1 0 0,-1-1 1 0 0,0 1-1 0 0,1-1 1 0 0,0 0 0 0 0,-1 0-1 0 0,1 0 1 0 0,0 0-1 0 0,1-1 1 0 0,-1 1-1 0 0,0-1 1 0 0,1 0 0 0 0,0 0-1 0 0,-1 0 1 0 0,1 0-1 0 0,0-1 1 0 0,0 1 0 0 0,0-1-1 0 0,2 0-4 0 0,101 15 732 0 0,-71-17-433 0 0,1-1 0 0 0,-1-2 0 0 0,-1-2 1 0 0,1-1-1 0 0,-1-1 0 0 0,0-3 0 0 0,-1 0 1 0 0,22-12-300 0 0,-39 16 75 0 0,0-1 0 0 0,-1 0 0 0 0,1-2 0 0 0,-2 0 1 0 0,1 0-1 0 0,-2-1 0 0 0,1-1 0 0 0,-2-1 1 0 0,1 0-1 0 0,-2-1 0 0 0,0 0 0 0 0,0-1 0 0 0,-2 0 1 0 0,0 0-1 0 0,5-12-75 0 0,-10 19-29 0 0,-2-1 0 0 0,1 1 1 0 0,-1 0-1 0 0,-1-1 0 0 0,1 1 1 0 0,-1-1-1 0 0,-1 0 0 0 0,0 0 0 0 0,0 0 1 0 0,0 0-1 0 0,-1 0 0 0 0,-1 0 0 0 0,0-2 29 0 0,-1 8-91 0 0,1 0-1 0 0,-1 0 1 0 0,-1 0-1 0 0,1 0 1 0 0,0 1-1 0 0,-1-1 0 0 0,1 1 1 0 0,-1-1-1 0 0,1 1 1 0 0,-1 0-1 0 0,0 0 1 0 0,0 0-1 0 0,0 1 0 0 0,-1-1 1 0 0,1 1-1 0 0,0 0 1 0 0,0 0-1 0 0,-1 0 1 0 0,1 0-1 0 0,-1 0 0 0 0,1 1 1 0 0,0-1-1 0 0,-1 1 1 0 0,1 0-1 0 0,-1 0 0 0 0,1 0 1 0 0,-1 1-1 0 0,1-1 1 0 0,-1 1-1 0 0,1 0 1 0 0,-1 0-1 0 0,1 0 0 0 0,0 0 1 0 0,0 1-1 0 0,0-1 1 0 0,-2 2 91 0 0,-1 0-46 0 0,-1 0 0 0 0,1 1 1 0 0,0-1-1 0 0,0 1 1 0 0,1 1-1 0 0,-1-1 0 0 0,1 1 1 0 0,0 0-1 0 0,0 0 0 0 0,0 1 1 0 0,1-1-1 0 0,0 1 1 0 0,0 0-1 0 0,0 0 0 0 0,1 0 1 0 0,0 1-1 0 0,0-1 0 0 0,1 1 1 0 0,-1 0-1 0 0,2 0 0 0 0,-1-1 1 0 0,1 1-1 0 0,0 1 46 0 0,2-5 3 0 0,0-1 0 0 0,1 0 1 0 0,-1 0-1 0 0,1 0 0 0 0,-1 1 0 0 0,1-2 0 0 0,0 1 0 0 0,0 0 0 0 0,0 0 0 0 0,0 0 0 0 0,0-1 1 0 0,0 1-1 0 0,1-1 0 0 0,-1 0 0 0 0,0 0 0 0 0,1 0 0 0 0,-1 0 0 0 0,1 0 0 0 0,-1 0 0 0 0,1-1 1 0 0,0 1-1 0 0,-1-1 0 0 0,1 0 0 0 0,0 1 0 0 0,-1-1 0 0 0,1 0 0 0 0,0-1 0 0 0,-1 1 0 0 0,1 0 1 0 0,-1-1-1 0 0,1 0 0 0 0,1 0-3 0 0,5 1 30 0 0,219-25 742 0 0,-189 24-856 0 0,-39 35 141 0 0,-20 57-114 0 0,23-88 56 0 0,-1 0 1 0 0,1 0 0 0 0,-1 0 0 0 0,1-1 0 0 0,0 1-1 0 0,0-1 1 0 0,1 0 0 0 0,-1 0 0 0 0,0 0 0 0 0,1 0-1 0 0,-1 0 1 0 0,1-1 0 0 0,-1 0 0 0 0,1 0 0 0 0,0 0-1 0 0,-1 0 1 0 0,1 0 0 0 0,0-1 0 0 0,0 1-1 0 0,0-1 1 0 0,0 0 0 0 0,-1-1 0 0 0,1 1 0 0 0,0 0-1 0 0,1-2 1 0 0,17 3 90 0 0,-1-1-1 0 0,0-1 0 0 0,0-1 0 0 0,0-1 0 0 0,0-1 0 0 0,-1-1 1 0 0,8-3-90 0 0,-11 4 182 0 0,0-2 1 0 0,-1 0 0 0 0,1-1 0 0 0,-1 0 0 0 0,-1-1 0 0 0,1-1 0 0 0,-1-1 0 0 0,-1 0 0 0 0,0-1 0 0 0,0 0 0 0 0,-1-1 0 0 0,-1-1 0 0 0,0 0 0 0 0,-1 0 0 0 0,0-1 0 0 0,-1-1 0 0 0,8-14-183 0 0,-2-49 512 0 0,-18 75-508 0 0,0 1 1 0 0,-1-1 0 0 0,1 1-1 0 0,-1-1 1 0 0,1 1-1 0 0,-1 0 1 0 0,0 0 0 0 0,0 0-1 0 0,0 0 1 0 0,0 0 0 0 0,0 1-1 0 0,0-1 1 0 0,-1 1 0 0 0,1 0-1 0 0,0 0 1 0 0,-1 0 0 0 0,1 1-1 0 0,-1-1 1 0 0,1 1 0 0 0,-1 0-1 0 0,1 0 1 0 0,-1 0-1 0 0,1 0 1 0 0,-1 0 0 0 0,1 1-1 0 0,0 0 1 0 0,-1 0 0 0 0,1 0-1 0 0,-1 0-4 0 0,-9 2-36 0 0,0 1 0 0 0,1 1 1 0 0,0 0-1 0 0,-1 0 0 0 0,2 1 0 0 0,-1 1 0 0 0,1 0 0 0 0,0 0 0 0 0,0 1 0 0 0,1 1 0 0 0,0 0 0 0 0,1 0 0 0 0,0 1 0 0 0,0 0 0 0 0,1 0 1 0 0,0 1-1 0 0,1 0 0 0 0,0 1 0 0 0,1-1 0 0 0,1 1 0 0 0,-1 1 0 0 0,2-1 0 0 0,0 1 0 0 0,0-1 0 0 0,1 1 0 0 0,1 0 0 0 0,0 1 0 0 0,1-1 0 0 0,0 0 1 0 0,1 0-1 0 0,0 1 0 0 0,2 5 36 0 0,3-9-4 0 0,-1 0 0 0 0,2-1 0 0 0,-1 1 0 0 0,1-1 0 0 0,1-1 0 0 0,0 1 0 0 0,0-1 0 0 0,0 0 0 0 0,1-1 0 0 0,0 0 0 0 0,1 0 0 0 0,0-1 0 0 0,0 0 1 0 0,0 0-1 0 0,0-1 0 0 0,1 0 0 0 0,0-1 0 0 0,0 0 0 0 0,0-1 0 0 0,1 0 0 0 0,-1 0 0 0 0,11 1 4 0 0,142 16-251 0 0,-93-21-3167 0 0,-46-2-2560 0 0,-8-1-3299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36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16 608 0 0,'0'0'1467'0'0,"0"0"-361"0"0,0 0 119 0 0,0 0 269 0 0,0 0 222 0 0,0 0 35 0 0,0 0-168 0 0,0 0-209 0 0,0 0-180 0 0,34 1-132 0 0,109 4-92 0 0,77-5 2037 0 0,-87-10-2777 0 0,-42 2-1239 0 0,2 5-3330 0 0,-41 3-4080 0 0,-36 0 3399 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26.6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 0 1832 0 0,'0'0'2733'0'0,"0"0"-1245"0"0,0 0-590 0 0,0 0-30 0 0,0 0 131 0 0,0 0 100 0 0,0 0-90 0 0,0 0-167 0 0,0 0-197 0 0,0 0-157 0 0,0 0-66 0 0,0 8-71 0 0,-2 364 2933 0 0,-71-9-3582 0 0,68-323-63 0 0,-1 1-1220 0 0,-3-15-2371 0 0,9-25 2237 0 0,0-1-273 0 0,0 0-221 0 0,0-1-256 0 0,0-2 76 0 0</inkml:trace>
  <inkml:trace contextRef="#ctx0" brushRef="#br0" timeOffset="416.631">0 114 0 0 0,'0'0'760'0'0,"0"0"418"0"0,0 0 421 0 0,0 0 380 0 0,0 0 132 0 0,0 0-225 0 0,0 0-369 0 0,0 0-354 0 0,0 0-276 0 0,0 0-128 0 0,0 0-38 0 0,0 0-16 0 0,21-10-19 0 0,64-32-23 0 0,-10 27 556 0 0,52 11-366 0 0,0 5 0 0 0,48 10-853 0 0,53-2-1501 0 0,-129-10-3424 0 0,-1 1-7684 0 0,-89 0 12105 0 0</inkml:trace>
  <inkml:trace contextRef="#ctx0" brushRef="#br0" timeOffset="729.437">11 869 512 0 0,'0'0'1767'0'0,"0"0"2"0"0,0 0 156 0 0,0 0 76 0 0,0 0-84 0 0,0 0-232 0 0,0 0-209 0 0,34-3-149 0 0,107-10-137 0 0,41-11 2012 0 0,-74 13-2961 0 0,99-7 293 0 0,-138 15-4581 0 0,0 1-4017 0 0,-56 2 629 0 0</inkml:trace>
  <inkml:trace contextRef="#ctx0" brushRef="#br0" timeOffset="1019.639">1249 652 3241 0 0,'0'0'2651'0'0,"0"0"-779"0"0,0 0-246 0 0,0 0 96 0 0,0 0 37 0 0,0 0-106 0 0,0 0-323 0 0,0 0-343 0 0,0 0-235 0 0,0 0-193 0 0,0 0-134 0 0,0 0-107 0 0,0 0-78 0 0,-13 0-43 0 0,-41 0-38 0 0,49 1-165 0 0,1 0 0 0 0,0 0 0 0 0,0 0 0 0 0,0 0 0 0 0,0 1-1 0 0,0 0 1 0 0,0 0 0 0 0,1 0 0 0 0,-1 0 0 0 0,0 0 0 0 0,1 1 0 0 0,0-1 0 0 0,0 1 0 0 0,-1 0 0 0 0,2 0 0 0 0,-1 0 0 0 0,0 1 0 0 0,0-1 0 0 0,1 0 0 0 0,0 1 0 0 0,0 0 0 0 0,0 0-1 0 0,0-1 1 0 0,1 1 0 0 0,-1 0 0 0 0,1 1 0 0 0,0-1 0 0 0,0 0 0 0 0,1 0 0 0 0,-1 0 0 0 0,1 0 0 0 0,0 1 0 0 0,0-1 0 0 0,0 0 0 0 0,1 1 6 0 0,0-1-50 0 0,1-1 0 0 0,0 0 0 0 0,-1 0 0 0 0,1 0 0 0 0,1 0 0 0 0,-1-1 0 0 0,0 1 0 0 0,1-1 0 0 0,-1 1 0 0 0,1-1 0 0 0,0 0 0 0 0,0 0 0 0 0,0 0 0 0 0,0 0 0 0 0,0 0 0 0 0,0-1 0 0 0,1 1 0 0 0,-1-1 0 0 0,0 0 0 0 0,1 0 0 0 0,0 0 50 0 0,116 16-3523 0 0,-41-23-6566 0 0,-63 3 5472 0 0</inkml:trace>
  <inkml:trace contextRef="#ctx0" brushRef="#br0" timeOffset="1315.639">1701 483 2801 0 0,'0'0'1001'0'0,"0"0"-383"0"0,0 0-50 0 0,0 0 327 0 0,0 0 312 0 0,0 0-34 0 0,0 0-199 0 0,0 0-252 0 0,0 0-201 0 0,0 0-127 0 0,0 0-82 0 0,34 1-10 0 0,107 4 30 0 0,-93-4 325 0 0,0-2 0 0 0,1-3-1 0 0,-1-1 1 0 0,17-5-657 0 0,-5 0 108 0 0,69-13-483 0 0,-76 10-3747 0 0,-49 13 2459 0 0,-3 0-5814 0 0,-1 0 6559 0 0</inkml:trace>
  <inkml:trace contextRef="#ctx0" brushRef="#br0" timeOffset="8205.837">1569 726 0 0 0,'0'0'571'0'0,"0"0"460"0"0,0 0-38 0 0,0 0-191 0 0,0 0-69 0 0,-9 0 631 0 0,8 0 5462 0 0,103-26-1444 0 0,-59 11-4368 0 0,127-18 804 0 0,112 26-1297 0 0,-116-8-323 0 0,-141 8-1446 0 0,-18 2-2581 0 0,-1-1-3944 0 0,-4 5-630 0 0</inkml:trace>
  <inkml:trace contextRef="#ctx0" brushRef="#br0" timeOffset="9003.589">3047 100 0 0 0,'0'0'1390'0'0,"0"0"618"0"0,0 0-54 0 0,0 0-301 0 0,0 0-320 0 0,0 0-198 0 0,0 0-72 0 0,0 0-30 0 0,-1-3-67 0 0,-4-7-146 0 0,4 8-155 0 0,1 2-167 0 0,0 0-135 0 0,5 15 602 0 0,12 29-406 0 0,-2 1 1 0 0,-2 0-1 0 0,-2 0 0 0 0,-3 2 1 0 0,-1-1-1 0 0,-2 1 1 0 0,-2 9-560 0 0,-1 1 95 0 0,-8 162-218 0 0,-4-175-1676 0 0,10-44 1234 0 0,0 0-52 0 0,0 0-35 0 0,0-22-5224 0 0,3-10-3453 0 0,-3 24 8433 0 0</inkml:trace>
  <inkml:trace contextRef="#ctx0" brushRef="#br0" timeOffset="9402.224">2694 136 0 0 0,'0'0'830'0'0,"0"0"316"0"0,0 0 293 0 0,0 0 322 0 0,0 0 147 0 0,0 0-194 0 0,0 0-419 0 0,0 0-432 0 0,0 0-285 0 0,0 0-131 0 0,0 0-41 0 0,0 0-9 0 0,2-3-20 0 0,6-9-56 0 0,14 13 655 0 0,389-1 3682 0 0,-215-7-4581 0 0,-89 6-2221 0 0,-98 7-277 0 0,-18 21-10967 0 0,5-23 12148 0 0</inkml:trace>
  <inkml:trace contextRef="#ctx0" brushRef="#br0" timeOffset="9745.715">2598 899 0 0 0,'0'0'1092'0'0,"0"0"301"0"0,0 0 324 0 0,0 0 150 0 0,0 0-70 0 0,0 0-249 0 0,0 0-248 0 0,0 0-147 0 0,0 0-63 0 0,0 0-24 0 0,0 0 12 0 0,18 3-6 0 0,56 8-68 0 0,-65-10-763 0 0,-1 0 0 0 0,1-1 0 0 0,-1 0 1 0 0,1-1-1 0 0,-1 1 0 0 0,1-2 0 0 0,-1 1 0 0 0,1-1 0 0 0,-1-1 1 0 0,0 1-1 0 0,3-3-241 0 0,12-3 406 0 0,273-72 1695 0 0,-163 59-2430 0 0,-75 19-6066 0 0,-52 5-2818 0 0,-6-2 2813 0 0</inkml:trace>
  <inkml:trace contextRef="#ctx0" brushRef="#br0" timeOffset="10680.778">3561 490 0 0 0,'0'0'983'0'0,"0"0"1025"0"0,0 0 378 0 0,0 0-121 0 0,0 0-342 0 0,0 0-338 0 0,0 0-203 0 0,0 0-167 0 0,34-8-109 0 0,108-25-96 0 0,91-14 2478 0 0,0 10-2157 0 0,-95 23-1231 0 0,-79 13-4919 0 0,-59 1 2775 0 0,-1 0-3209 0 0,1 0 3051 0 0,-1 0-4262 0 0</inkml:trace>
  <inkml:trace contextRef="#ctx0" brushRef="#br0" timeOffset="10963.167">3969 122 2961 0 0,'0'0'3687'0'0,"0"0"-2136"0"0,0 0-716 0 0,0 0 30 0 0,0 0 250 0 0,0 0 215 0 0,0 0-34 0 0,0 0-189 0 0,0 0-221 0 0,0 0-161 0 0,0 0-87 0 0,0 0-58 0 0,-1 34-72 0 0,-4 109-97 0 0,2 201-1176 0 0,11-293-2847 0 0,3-21-5533 0 0,-6-21 4172 0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70 114 896 0 0,'0'0'663'0'0,"0"0"-387"0"0,0 0-156 0 0,0 0 245 0 0,0 0 378 0 0,0 0 240 0 0,0 0 73 0 0,0 0-91 0 0,0 0-175 0 0,0 0-177 0 0,0 0-127 0 0,1 19-79 0 0,-1 61-45 0 0,-14 6 484 0 0,-27 192-80 0 0,33-248-79 0 0,6-32 2079 0 0,-3-11-2293 0 0,6-8-340 0 0,0 0 0 0 0,2 0 0 0 0,0 0 0 0 0,2 0 0 0 0,0 0 1 0 0,1 1-1 0 0,1 0 0 0 0,1 0 0 0 0,1 1 0 0 0,1 0 0 0 0,0 0 0 0 0,6-5-133 0 0,3-11 90 0 0,-1 0 113 0 0,1 2-1 0 0,3 0 1 0 0,0 1-1 0 0,2 2 1 0 0,1 0-1 0 0,2 1 1 0 0,19-15-203 0 0,-44 42 29 0 0,-1 1-19 0 0,-1-1-1 0 0,0 1 1 0 0,1 0-1 0 0,0 0 1 0 0,-1 0-1 0 0,1 0 1 0 0,0 0-1 0 0,-1 0 1 0 0,1 0-1 0 0,0 0 1 0 0,0 0-1 0 0,0 0 1 0 0,0 0-1 0 0,0 0 1 0 0,0 1-1 0 0,0-1 1 0 0,0 0-1 0 0,0 1 1 0 0,0-1-1 0 0,0 1 1 0 0,1-1-1 0 0,-1 1 0 0 0,0-1 1 0 0,0 1-1 0 0,1 0 1 0 0,-1 0-1 0 0,0 0 1 0 0,0 0-1 0 0,1 0 1 0 0,-1 0-1 0 0,0 0 1 0 0,0 0-1 0 0,1 0 1 0 0,-1 0-1 0 0,0 1 1 0 0,0-1-1 0 0,1 0 1 0 0,-1 1-1 0 0,0-1 1 0 0,0 1-1 0 0,0 0 1 0 0,0-1-1 0 0,0 1 1 0 0,0 0-1 0 0,0 0 0 0 0,0-1 1 0 0,0 1-1 0 0,0 0 1 0 0,0 0-1 0 0,0 0 1 0 0,-1 0-1 0 0,1 0 1 0 0,0 1-10 0 0,1 27 104 0 0,-1-1 1 0 0,-2 1-1 0 0,-1 0 1 0 0,-1-1-1 0 0,-1 0 1 0 0,-2 1-105 0 0,-8 159 101 0 0,14-187-100 0 0,0 0 0 0 0,0 0 0 0 0,0 0 0 0 0,0 0 0 0 0,0 0 0 0 0,0 0 0 0 0,0 0 0 0 0,1 0 0 0 0,-1 0 0 0 0,0-1 0 0 0,1 1 0 0 0,-1 0 0 0 0,0 0 0 0 0,1 0 0 0 0,-1 0 0 0 0,1-1 0 0 0,-1 1 0 0 0,1 0 0 0 0,0 0 0 0 0,-1-1 0 0 0,1 1 0 0 0,0 0 0 0 0,0-1 0 0 0,-1 1 0 0 0,1-1 0 0 0,0 1 0 0 0,0-1 0 0 0,0 1 0 0 0,0-1 0 0 0,-1 0 0 0 0,1 1 0 0 0,0-1 0 0 0,0 0 1 0 0,0 0-1 0 0,0 0 0 0 0,0 1 0 0 0,0-1 0 0 0,0 0 0 0 0,0 0 0 0 0,0 0 0 0 0,0-1 0 0 0,0 1 0 0 0,0 0 0 0 0,0 0 0 0 0,0-1 0 0 0,0 1 0 0 0,-1 0 0 0 0,1-1 0 0 0,0 1 0 0 0,0-1-1 0 0,43-28 228 0 0,46-78-90 0 0,143-138-366 0 0,-166 208 24 0 0,-56 82 258 0 0,-16 267 459 0 0,17-243-1306 0 0,-8-62-3971 0 0,-1-5-1844 0 0,-2-2-407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24 545 3329 0 0,'0'0'981'0'0,"0"0"-422"0"0,0 0-32 0 0,0 0 288 0 0,0 0 270 0 0,0 0 79 0 0,0 0-151 0 0,0 0-273 0 0,0 0-260 0 0,0 0-185 0 0,0 33-131 0 0,-3 103-70 0 0,0 74 182 0 0,0-199-296 0 0,-4-7 1622 0 0,7-4-1000 0 0,-8-68 1949 0 0,11 29-2261 0 0,1-1 0 0 0,2 1 0 0 0,2 0 0 0 0,1 1 0 0 0,3 0 0 0 0,0 0 0 0 0,3 1 0 0 0,1 1 0 0 0,6-9-290 0 0,71-105 405 0 0,-93 149-403 0 0,1 0-1 0 0,-1 0 1 0 0,0 1-1 0 0,1-1 0 0 0,-1 0 1 0 0,1 0-1 0 0,-1 1 1 0 0,1-1-1 0 0,-1 0 1 0 0,1 1-1 0 0,0-1 1 0 0,-1 0-1 0 0,1 1 1 0 0,0-1-1 0 0,-1 1 1 0 0,1-1-1 0 0,0 1 1 0 0,0 0-1 0 0,-1-1 1 0 0,1 1-1 0 0,0 0 1 0 0,0-1-1 0 0,0 1 0 0 0,0 0 1 0 0,-1 0-1 0 0,1 0 1 0 0,0 0-1 0 0,0 0 1 0 0,0 0-1 0 0,0 0 1 0 0,0 0-1 0 0,0 0 1 0 0,-1 0-1 0 0,1 0 1 0 0,0 0-1 0 0,0 1 1 0 0,0-1-1 0 0,0 0 1 0 0,-1 1-1 0 0,1-1 0 0 0,0 1 1 0 0,0-1-1 0 0,-1 1 1 0 0,1-1-1 0 0,0 1 1 0 0,-1-1-1 0 0,1 1 1 0 0,0 0-1 0 0,-1-1 1 0 0,1 1-1 0 0,-1 0 1 0 0,1-1-1 0 0,-1 1-1 0 0,15 51-68 0 0,-12-38 77 0 0,3 20-575 0 0,10 32-310 0 0,-5-47-3036 0 0,5-2-3474 0 0,-10-13 835 0 0</inkml:trace>
  <inkml:trace contextRef="#ctx0" brushRef="#br0" timeOffset="471.877">446 733 0 0 0,'0'0'372'0'0,"0"0"1462"0"0,0 0 350 0 0,0 0-202 0 0,0 0-354 0 0,0 0-270 0 0,0 0-214 0 0,0 0-150 0 0,0 0-65 0 0,0 0-111 0 0,-8-2-71 0 0,-24-4-89 0 0,5 23 297 0 0,19-8-860 0 0,-1 0-1 0 0,2 1 0 0 0,-1 0 1 0 0,1 0-1 0 0,1 0 0 0 0,0 1 1 0 0,0 0-1 0 0,1 0 0 0 0,1 0 1 0 0,0 1-1 0 0,0 1-94 0 0,3-10-12 0 0,0 0 1 0 0,0 0 0 0 0,0 1-1 0 0,1-1 1 0 0,-1 0-1 0 0,1 1 1 0 0,0-1 0 0 0,0 1-1 0 0,0-1 1 0 0,1 0-1 0 0,-1 1 1 0 0,1-1 0 0 0,0 0-1 0 0,0 0 1 0 0,0 1-1 0 0,0-1 1 0 0,0 0 0 0 0,1 0-1 0 0,-1 0 1 0 0,1 0-1 0 0,0-1 1 0 0,0 1-1 0 0,0 0 1 0 0,0-1 0 0 0,0 1-1 0 0,1-1 1 0 0,-1 0-1 0 0,1 0 1 0 0,0 0 0 0 0,0 0-1 0 0,-1 0 1 0 0,1 0-1 0 0,0-1 1 0 0,0 0 0 0 0,1 1-1 0 0,-1-1 1 0 0,0 0-1 0 0,0-1 1 0 0,1 1-1 0 0,-1 0 1 0 0,0-1 0 0 0,1 0-1 0 0,-1 0 1 0 0,0 0-1 0 0,2 0 12 0 0,79-17-2386 0 0,-59 4-1356 0 0,0-5-3408 0 0,-17 11 4301 0 0</inkml:trace>
  <inkml:trace contextRef="#ctx0" brushRef="#br0" timeOffset="712.837">801 718 0 0 0,'0'0'934'0'0,"0"0"266"0"0,0 0 344 0 0,0 0 394 0 0,0 0 168 0 0,0 0-175 0 0,0 0-434 0 0,0 0-504 0 0,0 0-377 0 0,0 0-263 0 0,-22 33-166 0 0,-69 103-98 0 0,13-22-50 0 0,53-80-172 0 0,-4 5-1457 0 0,6-16-3893 0 0,17-16 1768 0 0,2 1 1209 0 0</inkml:trace>
  <inkml:trace contextRef="#ctx0" brushRef="#br0" timeOffset="1377.992">840 1001 0 0 0,'0'0'429'0'0,"0"0"653"0"0,0 0 244 0 0,0 0-29 0 0,0 0-183 0 0,0 0-234 0 0,0 0-196 0 0,0 0-138 0 0,0 0-125 0 0,0 0-120 0 0,0 0-70 0 0,-30 30-60 0 0,-91 89-48 0 0,79-69 89 0 0,67-53 2457 0 0,84-90 139 0 0,-15 9-2008 0 0,-69 59-700 0 0,1 2 0 0 0,1 1 0 0 0,0 1 0 0 0,2 1 0 0 0,6-2-100 0 0,-31 20 6 0 0,-1 0-2 0 0,0 0-1 0 0,0 0 1 0 0,0 0-1 0 0,1 1 1 0 0,-1-1-1 0 0,0 1 1 0 0,1 0-1 0 0,-1 0 1 0 0,1 0-1 0 0,0 0 1 0 0,-1 1-1 0 0,1-1 1 0 0,0 1-1 0 0,-1 0 1 0 0,1 0-1 0 0,0 0 1 0 0,-1 1-1 0 0,1-1-3 0 0,-2 3 17 0 0,0 0-1 0 0,-1-1 1 0 0,1 1-1 0 0,-1 0 1 0 0,0 0-1 0 0,0-1 1 0 0,0 1-1 0 0,0 0 1 0 0,0 0-1 0 0,0 0 1 0 0,-1 0-1 0 0,0 0 1 0 0,1 1-1 0 0,-1-1 0 0 0,0 0 1 0 0,-1 0-1 0 0,1 0 1 0 0,-1 0-1 0 0,1 0 1 0 0,-1 1-17 0 0,0 10-11 0 0,2-4-13 0 0,1-1 0 0 0,0 0-1 0 0,1 1 1 0 0,0-1 0 0 0,0 0 0 0 0,1 0-1 0 0,0-1 1 0 0,0 1 0 0 0,1-1 0 0 0,0 0 0 0 0,1 0-1 0 0,5 6 25 0 0,-1 9 430 0 0,-10-22-288 0 0,-30 2 1551 0 0,8-5-1559 0 0,1 0 1 0 0,0-2-1 0 0,0-1 1 0 0,0-1-1 0 0,1 0 1 0 0,0-2-1 0 0,-12-6-134 0 0,21 10-17 0 0,-64-23-768 0 0,49 20-2749 0 0,1 1-4748 0 0,18 5 2003 0 0</inkml:trace>
  <inkml:trace contextRef="#ctx0" brushRef="#br0" timeOffset="3637.277">461 18 0 0 0,'0'0'571'0'0,"0"0"1088"0"0,0 0 308 0 0,0 0-220 0 0,0 0-363 0 0,0 0-346 0 0,0 0-313 0 0,0 0-253 0 0,4-7 969 0 0,191 0 3600 0 0,-163 6-4593 0 0,-21 0-333 0 0,0 0-1 0 0,0 0 1 0 0,-1 2-1 0 0,1-1 0 0 0,0 1 1 0 0,0 1-1 0 0,-1 0 1 0 0,1 0-1 0 0,-1 1 1 0 0,1 1-1 0 0,-1 0 0 0 0,5 3-114 0 0,-14-6 38 0 0,0 1 0 0 0,0 0-1 0 0,-1-1 1 0 0,1 1-1 0 0,-1 0 1 0 0,1-1 0 0 0,-1 1-1 0 0,0 0 1 0 0,0 0-1 0 0,1-1 1 0 0,-1 1-1 0 0,-1 0 1 0 0,1 0 0 0 0,0-1-1 0 0,0 1 1 0 0,-1 0-1 0 0,1 0 1 0 0,-1-1-1 0 0,1 1 1 0 0,-1 0 0 0 0,0-1-1 0 0,1 1 1 0 0,-1-1-1 0 0,0 1 1 0 0,0-1-1 0 0,0 1 1 0 0,-1-1 0 0 0,1 0-1 0 0,0 1 1 0 0,0-1-1 0 0,-1 0 1 0 0,1 0 0 0 0,-1 0-1 0 0,0 1-37 0 0,-91 79 632 0 0,92-81-632 0 0,0 1 0 0 0,0-1 0 0 0,0 0 0 0 0,0 1 0 0 0,0-1 0 0 0,0 1 0 0 0,0-1-1 0 0,1 1 1 0 0,-1 0 0 0 0,0-1 0 0 0,0 1 0 0 0,1 0 0 0 0,-1 0 0 0 0,0-1 0 0 0,1 1 0 0 0,-1 0-1 0 0,1 0 1 0 0,-1 0 0 0 0,1 0 0 0 0,-1 0 0 0 0,1 0 0 0 0,0 0 0 0 0,-1 0 0 0 0,1 0 0 0 0,0 0 0 0 0,0 0-1 0 0,0 0 1 0 0,0 0 0 0 0,0 0 0 0 0,0 0 0 0 0,0 0 0 0 0,0 0 0 0 0,0 0 0 0 0,0 0 0 0 0,0 0 0 0 0,1 0-1 0 0,-1 0 1 0 0,0 0 0 0 0,1 0 0 0 0,-1 0 0 0 0,1 0 0 0 0,-1-1 0 0 0,1 1 0 0 0,0 0 0 0 0,-1 0-1 0 0,1 0 1 0 0,0-1 0 0 0,-1 1 0 0 0,1 0 0 0 0,0-1 0 0 0,0 1 0 0 0,0 0 0 0 0,0-1 0 0 0,-1 1 0 0 0,1-1-1 0 0,0 1 1 0 0,0-1 0 0 0,59 14 196 0 0,131-25-859 0 0,-152 7-2239 0 0,-20 1-3009 0 0,-5 2-4579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0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16 4705 0 0,'0'0'1519'0'0,"0"0"-200"0"0,0 0-29 0 0,0 0 135 0 0,0 0 74 0 0,0 0-132 0 0,0 0-335 0 0,0 0-345 0 0,0 0-211 0 0,0 0-117 0 0,0 0-36 0 0,0 0 17 0 0,0 0 15 0 0,-5 22 19 0 0,-12 71 13 0 0,-7 288 1936 0 0,18-263-2743 0 0,6-118 139 0 0,2-7-5378 0 0,1-22-1301 0 0,-2 4 909 0 0,2 16 5642 0 0</inkml:trace>
  <inkml:trace contextRef="#ctx0" brushRef="#br0" timeOffset="266.63">0 152 288 0 0,'0'0'878'0'0,"0"0"-61"0"0,0 0 238 0 0,0 0 429 0 0,0 0 394 0 0,0 0 125 0 0,0 0-182 0 0,0 0-286 0 0,0 0-258 0 0,0 0-186 0 0,0 0-127 0 0,34-18-101 0 0,106-54-99 0 0,-54 43 479 0 0,-31 22-632 0 0,0 2-1 0 0,0 3 1 0 0,50 4-611 0 0,-13 0 123 0 0,39-10-1276 0 0,-103 2-3265 0 0,-1-2-4022 0 0,-21 8 2535 0 0</inkml:trace>
  <inkml:trace contextRef="#ctx0" brushRef="#br0" timeOffset="695.524">869 292 304 0 0,'0'0'1516'0'0,"0"0"-186"0"0,0 0 104 0 0,0 0 338 0 0,0 0 187 0 0,0 0-120 0 0,0 0-337 0 0,0 0-337 0 0,0 0-228 0 0,0 0-137 0 0,0 0-89 0 0,0 0-78 0 0,0 0-46 0 0,34-3-58 0 0,106-7-59 0 0,-27 1 757 0 0,-35 8-888 0 0,-44 2-5371 0 0,-33-1 637 0 0,-1 3 1344 0 0,0-3 2390 0 0,0 4-5254 0 0</inkml:trace>
  <inkml:trace contextRef="#ctx0" brushRef="#br0" timeOffset="861.693">935 498 4185 0 0,'0'0'1731'0'0,"0"0"-341"0"0,0 0 94 0 0,0 0 288 0 0,0 0 75 0 0,0 0-264 0 0,0 0-438 0 0,0 0-345 0 0,0 0-201 0 0,0 0-191 0 0,0 0-130 0 0,35-4-98 0 0,110-15-124 0 0,-41 1-309 0 0,-46 8-6483 0 0,-42 9-1917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8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0 0 0,'0'0'569'0'0,"0"0"461"0"0,0 0 425 0 0,0 0 235 0 0,0 0-95 0 0,0 0-363 0 0,0 0-355 0 0,0 0-199 0 0,0 0-34 0 0,6-2 72 0 0,205-18 5219 0 0,159 1-5612 0 0,-374 19-5901 0 0,-27-4-5332 0 0,22 4 10654 0 0</inkml:trace>
  <inkml:trace contextRef="#ctx0" brushRef="#br0" timeOffset="278.078">65 433 0 0 0,'0'0'1407'0'0,"0"0"-355"0"0,0 0-118 0 0,0 0 393 0 0,0 0 549 0 0,0 0 313 0 0,0 0-117 0 0,0 0-384 0 0,0 0-382 0 0,0 0-283 0 0,0 0-163 0 0,36-6-96 0 0,114-23-97 0 0,0-5 744 0 0,-96 23-2571 0 0,73-10 4511 0 0,-81 16-4862 0 0,4 2-4399 0 0,0 2-6249 0 0,-48 1 10972 0 0</inkml:trace>
  <inkml:trace contextRef="#ctx0" brushRef="#br0" timeOffset="751.421">336 17 0 0 0,'0'0'932'0'0,"0"0"382"0"0,0 0 181 0 0,0 0 158 0 0,0 0-7 0 0,0 0-259 0 0,0 0-355 0 0,0 0-306 0 0,0 0-163 0 0,0 0-46 0 0,0 0 19 0 0,7-3 3 0 0,23-9 1 0 0,-27 11-426 0 0,0 1-1 0 0,0 0 1 0 0,1-1 0 0 0,-1 1-1 0 0,0 0 1 0 0,0 1 0 0 0,0-1-1 0 0,0 1 1 0 0,0-1 0 0 0,1 1-1 0 0,-1 0 1 0 0,0 0 0 0 0,-1 0-1 0 0,1 0 1 0 0,0 1 0 0 0,0-1-1 0 0,0 1 1 0 0,-1 0 0 0 0,1 0-114 0 0,7 3 323 0 0,196 124 1968 0 0,-201-127-2276 0 0,1 1 0 0 0,0 0 0 0 0,-1 0 0 0 0,0 1 0 0 0,0-1 0 0 0,0 1 0 0 0,0 0 0 0 0,0 0 0 0 0,-1 1 0 0 0,0 0-1 0 0,0-1 1 0 0,0 1 0 0 0,0 1 0 0 0,-1-1 0 0 0,0 0 0 0 0,0 1 0 0 0,-1 0 0 0 0,1 0 0 0 0,-1-1 0 0 0,0 1 0 0 0,-1 0-1 0 0,1 5-13 0 0,-1 8 46 0 0,-10 50 258 0 0,-51-2 223 0 0,-164 124 80 0 0,184-134-852 0 0,35-26-4221 0 0,11-24-4825 0 0,-2-7 3818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2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 92 0 0 0,'0'0'1378'0'0,"0"0"698"0"0,0 0 251 0 0,0 0-52 0 0,0 0-285 0 0,0 0-320 0 0,0 0-323 0 0,0 0-298 0 0,0 0-219 0 0,0-3-171 0 0,4-1 1198 0 0,6 26-910 0 0,7 37-157 0 0,4 221-1996 0 0,-26-265-5768 0 0,1-4-3102 0 0,4-8 9137 0 0</inkml:trace>
  <inkml:trace contextRef="#ctx0" brushRef="#br0" timeOffset="249.661">0 497 8 0 0,'0'0'1819'0'0,"0"0"-548"0"0,0 0 5 0 0,0 0 390 0 0,0 0 332 0 0,0 0 15 0 0,0 0-319 0 0,0 0-416 0 0,32-6-346 0 0,99-22-212 0 0,52 10 788 0 0,-142 19-1666 0 0,1 7-1226 0 0,-31 1-1936 0 0,-5 4-3997 0 0,-6-6 3313 0 0</inkml:trace>
  <inkml:trace contextRef="#ctx0" brushRef="#br0" timeOffset="33365.044">166 766 0 0 0,'0'0'839'0'0,"0"-4"212"0"0,-2-21 1325 0 0,2 25-1237 0 0,1-4 5021 0 0,4-4-4493 0 0,29-21 1466 0 0,-24 21-2830 0 0,4-1 32 0 0,0-1 0 0 0,0 1 0 0 0,1 1-1 0 0,0 1 1 0 0,0 0 0 0 0,1 1 0 0 0,12-3-335 0 0,-28 9 2 0 0,1-1 0 0 0,-1 1 0 0 0,1 0 0 0 0,-1-1 0 0 0,1 1 0 0 0,-1 0 0 0 0,1-1 0 0 0,0 1 0 0 0,-1 0 0 0 0,1 0 0 0 0,-1 0 0 0 0,1 0 0 0 0,0 0-1 0 0,-1 0 1 0 0,1-1 0 0 0,0 1 0 0 0,-1 1 0 0 0,1-1 0 0 0,-1 0 0 0 0,1 0 0 0 0,0 0 0 0 0,-1 0 0 0 0,1 0 0 0 0,0 0 0 0 0,-1 1 0 0 0,1-1 0 0 0,-1 0 0 0 0,1 1 0 0 0,-1-1 0 0 0,1 0 0 0 0,-1 1 0 0 0,1-1 0 0 0,-1 0 0 0 0,1 1 0 0 0,-1-1 0 0 0,1 1-1 0 0,-1-1 1 0 0,0 1 0 0 0,1-1 0 0 0,-1 1 0 0 0,0 0 0 0 0,1-1 0 0 0,-1 1 0 0 0,0-1 0 0 0,0 1 0 0 0,1 0 0 0 0,-1-1 0 0 0,0 1 0 0 0,0-1 0 0 0,0 1 0 0 0,0 0 0 0 0,0-1 0 0 0,0 1 0 0 0,0 0 0 0 0,0-1 0 0 0,0 1 0 0 0,0 0 0 0 0,-1-1 0 0 0,1 1-1 0 0,0-1 1 0 0,0 1 0 0 0,0 0 0 0 0,-1-1 0 0 0,1 1 0 0 0,0-1 0 0 0,-1 1 0 0 0,1-1 0 0 0,-1 1 0 0 0,1-1 0 0 0,-1 1-2 0 0,-29 43 107 0 0,27-40-102 0 0,-125 161 66 0 0,126-164-69 0 0,1 1-1 0 0,0-1 0 0 0,0 1 1 0 0,0 0-1 0 0,0 0 1 0 0,1-1-1 0 0,-1 1 0 0 0,0 0 1 0 0,1 0-1 0 0,-1 0 1 0 0,1 0-1 0 0,0 0 1 0 0,0 0-1 0 0,0 0 0 0 0,0 0 1 0 0,0 0-1 0 0,0 0 1 0 0,0 0-1 0 0,0 0 0 0 0,1 0 1 0 0,-1 0-1 0 0,1-1 1 0 0,0 1-1 0 0,-1 0 0 0 0,1 0 1 0 0,0 0-1 0 0,0-1 1 0 0,0 1-1 0 0,0 0 1 0 0,0-1-1 0 0,1 1 0 0 0,-1-1 1 0 0,0 1-1 0 0,1-1 1 0 0,-1 0-1 0 0,1 0 0 0 0,-1 1 1 0 0,1-1-1 0 0,0 0 1 0 0,0-1-1 0 0,-1 1 1 0 0,1 0-1 0 0,0 0 0 0 0,0-1 1 0 0,0 1-1 0 0,0-1 1 0 0,0 1-1 0 0,0-1 0 0 0,0 0 1 0 0,0 0-2 0 0,10 2 75 0 0,1-1 0 0 0,-1-1 0 0 0,1 0 0 0 0,-1-1 0 0 0,1 0 0 0 0,-1-1 0 0 0,0 0 0 0 0,1-1 0 0 0,-1 0 0 0 0,0-1 0 0 0,7-4-75 0 0,-8 4-116 0 0,7-5 335 0 0,-13 0-3258 0 0,-5 9 5 0 0,0 0-2563 0 0,0 0-3064 0 0</inkml:trace>
  <inkml:trace contextRef="#ctx0" brushRef="#br0" timeOffset="33844.228">1000 357 0 0 0,'0'0'1830'0'0,"0"0"-602"0"0,0 0-294 0 0,0 0 139 0 0,0 0 315 0 0,0 0 146 0 0,0 0-156 0 0,0 0-337 0 0,0 0-327 0 0,0 0-177 0 0,0 0-55 0 0,0 0 36 0 0,0 0 73 0 0,0 18 41 0 0,7 108 1095 0 0,6 98-556 0 0,-14-215-1304 0 0,1 1 0 0 0,-2-1 1 0 0,1 0-1 0 0,-1 0 0 0 0,-1 0 0 0 0,0 0 0 0 0,0-1 0 0 0,0 1 0 0 0,-1-1 0 0 0,-1 1 0 0 0,1-1 0 0 0,-5 4 133 0 0,9-11-252 0 0,-1-1 0 0 0,1 1 0 0 0,-1-1 0 0 0,0 0 0 0 0,1 1 0 0 0,-1-1 0 0 0,1 0 0 0 0,-1 1-1 0 0,1-1 1 0 0,-1 0 0 0 0,0 0 0 0 0,1 0 0 0 0,-1 1 0 0 0,0-1 0 0 0,1 0 0 0 0,-1 0 0 0 0,1 0 0 0 0,-1 0 0 0 0,0 0 0 0 0,1 0-1 0 0,-1 0 1 0 0,0-1 0 0 0,1 1 0 0 0,-1 0 0 0 0,0 0 0 0 0,1 0 0 0 0,-1-1 0 0 0,1 1 0 0 0,-1 0 0 0 0,1 0 0 0 0,-1-1 0 0 0,0 1 0 0 0,1-1-1 0 0,-1 1 1 0 0,1-1 0 0 0,0 1 0 0 0,-1 0 0 0 0,1-1 0 0 0,-1 0 0 0 0,1 1 0 0 0,0-1 0 0 0,-1 1 0 0 0,1-1 0 0 0,0 1 0 0 0,0-1-1 0 0,-1 0 1 0 0,1 1 0 0 0,0-1 0 0 0,0 1 0 0 0,0-1 0 0 0,0 0 0 0 0,0 1 0 0 0,0-1 0 0 0,0 0 0 0 0,0 1 0 0 0,0-1 0 0 0,0 0-1 0 0,0 1 1 0 0,0-1 252 0 0,-4-14-310 0 0,3 8 310 0 0</inkml:trace>
  <inkml:trace contextRef="#ctx0" brushRef="#br0" timeOffset="34101.563">700 284 0 0 0,'0'0'417'0'0,"0"0"-241"0"0,0 0 37 0 0,0 0 331 0 0,0 0 422 0 0,0 0 300 0 0,0 0 101 0 0,0 0-17 0 0,0 0-90 0 0,0 0-136 0 0,0 0-102 0 0,0 0-97 0 0,28-2-77 0 0,87-6-74 0 0,78-11 1797 0 0,62 0-2553 0 0,-255 19-251 0 0,1 1 1 0 0,0 0-1 0 0,-1-1 1 0 0,1 1-1 0 0,-1 0 1 0 0,1-1 0 0 0,-1 1-1 0 0,0 0 1 0 0,1-1-1 0 0,-1 1 1 0 0,0 0 0 0 0,1 0-1 0 0,-1-1 1 0 0,0 1-1 0 0,0 0 1 0 0,0 0 0 0 0,1 0-1 0 0,-1 0 1 0 0,0-1-1 0 0,0 1 1 0 0,0 0 0 0 0,-1 0-1 0 0,1 0 1 0 0,0-1-1 0 0,0 1 1 0 0,0 0-1 0 0,0 0 1 0 0,-1 0 0 0 0,1-1-1 0 0,0 1 1 0 0,-1 0-1 0 0,1-1 1 0 0,-1 1 0 0 0,1 0-1 0 0,-1-1 1 0 0,1 1-1 0 0,-1 0 1 0 0,1-1 0 0 0,-1 1-1 0 0,0-1 1 0 0,1 1-1 0 0,-1-1 1 0 0,0 1 0 0 0,1-1-1 0 0,-1 0 1 0 0,0 1-1 0 0,0-1 1 0 0,1 0-1 0 0,-1 1 1 0 0,0-1 0 0 0,0 0-1 0 0,0 0 233 0 0,-8 7-2755 0 0</inkml:trace>
  <inkml:trace contextRef="#ctx0" brushRef="#br0" timeOffset="34359.764">700 799 0 0 0,'0'0'1876'0'0,"0"0"377"0"0,0 0 126 0 0,0 0-5 0 0,0 0-156 0 0,0 0-349 0 0,0 0-411 0 0,34 0-338 0 0,109 0-239 0 0,56-24 1496 0 0,-56 1-2081 0 0,-88 13-3709 0 0,-1 2-6080 0 0,-43 7 3298 0 0</inkml:trace>
  <inkml:trace contextRef="#ctx0" brushRef="#br0" timeOffset="34655.535">1556 641 0 0 0,'0'0'549'0'0,"0"0"808"0"0,0 0 180 0 0,0 0 132 0 0,0 0 50 0 0,0 0-74 0 0,0 0-202 0 0,0 0-253 0 0,0 0-251 0 0,0 0-171 0 0,0 0-112 0 0,0 0-62 0 0,0 0-25 0 0,-13 4-38 0 0,-40 15-44 0 0,48-17-439 0 0,1 0-1 0 0,-1 0 1 0 0,1 1 0 0 0,0 0 0 0 0,0 0 0 0 0,0 0 0 0 0,1 0-1 0 0,-1 1 1 0 0,1-1 0 0 0,0 1 0 0 0,0 0 0 0 0,0 0 0 0 0,0 0-1 0 0,1 0 1 0 0,-1 1 0 0 0,1-1 0 0 0,0 1 0 0 0,1-1 0 0 0,-1 1-1 0 0,1 0 1 0 0,0 0 0 0 0,0-1 0 0 0,0 1 0 0 0,1 0 0 0 0,-1 0-1 0 0,1 0 1 0 0,0 0 0 0 0,1 0 0 0 0,-1 0 0 0 0,1 0 0 0 0,2 4-48 0 0,-2-5 5 0 0,1 1 0 0 0,0-1 0 0 0,1 0 0 0 0,-1 0 1 0 0,1 0-1 0 0,-1 0 0 0 0,1-1 0 0 0,1 1 1 0 0,-1-1-1 0 0,0 0 0 0 0,1 0 0 0 0,-1 0 0 0 0,1 0 1 0 0,0 0-1 0 0,0-1 0 0 0,0 0 0 0 0,1 0 0 0 0,-1 0 1 0 0,0 0-1 0 0,1-1 0 0 0,-1 0 0 0 0,1 1 0 0 0,-1-2 1 0 0,1 1-1 0 0,0 0 0 0 0,-1-1 0 0 0,1 0 0 0 0,0 0 1 0 0,-1-1-1 0 0,1 1 0 0 0,3-1-5 0 0,46-7-1305 0 0,-19-2-6131 0 0,-33 9 6938 0 0,8-3-7560 0 0</inkml:trace>
  <inkml:trace contextRef="#ctx0" brushRef="#br0" timeOffset="35866.14">1889 803 0 0 0,'0'0'1506'0'0,"0"0"243"0"0,0 0-178 0 0,0 0-313 0 0,0 0-266 0 0,0 0-176 0 0,0 0-90 0 0,32-20-53 0 0,101-61-35 0 0,-54 21 567 0 0,-71 53-1036 0 0,18-14 260 0 0,-1 0-1 0 0,-1-2 1 0 0,-1-1-1 0 0,-1-1 1 0 0,-1-1 0 0 0,-1 0-1 0 0,14-26-428 0 0,-15-22 935 0 0,-21 73-974 0 0,1-1 1 0 0,-1 1 0 0 0,0-1-1 0 0,1 1 1 0 0,-1 0-1 0 0,0 0 1 0 0,0-1-1 0 0,0 1 1 0 0,0 0-1 0 0,0 1 1 0 0,0-1-1 0 0,0 0 1 0 0,0 1 0 0 0,0-1-1 0 0,0 1 1 0 0,-1 0-1 0 0,1-1 1 0 0,0 1-1 0 0,0 0 1 0 0,0 0-1 0 0,-1 1 1 0 0,1-1 0 0 0,0 0-1 0 0,0 1 1 0 0,0-1-1 0 0,0 1 1 0 0,0 0-1 0 0,0 0 1 0 0,0 0-1 0 0,-1 0 39 0 0,-5 3-30 0 0,-1 0 0 0 0,1 0 0 0 0,1 1 0 0 0,-1 0 0 0 0,1 0 0 0 0,0 1 0 0 0,0 0 0 0 0,0 0 0 0 0,1 1 0 0 0,0 0 0 0 0,0 0 0 0 0,1 0 0 0 0,0 1-1 0 0,0 0 1 0 0,0 0 0 0 0,1 0 0 0 0,1 0 0 0 0,-1 1 0 0 0,2 0 0 0 0,-1-1 0 0 0,1 1 0 0 0,0 0 0 0 0,1 0 0 0 0,-1 4 30 0 0,2-9 19 0 0,0 0 0 0 0,1 0 0 0 0,-1 0 0 0 0,1 0 0 0 0,-1 0 0 0 0,1 0 0 0 0,0 0 0 0 0,1 0-1 0 0,-1-1 1 0 0,1 1 0 0 0,0 0 0 0 0,-1-1 0 0 0,2 1 0 0 0,-1-1 0 0 0,0 0 0 0 0,1 0 0 0 0,-1 0 0 0 0,1 0 0 0 0,0 0 0 0 0,0 0 0 0 0,0-1 0 0 0,0 1 0 0 0,1-1 0 0 0,-1 0 0 0 0,1 0 0 0 0,-1 0 0 0 0,1-1 0 0 0,2 2-19 0 0,6 1 135 0 0,1-1 1 0 0,0 0 0 0 0,-1 0 0 0 0,1-1-1 0 0,0-1 1 0 0,0 0 0 0 0,0-1 0 0 0,0-1-1 0 0,1 0-135 0 0,15 1 251 0 0,-7-2-101 0 0,-1-1-1 0 0,1 0 1 0 0,-1-2 0 0 0,0-1-1 0 0,0 0 1 0 0,-1-1 0 0 0,8-5-150 0 0,-26 11 10 0 0,10-5 23 0 0,0 0 0 0 0,-1-1 1 0 0,0-1-1 0 0,-1 0 1 0 0,1 0-1 0 0,-2-1 1 0 0,1 0-1 0 0,-1-1 1 0 0,0 0-1 0 0,-1-1 0 0 0,-1 1 1 0 0,7-12-34 0 0,-6-11-352 0 0,-20 40-1613 0 0,7 2 1919 0 0,2 0-1 0 0,-1 0 1 0 0,1 0-1 0 0,1 0 1 0 0,0 0-1 0 0,0 0 1 0 0,1 1-1 0 0,0-1 0 0 0,0 1 1 0 0,1-1-1 0 0,1 3 47 0 0,-1-9 24 0 0,0 1 0 0 0,1-1 1 0 0,-1 0-1 0 0,1 0 0 0 0,0 0 0 0 0,0 0 0 0 0,0 0 0 0 0,0 0 0 0 0,1 0 0 0 0,-1 0 0 0 0,1-1 0 0 0,0 1 0 0 0,0 0 0 0 0,0-1 0 0 0,0 1 1 0 0,0-1-1 0 0,0 0 0 0 0,1 0 0 0 0,-1 0 0 0 0,1 0 0 0 0,-1 0 0 0 0,1 0 0 0 0,0-1 0 0 0,0 0 0 0 0,0 1 0 0 0,0-1 0 0 0,0 0 0 0 0,0 0 0 0 0,0 0 1 0 0,0-1-1 0 0,0 1-24 0 0,102 7 1147 0 0,-91-9-1041 0 0,0-1 0 0 0,-1 0 0 0 0,1-1 0 0 0,0 0 0 0 0,-1-1 0 0 0,0-1 0 0 0,0 0 0 0 0,0-1 0 0 0,-1 0-1 0 0,0-1 1 0 0,0 0 0 0 0,0-1 0 0 0,-1 0 0 0 0,0-1 0 0 0,-1 0 0 0 0,0-1 0 0 0,0 0 0 0 0,-1 0 0 0 0,-1-1 0 0 0,1 0 0 0 0,-2-1 0 0 0,0 0 0 0 0,0 0 0 0 0,-1-1 0 0 0,4-11-106 0 0,-10-60 135 0 0,-1 82-150 0 0,1 0 0 0 0,-1 0 0 0 0,0 0 0 0 0,0 0 0 0 0,1 0 0 0 0,-1 0 0 0 0,0 0 0 0 0,0 1 0 0 0,-1-1 0 0 0,1 0 0 0 0,0 1 0 0 0,-1-1 0 0 0,1 1 0 0 0,-1-1 0 0 0,1 1 0 0 0,-1 0 0 0 0,0-1 0 0 0,1 1 0 0 0,-1 0 0 0 0,0 0 0 0 0,0 0 0 0 0,0 0 0 0 0,0 1 0 0 0,0-1 0 0 0,0 1 0 0 0,0-1 0 0 0,0 1 0 0 0,0-1 0 0 0,0 1 0 0 0,0 0 0 0 0,0 0 0 0 0,0 0 0 0 0,0 0 0 0 0,-1 1 0 0 0,1-1 0 0 0,0 0 0 0 0,0 1 0 0 0,-1 0 15 0 0,-3 3-11 0 0,0 0 0 0 0,0 0 0 0 0,1 0 1 0 0,-1 1-1 0 0,1 0 0 0 0,0 0 0 0 0,1 1 0 0 0,-1-1 1 0 0,1 1-1 0 0,0 0 0 0 0,0 0 0 0 0,1 0 0 0 0,-1 1 1 0 0,2-1-1 0 0,-1 1 0 0 0,1 0 0 0 0,0 0 0 0 0,0 0 1 0 0,1 0-1 0 0,-1 0 0 0 0,2 0 0 0 0,-1 0 0 0 0,1 0 1 0 0,0 0-1 0 0,1 1 0 0 0,-1-1 0 0 0,2 0 0 0 0,-1 0 0 0 0,1 2 11 0 0,1-1-14 0 0,-1 1-1 0 0,2 0 0 0 0,-1-1 1 0 0,1 0-1 0 0,1 0 0 0 0,-1 0 1 0 0,1 0-1 0 0,1-1 0 0 0,-1 1 1 0 0,1-1-1 0 0,0-1 1 0 0,1 1-1 0 0,0-1 0 0 0,0 0 1 0 0,0-1-1 0 0,1 0 0 0 0,0 0 1 0 0,0 0-1 0 0,0-1 0 0 0,0 0 1 0 0,1-1-1 0 0,-1 0 0 0 0,1 0 15 0 0,81 4-7936 0 0,-83-10 3365 0 0,0 0-375 0 0</inkml:trace>
  <inkml:trace contextRef="#ctx0" brushRef="#br0" timeOffset="36243.95">3303 52 4833 0 0,'0'0'1076'0'0,"0"0"-369"0"0,0 0 85 0 0,0 0 319 0 0,0 0 211 0 0,0 0-15 0 0,0 0-234 0 0,0 0-245 0 0,0 0-127 0 0,0 0-88 0 0,0 0-87 0 0,0 0-77 0 0,32-9-96 0 0,97-25-93 0 0,-51 25 92 0 0,-76 10-341 0 0,0 0-1 0 0,0-1 1 0 0,0 1-1 0 0,-1 0 1 0 0,1 0-1 0 0,0 0 1 0 0,-1 0-1 0 0,1 1 1 0 0,-1-1-1 0 0,1 0 0 0 0,-1 1 1 0 0,0-1-1 0 0,1 1 1 0 0,-1-1-1 0 0,0 1 1 0 0,0 0-1 0 0,0-1 1 0 0,0 1-1 0 0,0 0 0 0 0,-1 0 1 0 0,1 0-1 0 0,0 0 1 0 0,-1-1-1 0 0,0 1 1 0 0,1 0-1 0 0,-1 0 1 0 0,0 0-1 0 0,0 0 0 0 0,0 0 1 0 0,0 0-1 0 0,0 0 1 0 0,-1 0-1 0 0,1 0 1 0 0,0 0-1 0 0,-1 0 1 0 0,1 0-1 0 0,-1 0 0 0 0,0-1 1 0 0,0 1-1 0 0,0 0 1 0 0,0 0-1 0 0,0-1 1 0 0,0 1-1 0 0,0-1 1 0 0,-1 1-1 0 0,1-1 0 0 0,0 1 1 0 0,-1-1-1 0 0,1 0 1 0 0,-1 0-1 0 0,0 0 1 0 0,1 0-1 0 0,-1 0 1 0 0,-1 1-11 0 0,-27 25 225 0 0,26-24-196 0 0,-1 0-1 0 0,1 1 1 0 0,0-1-1 0 0,0 1 1 0 0,0 0 0 0 0,0 0-1 0 0,1 0 1 0 0,0 1 0 0 0,0-1-1 0 0,0 1 1 0 0,0-1 0 0 0,1 1-1 0 0,-1 0 1 0 0,1 0 0 0 0,1 0-1 0 0,-1 0 1 0 0,1 1-1 0 0,-1-1 1 0 0,1 2-29 0 0,3-6 15 0 0,-1 1 0 0 0,0 0-1 0 0,1-1 1 0 0,-1 1 0 0 0,0-1 0 0 0,1 1-1 0 0,0-1 1 0 0,-1 0 0 0 0,1 1 0 0 0,0-1 0 0 0,0 0-1 0 0,0 0 1 0 0,0 0 0 0 0,0-1 0 0 0,0 1-1 0 0,0 0 1 0 0,0-1 0 0 0,0 1 0 0 0,0-1 0 0 0,0 0-1 0 0,0 0 1 0 0,0 0 0 0 0,0 0 0 0 0,1 0-1 0 0,-1 0 1 0 0,0 0 0 0 0,0-1 0 0 0,0 1-1 0 0,0-1 1 0 0,0 0-15 0 0,5 1 61 0 0,146-14 11 0 0,-138 9-624 0 0,7 0-1560 0 0,-8 3-7118 0 0,-12 2 2911 0 0</inkml:trace>
  <inkml:trace contextRef="#ctx0" brushRef="#br0" timeOffset="36805.564">3769 549 672 0 0,'0'0'1615'0'0,"0"0"-628"0"0,0 0-159 0 0,0 0 252 0 0,0 0 297 0 0,0 0 143 0 0,0 0-106 0 0,0 0-163 0 0,0 0-127 0 0,0 0-123 0 0,0 0-86 0 0,0 0-63 0 0,21-2-41 0 0,138-12 1352 0 0,171-37-222 0 0,-312 40-3354 0 0,-17 6-3074 0 0,0-1-4012 0 0,-1 3 3347 0 0</inkml:trace>
  <inkml:trace contextRef="#ctx0" brushRef="#br0" timeOffset="37121.576">4017 247 6969 0 0,'0'0'1513'0'0,"0"0"-728"0"0,0 0-189 0 0,0 0 359 0 0,0 0 396 0 0,0 0 171 0 0,0 0-123 0 0,0 0-308 0 0,0 0-310 0 0,-3 33-219 0 0,-8 105-186 0 0,10-18 89 0 0,19 2-985 0 0,-5-72-3499 0 0,-10-35-4244 0 0,-2-11 2700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3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90 0 0 0,'0'0'335'0'0,"0"0"620"0"0,0 0 230 0 0,0-5 63 0 0,0-23 557 0 0,0 14 4041 0 0,0 13-5027 0 0,0 1-63 0 0,0 0-78 0 0,0 0-93 0 0,0 0-90 0 0,0 0-92 0 0,0 0-83 0 0,0 0-79 0 0,0 0-67 0 0,0 0-44 0 0,0 0-26 0 0,0 0-24 0 0,0 0-22 0 0,0 0-18 0 0,0 0-14 0 0,0 0-3 0 0,0 0-6 0 0,0 0 1 0 0,2 29 614 0 0,-11 49 516 0 0,-3 91-842 0 0,13-124-273 0 0,3 2-21 0 0,12-68-6448 0 0,-8 13-1898 0 0,-3 4 4632 0 0</inkml:trace>
  <inkml:trace contextRef="#ctx0" brushRef="#br0" timeOffset="839.963">1 584 0 0 0,'0'0'428'0'0,"0"0"968"0"0,0 0 299 0 0,0 0-142 0 0,0 0-202 0 0,0 0-192 0 0,0 0-115 0 0,0 0-24 0 0,0 0-22 0 0,0 0-46 0 0,28-9-83 0 0,89-26-105 0 0,92 1 1313 0 0,-171 31-2021 0 0,53 6-2103 0 0,-83 5-1186 0 0,-6 3-6122 0 0,-2-8 8628 0 0</inkml:trace>
  <inkml:trace contextRef="#ctx0" brushRef="#br0" timeOffset="1319.549">115 705 0 0 0,'0'0'1283'0'0,"0"0"149"0"0,0 0-211 0 0,0 0-281 0 0,0 0-164 0 0,0 0-1 0 0,0 0 72 0 0,0 0 11 0 0,11 2-31 0 0,90 17 1878 0 0,-94-18-2506 0 0,1-1-89 0 0,-1 0 0 0 0,1 1 0 0 0,-1 0 0 0 0,1 0 0 0 0,-1 1 0 0 0,1 0 0 0 0,-1 0 0 0 0,0 1 0 0 0,0 0 0 0 0,0 0 0 0 0,0 1 0 0 0,0-1 0 0 0,-1 1 0 0 0,0 1 0 0 0,0-1 0 0 0,1 2-110 0 0,-7-4 33 0 0,1 0-1 0 0,-1 0 1 0 0,1 1 0 0 0,-1-1 0 0 0,0 0-1 0 0,1 1 1 0 0,-1-1 0 0 0,-1 0 0 0 0,1 1-1 0 0,0-1 1 0 0,0 0 0 0 0,-1 1-1 0 0,1-1 1 0 0,-1 0 0 0 0,0 0 0 0 0,0 1-1 0 0,0-1 1 0 0,0 0 0 0 0,0 0 0 0 0,0 0-1 0 0,-1 0 1 0 0,1 0 0 0 0,0-1 0 0 0,-1 1-1 0 0,0 0 1 0 0,1-1 0 0 0,-1 1-1 0 0,0-1 1 0 0,0 1 0 0 0,0-1 0 0 0,0 0-1 0 0,0 0 1 0 0,-1 1-33 0 0,-91 68 668 0 0,93-70-657 0 0,0 0-1 0 0,1 1 0 0 0,-1-1 1 0 0,1 1-1 0 0,0-1 0 0 0,-1 1 1 0 0,1-1-1 0 0,-1 1 0 0 0,1 0 1 0 0,0-1-1 0 0,-1 1 1 0 0,1-1-1 0 0,0 1 0 0 0,-1 0 1 0 0,1-1-1 0 0,0 1 0 0 0,0 0 1 0 0,0-1-1 0 0,0 1 0 0 0,0 0 1 0 0,0-1-1 0 0,0 1 0 0 0,0 0 1 0 0,0 0-1 0 0,0-1 1 0 0,0 1-1 0 0,0 0 0 0 0,0-1 1 0 0,1 1-1 0 0,-1 0 0 0 0,0-1 1 0 0,0 1-1 0 0,1-1 0 0 0,-1 1 1 0 0,0 0-1 0 0,1-1 0 0 0,-1 1 1 0 0,1-1-1 0 0,-1 1 1 0 0,1-1-1 0 0,-1 1 0 0 0,1-1 1 0 0,-1 1-1 0 0,1-1 0 0 0,-1 0 1 0 0,1 1-1 0 0,0-1 0 0 0,-1 0 1 0 0,1 0-1 0 0,0 1 0 0 0,-1-1 1 0 0,1 0-1 0 0,0 0 1 0 0,-1 0-1 0 0,1 0 0 0 0,0 1-10 0 0,40 6 887 0 0,154-25 619 0 0,-168 12-1890 0 0,11-2-2500 0 0,-14 0-4925 0 0,-16 4 542 0 0</inkml:trace>
  <inkml:trace contextRef="#ctx0" brushRef="#br0" timeOffset="2513.138">783 827 0 0 0,'0'0'1058'0'0,"0"0"585"0"0,0 0 180 0 0,0 0 94 0 0,0 0 57 0 0,0 0-148 0 0,0 0-304 0 0,0 0-300 0 0,0 0-267 0 0,0 0-149 0 0,0 0-73 0 0,0 0-66 0 0,0 0-59 0 0,5-17-56 0 0,49-116 993 0 0,60-23-553 0 0,31-1-839 0 0,-145 156-159 0 0,0 1 0 0 0,0-1 0 0 0,0 1-1 0 0,1-1 1 0 0,-1 1 0 0 0,0-1 0 0 0,1 1 0 0 0,-1 0-1 0 0,0-1 1 0 0,1 1 0 0 0,-1-1 0 0 0,0 1 0 0 0,1 0-1 0 0,-1-1 1 0 0,1 1 0 0 0,-1 0 0 0 0,0-1 0 0 0,1 1-1 0 0,-1 0 1 0 0,1 0 0 0 0,-1 0 0 0 0,1-1 0 0 0,-1 1-1 0 0,1 0 1 0 0,0 0 0 0 0,-1 0 0 0 0,1 0 0 0 0,-1 0 0 0 0,1 0-1 0 0,-1 0 1 0 0,1 0 0 0 0,-1 0 0 0 0,1 0 0 0 0,-1 0-1 0 0,1 0 1 0 0,-1 1 0 0 0,1-1 0 0 0,-1 0 0 0 0,1 0-1 0 0,-1 0 1 0 0,1 1 0 0 0,-1-1 0 0 0,1 0 0 0 0,-1 1-1 0 0,1-1 1 0 0,-1 0 0 0 0,0 1 0 0 0,1-1 0 0 0,-1 0-1 0 0,0 1 1 0 0,1-1 0 0 0,-1 1 0 0 0,0-1 0 0 0,0 1-1 0 0,1-1 1 0 0,-1 1 0 0 0,0-1 0 0 0,0 1 0 0 0,0-1-1 0 0,1 1 1 0 0,-1-1 0 0 0,0 1 0 0 0,0-1 0 0 0,0 1 6 0 0,-1 41-182 0 0,0-34 232 0 0,-15 136-75 0 0,16-142 26 0 0,0 0 0 0 0,0 0-1 0 0,0 0 1 0 0,0 0 0 0 0,0 0 0 0 0,0 0 0 0 0,0 0 0 0 0,1 0-1 0 0,-1-1 1 0 0,1 1 0 0 0,0 0 0 0 0,-1 0 0 0 0,1 0 0 0 0,0 0 0 0 0,0-1-1 0 0,0 1 1 0 0,0 0 0 0 0,1-1 0 0 0,-1 1 0 0 0,0-1 0 0 0,1 1-1 0 0,-1-1 1 0 0,1 0 0 0 0,-1 0 0 0 0,1 1 0 0 0,-1-1 0 0 0,1 0 0 0 0,0 0-1 0 0,0-1 1 0 0,0 1 0 0 0,-1 0 0 0 0,1 0 0 0 0,0-1 0 0 0,0 0-1 0 0,0 1 1 0 0,0-1 0 0 0,0 0 0 0 0,0 0 0 0 0,0 0 0 0 0,0 0-1 0 0,1 0 0 0 0,7-2 42 0 0,0-1-1 0 0,0 0 0 0 0,0 0 0 0 0,-1-1 0 0 0,1 0 0 0 0,-1-1 0 0 0,0 0 0 0 0,0 0 0 0 0,-1-1 0 0 0,1 0 1 0 0,-1-1-1 0 0,-1 0 0 0 0,7-6-41 0 0,7-5-4 0 0,202-188-6 0 0,-162 161-9 0 0,-61 45 16 0 0,1 0 0 0 0,0 0 0 0 0,0 0 0 0 0,-1 0 1 0 0,1 0-1 0 0,0 0 0 0 0,0 1 0 0 0,-1-1 0 0 0,1 0 0 0 0,0 0 0 0 0,0 1 0 0 0,-1-1 1 0 0,1 0-1 0 0,0 1 0 0 0,-1-1 0 0 0,1 1 0 0 0,-1-1 0 0 0,1 0 0 0 0,0 1 0 0 0,-1 0 1 0 0,1-1-1 0 0,-1 1 0 0 0,1-1 0 0 0,-1 1 0 0 0,0 0 0 0 0,1-1 0 0 0,-1 1 0 0 0,0 0 1 0 0,1-1-1 0 0,-1 1 0 0 0,0 0 0 0 0,0 0 0 0 0,1-1 0 0 0,-1 1 0 0 0,0 0 0 0 0,0 0 0 0 0,0-1 1 0 0,0 1-1 0 0,0 0 0 0 0,0 0 0 0 0,0-1 0 0 0,0 1 0 0 0,-1 0 0 0 0,1 0 0 0 0,0-1 1 0 0,0 1-1 0 0,-1 0 0 0 0,1-1 0 0 0,0 1 0 0 0,-1 0 0 0 0,1-1 0 0 0,-1 1 0 0 0,1 0 4 0 0,0 4 24 0 0,-21 251 219 0 0,21-149-446 0 0,3-103-1247 0 0,4-11-12570 0 0,-4 3 9593 0 0</inkml:trace>
  <inkml:trace contextRef="#ctx0" brushRef="#br0" timeOffset="3504.257">1904 422 0 0 0,'0'0'747'0'0,"0"0"280"0"0,0 0-27 0 0,0 0-148 0 0,0 0-134 0 0,0 0-94 0 0,0 11-19 0 0,-5 176 3563 0 0,-12-87-2947 0 0,14-113 6001 0 0,-1-89-5951 0 0,15 58-1134 0 0,1 0 0 0 0,2 0 0 0 0,2 2 0 0 0,2 0 0 0 0,9-13-137 0 0,-24 47 4 0 0,0 0-1 0 0,1 1 1 0 0,0 0-1 0 0,1-1 1 0 0,0 2-1 0 0,0-1 0 0 0,0 0 1 0 0,1 1-1 0 0,0 0 1 0 0,0 0-1 0 0,0 1 1 0 0,4-3-4 0 0,-7 10-11 0 0,0-1 0 0 0,-1 0 0 0 0,1 1 0 0 0,-1-1 0 0 0,0 1-1 0 0,1 0 1 0 0,-1 0 0 0 0,0 0 0 0 0,0 0 0 0 0,0 0 0 0 0,0 0 0 0 0,0 0 0 0 0,-1 1 0 0 0,1-1 0 0 0,-1 1 0 0 0,1-1 0 0 0,-1 1 0 0 0,0 0 0 0 0,0-1 0 0 0,0 1 0 0 0,-1 0 0 0 0,1 0 0 0 0,-1 0 0 0 0,1 0 0 0 0,-1-1 0 0 0,0 2 11 0 0,3 14-160 0 0,10 34-254 0 0,5-26-2982 0 0,-10-22 303 0 0,-1-1-3996 0 0,-5-3 1346 0 0</inkml:trace>
  <inkml:trace contextRef="#ctx0" brushRef="#br0" timeOffset="4387.962">2164 149 0 0 0,'-5'-6'7'0'0,"4"5"222"0"0,1 1 794 0 0,0 0 195 0 0,0 0-65 0 0,0 0-106 0 0,0 0-117 0 0,3-1 2422 0 0,13-2-1863 0 0,52-4 1498 0 0,66 3-417 0 0,-133 4-2559 0 0,-1 0 0 0 0,1-1 0 0 0,0 1 0 0 0,-1 0-1 0 0,1 0 1 0 0,0 0 0 0 0,-1 0 0 0 0,1 0 0 0 0,-1 0 0 0 0,1 0 0 0 0,0 0 0 0 0,-1 0 0 0 0,1 0 0 0 0,0 1 0 0 0,-1-1 0 0 0,1 0 0 0 0,-1 0 0 0 0,1 1 0 0 0,0-1 0 0 0,-1 0-1 0 0,1 0 1 0 0,-1 1 0 0 0,1-1 0 0 0,-1 1 0 0 0,1-1 0 0 0,-1 1 0 0 0,1-1 0 0 0,-1 1 0 0 0,0-1 0 0 0,1 1 0 0 0,-1-1 0 0 0,1 1 0 0 0,-1-1 0 0 0,0 1 0 0 0,0-1 0 0 0,1 1 0 0 0,-1 0-1 0 0,0-1 1 0 0,0 1 0 0 0,0 0 0 0 0,0-1 0 0 0,0 1 0 0 0,0 0 0 0 0,0-1 0 0 0,0 1 0 0 0,0-1 0 0 0,0 1 0 0 0,0 0 0 0 0,0-1 0 0 0,0 1 0 0 0,0 0 0 0 0,-1-1 0 0 0,1 1 0 0 0,0-1-1 0 0,-1 1 1 0 0,1 0 0 0 0,0-1 0 0 0,-1 1-11 0 0,-24 32 562 0 0,-4-11-382 0 0,-31 36 28 0 0,59-57-203 0 0,1 1 1 0 0,-1-1-1 0 0,1 0 1 0 0,0 1-1 0 0,-1-1 0 0 0,1 1 1 0 0,0-1-1 0 0,0 0 1 0 0,0 1-1 0 0,0-1 0 0 0,0 1 1 0 0,0-1-1 0 0,0 0 0 0 0,0 1 1 0 0,1-1-1 0 0,-1 1 1 0 0,1-1-1 0 0,-1 0 0 0 0,1 1 1 0 0,-1-1-1 0 0,1 0 0 0 0,0 0 1 0 0,-1 0-1 0 0,1 1 1 0 0,0-1-1 0 0,0 0 0 0 0,0 0 1 0 0,0 0-1 0 0,0 0 1 0 0,0 0-1 0 0,0-1 0 0 0,0 1 1 0 0,1 0-1 0 0,-1 0 0 0 0,0-1 1 0 0,0 1-1 0 0,1-1 1 0 0,-1 1-1 0 0,0-1 0 0 0,1 1 1 0 0,-1-1-1 0 0,0 0 0 0 0,1 0 1 0 0,0 0-6 0 0,70 6 199 0 0,-62-6-276 0 0,3 0-236 0 0,36-1-2553 0 0,-18-3-6330 0 0,-23 1 3623 0 0</inkml:trace>
  <inkml:trace contextRef="#ctx0" brushRef="#br0" timeOffset="5346.218">2294 646 0 0 0,'0'0'428'0'0,"0"0"-157"0"0,0 0 102 0 0,0 0 379 0 0,0 0 389 0 0,0 0 174 0 0,0 0-16 0 0,0 0-35 0 0,0 0 11 0 0,0 0 64 0 0,0 0 62 0 0,0 0-39 0 0,0 0-127 0 0,21 2-164 0 0,63 4-167 0 0,-24-21 507 0 0,-37 6-1188 0 0,-2-1-1 0 0,1-1 1 0 0,-1-1-1 0 0,-1 0 1 0 0,0-2-1 0 0,0 0 1 0 0,-2-1 0 0 0,0-1-1 0 0,-1-1 1 0 0,13-15-223 0 0,-29 30-7 0 0,5-4-36 0 0,-1 0 1 0 0,0-1 0 0 0,0 1-1 0 0,0-1 1 0 0,-1 0 0 0 0,0 0-1 0 0,-1-1 1 0 0,1 1 0 0 0,-1-1-1 0 0,-1 1 1 0 0,1-1 0 0 0,-1 0-1 0 0,-1 0 1 0 0,0 0 0 0 0,0 0-1 0 0,0-1 1 0 0,-1 0 42 0 0,-1 8-100 0 0,-1-1 1 0 0,1 1-1 0 0,-1 0 0 0 0,1 0 1 0 0,-1 0-1 0 0,1 0 0 0 0,-1 0 0 0 0,0 0 1 0 0,1 0-1 0 0,-1 0 0 0 0,0 1 1 0 0,0-1-1 0 0,1 1 0 0 0,-1-1 1 0 0,0 1-1 0 0,0 0 0 0 0,0 0 1 0 0,0 0-1 0 0,0 0 0 0 0,0 0 1 0 0,0 0-1 0 0,1 0 0 0 0,-1 0 1 0 0,0 1-1 0 0,0-1 0 0 0,0 1 1 0 0,1 0-1 0 0,-1-1 0 0 0,0 1 1 0 0,0 0-1 0 0,1 0 0 0 0,-1 0 0 0 0,1 0 1 0 0,-1 0-1 0 0,1 1 0 0 0,-1-1 1 0 0,1 0-1 0 0,0 1 0 0 0,-1 0 100 0 0,-5 3-26 0 0,1 0-1 0 0,0 1 0 0 0,0-1 0 0 0,1 1 0 0 0,0 0 1 0 0,0 1-1 0 0,0-1 0 0 0,1 1 0 0 0,0 0 1 0 0,0 0-1 0 0,1 0 0 0 0,0 1 0 0 0,0-1 0 0 0,0 1 1 0 0,1-1-1 0 0,1 1 0 0 0,-1 0 0 0 0,1 0 0 0 0,0 0 1 0 0,1 0-1 0 0,0 0 0 0 0,0 0 0 0 0,1 5 27 0 0,4-6 152 0 0,0 0 0 0 0,0-1 0 0 0,0 1 0 0 0,0-1 0 0 0,1 0 0 0 0,0 0-1 0 0,1 0 1 0 0,-1-1 0 0 0,1 0 0 0 0,0-1 0 0 0,0 1 0 0 0,1-1 0 0 0,-1-1 0 0 0,1 1-1 0 0,0-1 1 0 0,0-1 0 0 0,0 1 0 0 0,0-1 0 0 0,1-1 0 0 0,-1 0 0 0 0,0 0 0 0 0,1 0-1 0 0,-1-1 1 0 0,0 0 0 0 0,1-1 0 0 0,5-1-152 0 0,3 3 134 0 0,0-2-1 0 0,0 0 1 0 0,-1-1 0 0 0,1 0-1 0 0,0-2 1 0 0,-1 0 0 0 0,1-1-1 0 0,-1 0 1 0 0,0-1-1 0 0,-1-1 1 0 0,0-1 0 0 0,0 0-1 0 0,0-1 1 0 0,-1 0 0 0 0,5-5-134 0 0,-11 8-47 0 0,-1 1 0 0 0,1-1 0 0 0,-1 0 1 0 0,0-1-1 0 0,0 1 0 0 0,0-1 0 0 0,-1-1 1 0 0,-1 1-1 0 0,1-1 0 0 0,-1 0 0 0 0,0-1 1 0 0,-1 1-1 0 0,0-1 0 0 0,0 0 0 0 0,-1 0 1 0 0,0 0-1 0 0,-1 0 0 0 0,0 0 0 0 0,0-1 1 0 0,0-8 46 0 0,-3 16-73 0 0,-1 0 0 0 0,1 0 1 0 0,-1 0-1 0 0,1 0 0 0 0,-1 0 0 0 0,0 1 1 0 0,1-1-1 0 0,-1 1 0 0 0,0-1 1 0 0,0 1-1 0 0,0 0 0 0 0,0 0 0 0 0,-1 0 1 0 0,1 0-1 0 0,0 0 0 0 0,0 0 1 0 0,-1 1-1 0 0,1-1 0 0 0,0 1 0 0 0,-1-1 1 0 0,1 1-1 0 0,0 0 0 0 0,-1 0 1 0 0,1 0-1 0 0,0 0 0 0 0,-1 1 0 0 0,1-1 1 0 0,0 1-1 0 0,-1-1 0 0 0,1 1 1 0 0,0 0-1 0 0,0 0 0 0 0,-1 0 0 0 0,1 0 1 0 0,0 0-1 0 0,0 0 0 0 0,0 0 1 0 0,0 1-1 0 0,1-1 0 0 0,-1 1 0 0 0,0 0 1 0 0,0 0 72 0 0,-3 1 0 0 0,1 0-1 0 0,-1 0 1 0 0,1 0 0 0 0,0 1 0 0 0,0 0 0 0 0,1 0-1 0 0,-1 0 1 0 0,1 0 0 0 0,-1 0 0 0 0,2 1 0 0 0,-1-1-1 0 0,0 1 1 0 0,1 0 0 0 0,0 0 0 0 0,0 0 0 0 0,0 0 0 0 0,0 0-1 0 0,1 0 1 0 0,0 0 0 0 0,0 1 0 0 0,1-1 0 0 0,-1 0-1 0 0,1 1 1 0 0,0-1 0 0 0,1 1 0 0 0,-1-1 0 0 0,1 0 0 0 0,0 1-1 0 0,0-1 1 0 0,1 0 0 0 0,0 0 0 0 0,0 0 0 0 0,0 0-1 0 0,0 0 1 0 0,1-1 0 0 0,0 1 0 0 0,5 2 154 0 0,0 0 0 0 0,1-1 0 0 0,0 0 0 0 0,0 0 0 0 0,0-1 0 0 0,1 0 0 0 0,0-1 1 0 0,0 0-1 0 0,0 0 0 0 0,0-1 0 0 0,1-1 0 0 0,-1 0 0 0 0,1 0 0 0 0,0-1 0 0 0,-1 0 0 0 0,1-1 0 0 0,0 0 0 0 0,0-1 0 0 0,-1 0 0 0 0,1-1 0 0 0,3 0-154 0 0,-3 0 8 0 0,0 0 1 0 0,1-1-1 0 0,-1 0 0 0 0,-1-1 0 0 0,1 0 0 0 0,0-1 0 0 0,-1 0 0 0 0,0-1 0 0 0,0 1 0 0 0,-1-2 0 0 0,0 0 0 0 0,0 0 0 0 0,0 0 0 0 0,-1-1 0 0 0,0-1 0 0 0,0 1 0 0 0,-1-1 0 0 0,0 0 0 0 0,-1-1 0 0 0,0 0 0 0 0,-1 0 1 0 0,1 0-1 0 0,-2-1 0 0 0,0 1 0 0 0,0-1 0 0 0,-1 0 0 0 0,1-5-8 0 0,-3-35-258 0 0,-2 50 236 0 0,0 1 1 0 0,0-1-1 0 0,0 1 0 0 0,0-1 0 0 0,0 1 0 0 0,0-1 0 0 0,0 1 0 0 0,0 0 0 0 0,0 0 0 0 0,0-1 0 0 0,0 1 0 0 0,0 0 0 0 0,0 0 0 0 0,0 0 0 0 0,0 0 1 0 0,0 0-1 0 0,0 0 0 0 0,0 0 0 0 0,0 1 0 0 0,0-1 0 0 0,0 0 0 0 0,0 1 0 0 0,0-1 0 0 0,0 0 0 0 0,0 1 0 0 0,0-1 0 0 0,0 1 0 0 0,1-1 1 0 0,-1 1-1 0 0,0 0 0 0 0,0-1 0 0 0,0 1 0 0 0,1 0 0 0 0,-1 0 22 0 0,-5 6-16 0 0,1 1 0 0 0,0 0 0 0 0,0 0 0 0 0,1 1 0 0 0,0-1 0 0 0,0 1 0 0 0,1 0 0 0 0,0 0 1 0 0,1 0-1 0 0,0 0 0 0 0,0 1 0 0 0,1-1 0 0 0,0 1 0 0 0,1-1 0 0 0,0 1 0 0 0,1-1 0 0 0,-1 0 0 0 0,2 3 16 0 0,-1-5-8 0 0,1 0 0 0 0,0-1 0 0 0,0 1 0 0 0,1-1 0 0 0,-1 0 0 0 0,1 0 0 0 0,1 0-1 0 0,-1 0 1 0 0,1 0 0 0 0,0-1 0 0 0,0 1 0 0 0,1-1 0 0 0,0 0 0 0 0,0-1 0 0 0,0 1 0 0 0,0-1 0 0 0,0 0 0 0 0,1 0 0 0 0,0-1-1 0 0,0 1 1 0 0,0-1 0 0 0,0 0 0 0 0,1-1 0 0 0,-1 0 0 0 0,1 0 0 0 0,-1 0 0 0 0,1-1 0 0 0,0 0 0 0 0,-1 0 0 0 0,1-1-1 0 0,2 0 9 0 0,30-4-3448 0 0,-5-13-7211 0 0,-28 13 7060 0 0</inkml:trace>
  <inkml:trace contextRef="#ctx0" brushRef="#br0" timeOffset="5951.5">3594 5 952 0 0,'0'0'2101'0'0,"0"0"-186"0"0,0 0 45 0 0,0 0 39 0 0,0 0-80 0 0,0 0-261 0 0,0 0-406 0 0,0 0-352 0 0,0 0-181 0 0,0 0-77 0 0,0 0-30 0 0,0 0-47 0 0,10 0-97 0 0,193-3 858 0 0,-201 2-1323 0 0,0 1 1 0 0,-1 0-1 0 0,1 0 0 0 0,0 0 1 0 0,-1 0-1 0 0,1 0 1 0 0,0 0-1 0 0,-1 0 0 0 0,1 0 1 0 0,-1 1-1 0 0,1-1 0 0 0,0 1 1 0 0,-1-1-1 0 0,1 1 0 0 0,-1 0 1 0 0,1-1-1 0 0,-1 1 1 0 0,1 0-1 0 0,-1 0 0 0 0,0 0 1 0 0,1 0-1 0 0,-1 0 0 0 0,0 0 1 0 0,0 1-1 0 0,0-1 0 0 0,0 0 1 0 0,0 1-1 0 0,0-1 0 0 0,0 0 1 0 0,0 1-1 0 0,-1-1 1 0 0,1 1-1 0 0,-1-1 0 0 0,1 1 1 0 0,-1 0-1 0 0,1-1 0 0 0,-1 1 1 0 0,0 0-1 0 0,0-1 0 0 0,1 1 1 0 0,-1 0-1 0 0,-1-1 1 0 0,1 1-1 0 0,0-1 0 0 0,0 1 1 0 0,-1 0-1 0 0,1-1 0 0 0,0 1 1 0 0,-1-1-1 0 0,0 1 0 0 0,1 0 1 0 0,-1-1-1 0 0,0 0 0 0 0,0 2-3 0 0,-5 8 49 0 0,2-6-25 0 0,1 0 0 0 0,1 0 0 0 0,-1 0 0 0 0,1 1 1 0 0,-1-1-1 0 0,2 1 0 0 0,-1 0 0 0 0,1-1 0 0 0,-1 1 0 0 0,2 0 0 0 0,-1 0 1 0 0,1 0-1 0 0,-1 0 0 0 0,2-1 0 0 0,-1 1 0 0 0,1 4-24 0 0,1-8 36 0 0,0 0 1 0 0,0 0-1 0 0,1 0 0 0 0,-1 0 0 0 0,0 0 1 0 0,1 0-1 0 0,-1-1 0 0 0,1 1 0 0 0,0-1 1 0 0,-1 1-1 0 0,1-1 0 0 0,0 0 0 0 0,0 0 1 0 0,0-1-1 0 0,0 1 0 0 0,0-1 0 0 0,0 1 0 0 0,0-1 1 0 0,0 0-1 0 0,0 0 0 0 0,0 0 0 0 0,0 0 1 0 0,0-1-1 0 0,0 1 0 0 0,2-1-36 0 0,7 0 112 0 0,6 1-748 0 0,80-4 1412 0 0,-67-3-4959 0 0,-1-5-5501 0 0,-25 6 2789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9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4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71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4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3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7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7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8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3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01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3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7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4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2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2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6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8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5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9">914 236 9410 0 0,'0'0'1224'0'0,"0"0"-784"0"0,0 0-720 0 0,0 0-336 0 0,0 0 0 0 0,0 0 112 0 0,0 0 88 0 0,0 0-8 0 0,0 0-560 0 0,0 0-1193 0 0,0 0-1200 0 0,0 0 1697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3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8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5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1">1585 403 12899 0 0,'0'0'785'0'0,"0"0"-427"0"0,0 0-5 0 0,0 0 247 0 0,0 0 223 0 0,0 0 80 0 0,0 0-87 0 0,0 0-150 0 0,34 4-146 0 0,106 11-114 0 0,48-12 305 0 0,123-21-814 0 0,-182 7-3493 0 0,-86 7-2431 0 0,-11 1-4087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8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4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6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4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4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4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8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9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5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2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6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4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3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3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4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3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4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27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2 502 3257 0 0,'0'0'1623'0'0,"0"0"-638"0"0,0 0-367 0 0,0 0-37 0 0,0 0 86 0 0,0 0 113 0 0,0 0-5 0 0,0 0-102 0 0,0 0-108 0 0,0 0-87 0 0,0 0-50 0 0,0 8-17 0 0,-1 171 3138 0 0,2-173-3481 0 0,0-1-1 0 0,1 0 1 0 0,-1 0 0 0 0,1 0-1 0 0,1 0 1 0 0,-1-1 0 0 0,1 1-1 0 0,-1-1 1 0 0,1 1 0 0 0,1-1-1 0 0,-1 0 1 0 0,0 0 0 0 0,1 0-1 0 0,0 0 1 0 0,0-1 0 0 0,0 0-1 0 0,0 0 1 0 0,1 0-1 0 0,-1 0 1 0 0,1 0 0 0 0,0-1-1 0 0,0 0 1 0 0,0 0 0 0 0,0-1-1 0 0,0 1 1 0 0,0-1 0 0 0,0 0-1 0 0,1 0 1 0 0,-1-1 0 0 0,3 1-68 0 0,-6-1 22 0 0,2 0 34 0 0,0 1 1 0 0,0-1 0 0 0,0 0 0 0 0,0-1-1 0 0,0 1 1 0 0,0-1 0 0 0,0 0 0 0 0,0 1 0 0 0,0-2-1 0 0,-1 1 1 0 0,1 0 0 0 0,0-1 0 0 0,0 0-1 0 0,-1 0 1 0 0,0 0 0 0 0,1 0 0 0 0,0-1-57 0 0,79-77 740 0 0,-24 17-327 0 0,-58 60-393 0 0,0 2-46 0 0,-1 1-52 0 0,0 19-82 0 0,23 95 346 0 0,-21-110-160 0 0,-1-1 0 0 0,1 1 0 0 0,1 0 0 0 0,-1 0 0 0 0,0-1 0 0 0,1 0 1 0 0,-1 1-1 0 0,1-1 0 0 0,0 0 0 0 0,0 0 0 0 0,1-1 0 0 0,-1 1 1 0 0,0 0-1 0 0,1-1 0 0 0,0 0 0 0 0,-1 0 0 0 0,1 0 0 0 0,0-1 1 0 0,0 1-1 0 0,0-1 0 0 0,0 0 0 0 0,0 0 0 0 0,0 0 0 0 0,1 0 0 0 0,-1-1 1 0 0,1 0-27 0 0,0 0 88 0 0,0-1 0 0 0,0 0 0 0 0,0 0 1 0 0,0 0-1 0 0,0-1 0 0 0,0 0 0 0 0,0 0 0 0 0,-1 0 1 0 0,1 0-1 0 0,-1-1 0 0 0,1 0 0 0 0,-1 0 1 0 0,0 0-1 0 0,0 0 0 0 0,0-1 0 0 0,-1 1 0 0 0,1-1 1 0 0,-1 0-1 0 0,0 0 0 0 0,2-4-88 0 0,12-13 89 0 0,0 0 0 0 0,-2 0 0 0 0,-1-2 0 0 0,0 1 0 0 0,-2-2 0 0 0,-1 0 0 0 0,1-5-89 0 0,1-15-3318 0 0,-5-2-3460 0 0,-7 39 961 0 0,-1 3-839 0 0</inkml:trace>
  <inkml:trace contextRef="#ctx0" brushRef="#br0" timeOffset="1177.844">1030 1 8834 0 0,'0'0'937'0'0,"0"0"-575"0"0,0 0-238 0 0,0 0 203 0 0,0 0 295 0 0,0 0 205 0 0,0 0 27 0 0,0 0-163 0 0,0 0-159 0 0,-9 34-124 0 0,-26 109-83 0 0,24-15 498 0 0,10-101-599 0 0,-2 25-83 0 0,2 0 0 0 0,3 1 1 0 0,2-1-1 0 0,2 0 1 0 0,10 39-142 0 0,-16-89-6 0 0,1 0 1 0 0,-1 0-1 0 0,1-1 0 0 0,-1 1 0 0 0,1 0 1 0 0,-1 0-1 0 0,1-1 0 0 0,0 1 1 0 0,0 0-1 0 0,0-1 0 0 0,0 1 1 0 0,0-1-1 0 0,0 1 0 0 0,1-1 1 0 0,-1 0-1 0 0,0 1 0 0 0,1-1 1 0 0,-1 0-1 0 0,1 0 0 0 0,-1 0 0 0 0,1 0 1 0 0,-1 0-1 0 0,1 0 0 0 0,0 0 1 0 0,0-1-1 0 0,-1 1 0 0 0,1-1 1 0 0,0 1-1 0 0,0-1 0 0 0,0 0 1 0 0,-1 1-1 0 0,1-1 0 0 0,0 0 1 0 0,0 0-1 0 0,0 0 0 0 0,0-1 0 0 0,0 1 1 0 0,-1 0-1 0 0,1-1 0 0 0,0 1 1 0 0,0-1-1 0 0,0 0 0 0 0,-1 1 1 0 0,1-1 5 0 0,73-49 340 0 0,-67 45-341 0 0,107-73 45 0 0,-113 78-43 0 0,-1-1-1 0 0,1 1 0 0 0,0-1 0 0 0,0 1 1 0 0,-1 0-1 0 0,1 0 0 0 0,0 0 1 0 0,0 0-1 0 0,0 0 0 0 0,-1 0 1 0 0,1 0-1 0 0,0 1 0 0 0,0-1 1 0 0,-1 1-1 0 0,1-1 0 0 0,0 1 0 0 0,-1 0 1 0 0,1-1-1 0 0,0 1 0 0 0,-1 0 1 0 0,1 0-1 0 0,-1 0 0 0 0,0 0 1 0 0,1 0-1 0 0,-1 1 0 0 0,0-1 0 0 0,0 0 1 0 0,1 1-1 0 0,-1-1 0 0 0,0 1 1 0 0,0-1-1 0 0,-1 1 0 0 0,1-1 1 0 0,0 1-1 0 0,0 0 0 0 0,0 1 0 0 0,23 28 72 0 0,-16-28-23 0 0,-1 0 0 0 0,1 0 0 0 0,0-1 0 0 0,0 0 1 0 0,0 0-1 0 0,0-1 0 0 0,0 0 0 0 0,1 0 0 0 0,-1-1 0 0 0,0 0 0 0 0,0 0 1 0 0,1-1-1 0 0,6-2-49 0 0,-8 3 78 0 0,-1-1 1 0 0,0 0-1 0 0,0-1 0 0 0,0 1 1 0 0,0-1-1 0 0,0-1 1 0 0,0 1-1 0 0,-1-1 0 0 0,1 0 1 0 0,-1 0-1 0 0,1 0 1 0 0,-1-1-1 0 0,0 0 1 0 0,-1 0-1 0 0,1 0 0 0 0,-1-1 1 0 0,1 1-1 0 0,-1-1 1 0 0,-1 0-1 0 0,1 0 0 0 0,-1-1 1 0 0,0 1-1 0 0,0-1 1 0 0,0 1-1 0 0,-1-1 1 0 0,0 0-1 0 0,0 0 0 0 0,0 0 1 0 0,-1 0-1 0 0,0-2-78 0 0,-1 5-10 0 0,0 0-1 0 0,0 0 0 0 0,-1 0 1 0 0,0 0-1 0 0,1 1 0 0 0,-1-1 1 0 0,0 0-1 0 0,0 1 1 0 0,0-1-1 0 0,-1 0 0 0 0,1 1 1 0 0,-1-1-1 0 0,1 1 0 0 0,-1 0 1 0 0,0 0-1 0 0,0-1 1 0 0,0 1-1 0 0,0 0 0 0 0,0 1 1 0 0,0-1-1 0 0,-1 0 0 0 0,1 1 1 0 0,0-1-1 0 0,-1 1 0 0 0,0-1 1 0 0,1 1-1 0 0,-1 0 1 0 0,0 0-1 0 0,1 1 0 0 0,-1-1 1 0 0,0 1-1 0 0,0-1 0 0 0,0 1 1 0 0,0 0 10 0 0,-5 0-112 0 0,-1 0 1 0 0,1 1 0 0 0,-1 0-1 0 0,1 0 1 0 0,0 1 0 0 0,0 0-1 0 0,0 0 1 0 0,0 1 0 0 0,0 1-1 0 0,0-1 1 0 0,1 1 0 0 0,-1 0-1 0 0,1 1 1 0 0,0-1 0 0 0,1 1-1 0 0,-1 1 1 0 0,1-1 0 0 0,0 1-1 0 0,0 1 1 0 0,1-1 0 0 0,-1 1-1 0 0,2 0 1 0 0,-1 0 0 0 0,1 0-1 0 0,0 0 1 0 0,0 1 0 0 0,1 0-1 0 0,0 0 1 0 0,0 0 0 0 0,1 0-1 0 0,0 0 1 0 0,1 0 0 0 0,0 1-1 0 0,0-1 1 0 0,0 1 0 0 0,1-1-1 0 0,1 7 112 0 0,0-11 5 0 0,1 0-1 0 0,-1 0 1 0 0,1 0 0 0 0,0 0-1 0 0,-1-1 1 0 0,2 1-1 0 0,-1-1 1 0 0,0 1-1 0 0,1-1 1 0 0,0 0 0 0 0,-1 0-1 0 0,1 0 1 0 0,0 0-1 0 0,1-1 1 0 0,-1 1-1 0 0,0-1 1 0 0,1 0 0 0 0,0 0-1 0 0,-1 0 1 0 0,1 0-1 0 0,0-1 1 0 0,0 1 0 0 0,0-1-1 0 0,2 0-4 0 0,101 15 732 0 0,-71-17-433 0 0,1-1 0 0 0,-1-2 0 0 0,-1-2 1 0 0,1-1-1 0 0,-1-1 0 0 0,0-3 0 0 0,-1 0 1 0 0,22-12-300 0 0,-39 16 75 0 0,0-1 0 0 0,-1 0 0 0 0,1-2 0 0 0,-2 0 1 0 0,1 0-1 0 0,-2-1 0 0 0,1-1 0 0 0,-2-1 1 0 0,1 0-1 0 0,-2-1 0 0 0,0 0 0 0 0,0-1 0 0 0,-2 0 1 0 0,0 0-1 0 0,5-12-75 0 0,-10 19-29 0 0,-2-1 0 0 0,1 1 1 0 0,-1 0-1 0 0,-1-1 0 0 0,1 1 1 0 0,-1-1-1 0 0,-1 0 0 0 0,0 0 0 0 0,0 0 1 0 0,0 0-1 0 0,-1 0 0 0 0,-1 0 0 0 0,0-2 29 0 0,-1 8-91 0 0,1 0-1 0 0,-1 0 1 0 0,-1 0-1 0 0,1 0 1 0 0,0 1-1 0 0,-1-1 0 0 0,1 1 1 0 0,-1-1-1 0 0,1 1 1 0 0,-1 0-1 0 0,0 0 1 0 0,0 0-1 0 0,0 1 0 0 0,-1-1 1 0 0,1 1-1 0 0,0 0 1 0 0,0 0-1 0 0,-1 0 1 0 0,1 0-1 0 0,-1 0 0 0 0,1 1 1 0 0,0-1-1 0 0,-1 1 1 0 0,1 0-1 0 0,-1 0 0 0 0,1 0 1 0 0,-1 1-1 0 0,1-1 1 0 0,-1 1-1 0 0,1 0 1 0 0,-1 0-1 0 0,1 0 0 0 0,0 0 1 0 0,0 1-1 0 0,0-1 1 0 0,-2 2 91 0 0,-1 0-46 0 0,-1 0 0 0 0,1 1 1 0 0,0-1-1 0 0,0 1 1 0 0,1 1-1 0 0,-1-1 0 0 0,1 1 1 0 0,0 0-1 0 0,0 0 0 0 0,0 1 1 0 0,1-1-1 0 0,0 1 1 0 0,0 0-1 0 0,0 0 0 0 0,1 0 1 0 0,0 1-1 0 0,0-1 0 0 0,1 1 1 0 0,-1 0-1 0 0,2 0 0 0 0,-1-1 1 0 0,1 1-1 0 0,0 1 46 0 0,2-5 3 0 0,0-1 0 0 0,1 0 1 0 0,-1 0-1 0 0,1 0 0 0 0,-1 1 0 0 0,1-2 0 0 0,0 1 0 0 0,0 0 0 0 0,0 0 0 0 0,0 0 0 0 0,0-1 1 0 0,0 1-1 0 0,1-1 0 0 0,-1 0 0 0 0,0 0 0 0 0,1 0 0 0 0,-1 0 0 0 0,1 0 0 0 0,-1 0 0 0 0,1-1 1 0 0,0 1-1 0 0,-1-1 0 0 0,1 0 0 0 0,0 1 0 0 0,-1-1 0 0 0,1 0 0 0 0,0-1 0 0 0,-1 1 0 0 0,1 0 1 0 0,-1-1-1 0 0,1 0 0 0 0,1 0-3 0 0,5 1 30 0 0,219-25 742 0 0,-189 24-856 0 0,-39 35 141 0 0,-20 57-114 0 0,23-88 56 0 0,-1 0 1 0 0,1 0 0 0 0,-1 0 0 0 0,1-1 0 0 0,0 1-1 0 0,0-1 1 0 0,1 0 0 0 0,-1 0 0 0 0,0 0 0 0 0,1 0-1 0 0,-1 0 1 0 0,1-1 0 0 0,-1 0 0 0 0,1 0 0 0 0,0 0-1 0 0,-1 0 1 0 0,1 0 0 0 0,0-1 0 0 0,0 1-1 0 0,0-1 1 0 0,0 0 0 0 0,-1-1 0 0 0,1 1 0 0 0,0 0-1 0 0,1-2 1 0 0,17 3 90 0 0,-1-1-1 0 0,0-1 0 0 0,0-1 0 0 0,0-1 0 0 0,0-1 0 0 0,-1-1 1 0 0,8-3-90 0 0,-11 4 182 0 0,0-2 1 0 0,-1 0 0 0 0,1-1 0 0 0,-1 0 0 0 0,-1-1 0 0 0,1-1 0 0 0,-1-1 0 0 0,-1 0 0 0 0,0-1 0 0 0,0 0 0 0 0,-1-1 0 0 0,-1-1 0 0 0,0 0 0 0 0,-1 0 0 0 0,0-1 0 0 0,-1-1 0 0 0,8-14-183 0 0,-2-49 512 0 0,-18 75-508 0 0,0 1 1 0 0,-1-1 0 0 0,1 1-1 0 0,-1-1 1 0 0,1 1-1 0 0,-1 0 1 0 0,0 0 0 0 0,0 0-1 0 0,0 0 1 0 0,0 0 0 0 0,0 1-1 0 0,0-1 1 0 0,-1 1 0 0 0,1 0-1 0 0,0 0 1 0 0,-1 0 0 0 0,1 1-1 0 0,-1-1 1 0 0,1 1 0 0 0,-1 0-1 0 0,1 0 1 0 0,-1 0-1 0 0,1 0 1 0 0,-1 0 0 0 0,1 1-1 0 0,0 0 1 0 0,-1 0 0 0 0,1 0-1 0 0,-1 0-4 0 0,-9 2-36 0 0,0 1 0 0 0,1 1 1 0 0,0 0-1 0 0,-1 0 0 0 0,2 1 0 0 0,-1 1 0 0 0,1 0 0 0 0,0 0 0 0 0,0 1 0 0 0,1 1 0 0 0,0 0 0 0 0,1 0 0 0 0,0 1 0 0 0,0 0 0 0 0,1 0 1 0 0,0 1-1 0 0,1 0 0 0 0,0 1 0 0 0,1-1 0 0 0,1 1 0 0 0,-1 1 0 0 0,2-1 0 0 0,0 1 0 0 0,0-1 0 0 0,1 1 0 0 0,1 0 0 0 0,0 1 0 0 0,1-1 0 0 0,0 0 1 0 0,1 0-1 0 0,0 1 0 0 0,2 5 36 0 0,3-9-4 0 0,-1 0 0 0 0,2-1 0 0 0,-1 1 0 0 0,1-1 0 0 0,1-1 0 0 0,0 1 0 0 0,0-1 0 0 0,0 0 0 0 0,1-1 0 0 0,0 0 0 0 0,1 0 0 0 0,0-1 0 0 0,0 0 1 0 0,0 0-1 0 0,0-1 0 0 0,1 0 0 0 0,0-1 0 0 0,0 0 0 0 0,0-1 0 0 0,1 0 0 0 0,-1 0 0 0 0,11 1 4 0 0,142 16-251 0 0,-93-21-3167 0 0,-46-2-2560 0 0,-8-1-3299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36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16 608 0 0,'0'0'1467'0'0,"0"0"-361"0"0,0 0 119 0 0,0 0 269 0 0,0 0 222 0 0,0 0 35 0 0,0 0-168 0 0,0 0-209 0 0,0 0-180 0 0,34 1-132 0 0,109 4-92 0 0,77-5 2037 0 0,-87-10-2777 0 0,-42 2-1239 0 0,2 5-3330 0 0,-41 3-4080 0 0,-36 0 3399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26.6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 0 1832 0 0,'0'0'2733'0'0,"0"0"-1245"0"0,0 0-590 0 0,0 0-30 0 0,0 0 131 0 0,0 0 100 0 0,0 0-90 0 0,0 0-167 0 0,0 0-197 0 0,0 0-157 0 0,0 0-66 0 0,0 8-71 0 0,-2 364 2933 0 0,-71-9-3582 0 0,68-323-63 0 0,-1 1-1220 0 0,-3-15-2371 0 0,9-25 2237 0 0,0-1-273 0 0,0 0-221 0 0,0-1-256 0 0,0-2 76 0 0</inkml:trace>
  <inkml:trace contextRef="#ctx0" brushRef="#br0" timeOffset="416.631">0 114 0 0 0,'0'0'760'0'0,"0"0"418"0"0,0 0 421 0 0,0 0 380 0 0,0 0 132 0 0,0 0-225 0 0,0 0-369 0 0,0 0-354 0 0,0 0-276 0 0,0 0-128 0 0,0 0-38 0 0,0 0-16 0 0,21-10-19 0 0,64-32-23 0 0,-10 27 556 0 0,52 11-366 0 0,0 5 0 0 0,48 10-853 0 0,53-2-1501 0 0,-129-10-3424 0 0,-1 1-7684 0 0,-89 0 12105 0 0</inkml:trace>
  <inkml:trace contextRef="#ctx0" brushRef="#br0" timeOffset="729.437">11 869 512 0 0,'0'0'1767'0'0,"0"0"2"0"0,0 0 156 0 0,0 0 76 0 0,0 0-84 0 0,0 0-232 0 0,0 0-209 0 0,34-3-149 0 0,107-10-137 0 0,41-11 2012 0 0,-74 13-2961 0 0,99-7 293 0 0,-138 15-4581 0 0,0 1-4017 0 0,-56 2 629 0 0</inkml:trace>
  <inkml:trace contextRef="#ctx0" brushRef="#br0" timeOffset="1019.639">1249 652 3241 0 0,'0'0'2651'0'0,"0"0"-779"0"0,0 0-246 0 0,0 0 96 0 0,0 0 37 0 0,0 0-106 0 0,0 0-323 0 0,0 0-343 0 0,0 0-235 0 0,0 0-193 0 0,0 0-134 0 0,0 0-107 0 0,0 0-78 0 0,-13 0-43 0 0,-41 0-38 0 0,49 1-165 0 0,1 0 0 0 0,0 0 0 0 0,0 0 0 0 0,0 0 0 0 0,0 1-1 0 0,0 0 1 0 0,0 0 0 0 0,1 0 0 0 0,-1 0 0 0 0,0 0 0 0 0,1 1 0 0 0,0-1 0 0 0,0 1 0 0 0,-1 0 0 0 0,2 0 0 0 0,-1 0 0 0 0,0 1 0 0 0,0-1 0 0 0,1 0 0 0 0,0 1 0 0 0,0 0 0 0 0,0 0-1 0 0,0-1 1 0 0,1 1 0 0 0,-1 0 0 0 0,1 1 0 0 0,0-1 0 0 0,0 0 0 0 0,1 0 0 0 0,-1 0 0 0 0,1 0 0 0 0,0 1 0 0 0,0-1 0 0 0,0 0 0 0 0,1 1 6 0 0,0-1-50 0 0,1-1 0 0 0,0 0 0 0 0,-1 0 0 0 0,1 0 0 0 0,1 0 0 0 0,-1-1 0 0 0,0 1 0 0 0,1-1 0 0 0,-1 1 0 0 0,1-1 0 0 0,0 0 0 0 0,0 0 0 0 0,0 0 0 0 0,0 0 0 0 0,0 0 0 0 0,0-1 0 0 0,1 1 0 0 0,-1-1 0 0 0,0 0 0 0 0,1 0 0 0 0,0 0 50 0 0,116 16-3523 0 0,-41-23-6566 0 0,-63 3 5472 0 0</inkml:trace>
  <inkml:trace contextRef="#ctx0" brushRef="#br0" timeOffset="1315.639">1701 483 2801 0 0,'0'0'1001'0'0,"0"0"-383"0"0,0 0-50 0 0,0 0 327 0 0,0 0 312 0 0,0 0-34 0 0,0 0-199 0 0,0 0-252 0 0,0 0-201 0 0,0 0-127 0 0,0 0-82 0 0,34 1-10 0 0,107 4 30 0 0,-93-4 325 0 0,0-2 0 0 0,1-3-1 0 0,-1-1 1 0 0,17-5-657 0 0,-5 0 108 0 0,69-13-483 0 0,-76 10-3747 0 0,-49 13 2459 0 0,-3 0-5814 0 0,-1 0 6559 0 0</inkml:trace>
  <inkml:trace contextRef="#ctx0" brushRef="#br0" timeOffset="8205.837">1569 726 0 0 0,'0'0'571'0'0,"0"0"460"0"0,0 0-38 0 0,0 0-191 0 0,0 0-69 0 0,-9 0 631 0 0,8 0 5462 0 0,103-26-1444 0 0,-59 11-4368 0 0,127-18 804 0 0,112 26-1297 0 0,-116-8-323 0 0,-141 8-1446 0 0,-18 2-2581 0 0,-1-1-3944 0 0,-4 5-630 0 0</inkml:trace>
  <inkml:trace contextRef="#ctx0" brushRef="#br0" timeOffset="9003.589">3047 100 0 0 0,'0'0'1390'0'0,"0"0"618"0"0,0 0-54 0 0,0 0-301 0 0,0 0-320 0 0,0 0-198 0 0,0 0-72 0 0,0 0-30 0 0,-1-3-67 0 0,-4-7-146 0 0,4 8-155 0 0,1 2-167 0 0,0 0-135 0 0,5 15 602 0 0,12 29-406 0 0,-2 1 1 0 0,-2 0-1 0 0,-2 0 0 0 0,-3 2 1 0 0,-1-1-1 0 0,-2 1 1 0 0,-2 9-560 0 0,-1 1 95 0 0,-8 162-218 0 0,-4-175-1676 0 0,10-44 1234 0 0,0 0-52 0 0,0 0-35 0 0,0-22-5224 0 0,3-10-3453 0 0,-3 24 8433 0 0</inkml:trace>
  <inkml:trace contextRef="#ctx0" brushRef="#br0" timeOffset="9402.224">2694 136 0 0 0,'0'0'830'0'0,"0"0"316"0"0,0 0 293 0 0,0 0 322 0 0,0 0 147 0 0,0 0-194 0 0,0 0-419 0 0,0 0-432 0 0,0 0-285 0 0,0 0-131 0 0,0 0-41 0 0,0 0-9 0 0,2-3-20 0 0,6-9-56 0 0,14 13 655 0 0,389-1 3682 0 0,-215-7-4581 0 0,-89 6-2221 0 0,-98 7-277 0 0,-18 21-10967 0 0,5-23 12148 0 0</inkml:trace>
  <inkml:trace contextRef="#ctx0" brushRef="#br0" timeOffset="9745.715">2598 899 0 0 0,'0'0'1092'0'0,"0"0"301"0"0,0 0 324 0 0,0 0 150 0 0,0 0-70 0 0,0 0-249 0 0,0 0-248 0 0,0 0-147 0 0,0 0-63 0 0,0 0-24 0 0,0 0 12 0 0,18 3-6 0 0,56 8-68 0 0,-65-10-763 0 0,-1 0 0 0 0,1-1 0 0 0,-1 0 1 0 0,1-1-1 0 0,-1 1 0 0 0,1-2 0 0 0,-1 1 0 0 0,1-1 0 0 0,-1-1 1 0 0,0 1-1 0 0,3-3-241 0 0,12-3 406 0 0,273-72 1695 0 0,-163 59-2430 0 0,-75 19-6066 0 0,-52 5-2818 0 0,-6-2 2813 0 0</inkml:trace>
  <inkml:trace contextRef="#ctx0" brushRef="#br0" timeOffset="10680.778">3561 490 0 0 0,'0'0'983'0'0,"0"0"1025"0"0,0 0 378 0 0,0 0-121 0 0,0 0-342 0 0,0 0-338 0 0,0 0-203 0 0,0 0-167 0 0,34-8-109 0 0,108-25-96 0 0,91-14 2478 0 0,0 10-2157 0 0,-95 23-1231 0 0,-79 13-4919 0 0,-59 1 2775 0 0,-1 0-3209 0 0,1 0 3051 0 0,-1 0-4262 0 0</inkml:trace>
  <inkml:trace contextRef="#ctx0" brushRef="#br0" timeOffset="10963.167">3969 122 2961 0 0,'0'0'3687'0'0,"0"0"-2136"0"0,0 0-716 0 0,0 0 30 0 0,0 0 250 0 0,0 0 215 0 0,0 0-34 0 0,0 0-189 0 0,0 0-221 0 0,0 0-161 0 0,0 0-87 0 0,0 0-58 0 0,-1 34-72 0 0,-4 109-97 0 0,2 201-1176 0 0,11-293-2847 0 0,3-21-5533 0 0,-6-21 4172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70 114 896 0 0,'0'0'663'0'0,"0"0"-387"0"0,0 0-156 0 0,0 0 245 0 0,0 0 378 0 0,0 0 240 0 0,0 0 73 0 0,0 0-91 0 0,0 0-175 0 0,0 0-177 0 0,0 0-127 0 0,1 19-79 0 0,-1 61-45 0 0,-14 6 484 0 0,-27 192-80 0 0,33-248-79 0 0,6-32 2079 0 0,-3-11-2293 0 0,6-8-340 0 0,0 0 0 0 0,2 0 0 0 0,0 0 0 0 0,2 0 0 0 0,0 0 1 0 0,1 1-1 0 0,1 0 0 0 0,1 0 0 0 0,1 1 0 0 0,1 0 0 0 0,0 0 0 0 0,6-5-133 0 0,3-11 90 0 0,-1 0 113 0 0,1 2-1 0 0,3 0 1 0 0,0 1-1 0 0,2 2 1 0 0,1 0-1 0 0,2 1 1 0 0,19-15-203 0 0,-44 42 29 0 0,-1 1-19 0 0,-1-1-1 0 0,0 1 1 0 0,1 0-1 0 0,0 0 1 0 0,-1 0-1 0 0,1 0 1 0 0,0 0-1 0 0,-1 0 1 0 0,1 0-1 0 0,0 0 1 0 0,0 0-1 0 0,0 0 1 0 0,0 0-1 0 0,0 0 1 0 0,0 1-1 0 0,0-1 1 0 0,0 0-1 0 0,0 1 1 0 0,0-1-1 0 0,0 1 1 0 0,1-1-1 0 0,-1 1 0 0 0,0-1 1 0 0,0 1-1 0 0,1 0 1 0 0,-1 0-1 0 0,0 0 1 0 0,0 0-1 0 0,1 0 1 0 0,-1 0-1 0 0,0 0 1 0 0,0 0-1 0 0,1 0 1 0 0,-1 0-1 0 0,0 1 1 0 0,0-1-1 0 0,1 0 1 0 0,-1 1-1 0 0,0-1 1 0 0,0 1-1 0 0,0 0 1 0 0,0-1-1 0 0,0 1 1 0 0,0 0-1 0 0,0 0 0 0 0,0-1 1 0 0,0 1-1 0 0,0 0 1 0 0,0 0-1 0 0,0 0 1 0 0,-1 0-1 0 0,1 0 1 0 0,0 1-10 0 0,1 27 104 0 0,-1-1 1 0 0,-2 1-1 0 0,-1 0 1 0 0,-1-1-1 0 0,-1 0 1 0 0,-2 1-105 0 0,-8 159 101 0 0,14-187-100 0 0,0 0 0 0 0,0 0 0 0 0,0 0 0 0 0,0 0 0 0 0,0 0 0 0 0,0 0 0 0 0,0 0 0 0 0,1 0 0 0 0,-1 0 0 0 0,0-1 0 0 0,1 1 0 0 0,-1 0 0 0 0,0 0 0 0 0,1 0 0 0 0,-1 0 0 0 0,1-1 0 0 0,-1 1 0 0 0,1 0 0 0 0,0 0 0 0 0,-1-1 0 0 0,1 1 0 0 0,0 0 0 0 0,0-1 0 0 0,-1 1 0 0 0,1-1 0 0 0,0 1 0 0 0,0-1 0 0 0,0 1 0 0 0,0-1 0 0 0,-1 0 0 0 0,1 1 0 0 0,0-1 0 0 0,0 0 1 0 0,0 0-1 0 0,0 0 0 0 0,0 1 0 0 0,0-1 0 0 0,0 0 0 0 0,0 0 0 0 0,0 0 0 0 0,0-1 0 0 0,0 1 0 0 0,0 0 0 0 0,0 0 0 0 0,0-1 0 0 0,0 1 0 0 0,-1 0 0 0 0,1-1 0 0 0,0 1 0 0 0,0-1-1 0 0,43-28 228 0 0,46-78-90 0 0,143-138-366 0 0,-166 208 24 0 0,-56 82 258 0 0,-16 267 459 0 0,17-243-1306 0 0,-8-62-3971 0 0,-1-5-1844 0 0,-2-2-407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24 545 3329 0 0,'0'0'981'0'0,"0"0"-422"0"0,0 0-32 0 0,0 0 288 0 0,0 0 270 0 0,0 0 79 0 0,0 0-151 0 0,0 0-273 0 0,0 0-260 0 0,0 0-185 0 0,0 33-131 0 0,-3 103-70 0 0,0 74 182 0 0,0-199-296 0 0,-4-7 1622 0 0,7-4-1000 0 0,-8-68 1949 0 0,11 29-2261 0 0,1-1 0 0 0,2 1 0 0 0,2 0 0 0 0,1 1 0 0 0,3 0 0 0 0,0 0 0 0 0,3 1 0 0 0,1 1 0 0 0,6-9-290 0 0,71-105 405 0 0,-93 149-403 0 0,1 0-1 0 0,-1 0 1 0 0,0 1-1 0 0,1-1 0 0 0,-1 0 1 0 0,1 0-1 0 0,-1 1 1 0 0,1-1-1 0 0,-1 0 1 0 0,1 1-1 0 0,0-1 1 0 0,-1 0-1 0 0,1 1 1 0 0,0-1-1 0 0,-1 1 1 0 0,1-1-1 0 0,0 1 1 0 0,0 0-1 0 0,-1-1 1 0 0,1 1-1 0 0,0 0 1 0 0,0-1-1 0 0,0 1 0 0 0,0 0 1 0 0,-1 0-1 0 0,1 0 1 0 0,0 0-1 0 0,0 0 1 0 0,0 0-1 0 0,0 0 1 0 0,0 0-1 0 0,0 0 1 0 0,-1 0-1 0 0,1 0 1 0 0,0 0-1 0 0,0 1 1 0 0,0-1-1 0 0,0 0 1 0 0,-1 1-1 0 0,1-1 0 0 0,0 1 1 0 0,0-1-1 0 0,-1 1 1 0 0,1-1-1 0 0,0 1 1 0 0,-1-1-1 0 0,1 1 1 0 0,0 0-1 0 0,-1-1 1 0 0,1 1-1 0 0,-1 0 1 0 0,1-1-1 0 0,-1 1-1 0 0,15 51-68 0 0,-12-38 77 0 0,3 20-575 0 0,10 32-310 0 0,-5-47-3036 0 0,5-2-3474 0 0,-10-13 835 0 0</inkml:trace>
  <inkml:trace contextRef="#ctx0" brushRef="#br0" timeOffset="471.877">446 733 0 0 0,'0'0'372'0'0,"0"0"1462"0"0,0 0 350 0 0,0 0-202 0 0,0 0-354 0 0,0 0-270 0 0,0 0-214 0 0,0 0-150 0 0,0 0-65 0 0,0 0-111 0 0,-8-2-71 0 0,-24-4-89 0 0,5 23 297 0 0,19-8-860 0 0,-1 0-1 0 0,2 1 0 0 0,-1 0 1 0 0,1 0-1 0 0,1 0 0 0 0,0 1 1 0 0,0 0-1 0 0,1 0 0 0 0,1 0 1 0 0,0 1-1 0 0,0 1-94 0 0,3-10-12 0 0,0 0 1 0 0,0 0 0 0 0,0 1-1 0 0,1-1 1 0 0,-1 0-1 0 0,1 1 1 0 0,0-1 0 0 0,0 1-1 0 0,0-1 1 0 0,1 0-1 0 0,-1 1 1 0 0,1-1 0 0 0,0 0-1 0 0,0 0 1 0 0,0 1-1 0 0,0-1 1 0 0,0 0 0 0 0,1 0-1 0 0,-1 0 1 0 0,1 0-1 0 0,0-1 1 0 0,0 1-1 0 0,0 0 1 0 0,0-1 0 0 0,0 1-1 0 0,1-1 1 0 0,-1 0-1 0 0,1 0 1 0 0,0 0 0 0 0,0 0-1 0 0,-1 0 1 0 0,1 0-1 0 0,0-1 1 0 0,0 0 0 0 0,1 1-1 0 0,-1-1 1 0 0,0 0-1 0 0,0-1 1 0 0,1 1-1 0 0,-1 0 1 0 0,0-1 0 0 0,1 0-1 0 0,-1 0 1 0 0,0 0-1 0 0,2 0 12 0 0,79-17-2386 0 0,-59 4-1356 0 0,0-5-3408 0 0,-17 11 4301 0 0</inkml:trace>
  <inkml:trace contextRef="#ctx0" brushRef="#br0" timeOffset="712.837">801 718 0 0 0,'0'0'934'0'0,"0"0"266"0"0,0 0 344 0 0,0 0 394 0 0,0 0 168 0 0,0 0-175 0 0,0 0-434 0 0,0 0-504 0 0,0 0-377 0 0,0 0-263 0 0,-22 33-166 0 0,-69 103-98 0 0,13-22-50 0 0,53-80-172 0 0,-4 5-1457 0 0,6-16-3893 0 0,17-16 1768 0 0,2 1 1209 0 0</inkml:trace>
  <inkml:trace contextRef="#ctx0" brushRef="#br0" timeOffset="1377.992">840 1001 0 0 0,'0'0'429'0'0,"0"0"653"0"0,0 0 244 0 0,0 0-29 0 0,0 0-183 0 0,0 0-234 0 0,0 0-196 0 0,0 0-138 0 0,0 0-125 0 0,0 0-120 0 0,0 0-70 0 0,-30 30-60 0 0,-91 89-48 0 0,79-69 89 0 0,67-53 2457 0 0,84-90 139 0 0,-15 9-2008 0 0,-69 59-700 0 0,1 2 0 0 0,1 1 0 0 0,0 1 0 0 0,2 1 0 0 0,6-2-100 0 0,-31 20 6 0 0,-1 0-2 0 0,0 0-1 0 0,0 0 1 0 0,0 0-1 0 0,1 1 1 0 0,-1-1-1 0 0,0 1 1 0 0,1 0-1 0 0,-1 0 1 0 0,1 0-1 0 0,0 0 1 0 0,-1 1-1 0 0,1-1 1 0 0,0 1-1 0 0,-1 0 1 0 0,1 0-1 0 0,0 0 1 0 0,-1 1-1 0 0,1-1-3 0 0,-2 3 17 0 0,0 0-1 0 0,-1-1 1 0 0,1 1-1 0 0,-1 0 1 0 0,0 0-1 0 0,0-1 1 0 0,0 1-1 0 0,0 0 1 0 0,0 0-1 0 0,0 0 1 0 0,-1 0-1 0 0,0 0 1 0 0,1 1-1 0 0,-1-1 0 0 0,0 0 1 0 0,-1 0-1 0 0,1 0 1 0 0,-1 0-1 0 0,1 0 1 0 0,-1 1-17 0 0,0 10-11 0 0,2-4-13 0 0,1-1 0 0 0,0 0-1 0 0,1 1 1 0 0,0-1 0 0 0,0 0 0 0 0,1 0-1 0 0,0-1 1 0 0,0 1 0 0 0,1-1 0 0 0,0 0 0 0 0,1 0-1 0 0,5 6 25 0 0,-1 9 430 0 0,-10-22-288 0 0,-30 2 1551 0 0,8-5-1559 0 0,1 0 1 0 0,0-2-1 0 0,0-1 1 0 0,0-1-1 0 0,1 0 1 0 0,0-2-1 0 0,-12-6-134 0 0,21 10-17 0 0,-64-23-768 0 0,49 20-2749 0 0,1 1-4748 0 0,18 5 2003 0 0</inkml:trace>
  <inkml:trace contextRef="#ctx0" brushRef="#br0" timeOffset="3637.277">461 18 0 0 0,'0'0'571'0'0,"0"0"1088"0"0,0 0 308 0 0,0 0-220 0 0,0 0-363 0 0,0 0-346 0 0,0 0-313 0 0,0 0-253 0 0,4-7 969 0 0,191 0 3600 0 0,-163 6-4593 0 0,-21 0-333 0 0,0 0-1 0 0,0 0 1 0 0,-1 2-1 0 0,1-1 0 0 0,0 1 1 0 0,0 1-1 0 0,-1 0 1 0 0,1 0-1 0 0,-1 1 1 0 0,1 1-1 0 0,-1 0 0 0 0,5 3-114 0 0,-14-6 38 0 0,0 1 0 0 0,0 0-1 0 0,-1-1 1 0 0,1 1-1 0 0,-1 0 1 0 0,1-1 0 0 0,-1 1-1 0 0,0 0 1 0 0,0 0-1 0 0,1-1 1 0 0,-1 1-1 0 0,-1 0 1 0 0,1 0 0 0 0,0-1-1 0 0,0 1 1 0 0,-1 0-1 0 0,1 0 1 0 0,-1-1-1 0 0,1 1 1 0 0,-1 0 0 0 0,0-1-1 0 0,1 1 1 0 0,-1-1-1 0 0,0 1 1 0 0,0-1-1 0 0,0 1 1 0 0,-1-1 0 0 0,1 0-1 0 0,0 1 1 0 0,0-1-1 0 0,-1 0 1 0 0,1 0 0 0 0,-1 0-1 0 0,0 1-37 0 0,-91 79 632 0 0,92-81-632 0 0,0 1 0 0 0,0-1 0 0 0,0 0 0 0 0,0 1 0 0 0,0-1 0 0 0,0 1 0 0 0,0-1-1 0 0,1 1 1 0 0,-1 0 0 0 0,0-1 0 0 0,0 1 0 0 0,1 0 0 0 0,-1 0 0 0 0,0-1 0 0 0,1 1 0 0 0,-1 0-1 0 0,1 0 1 0 0,-1 0 0 0 0,1 0 0 0 0,-1 0 0 0 0,1 0 0 0 0,0 0 0 0 0,-1 0 0 0 0,1 0 0 0 0,0 0 0 0 0,0 0-1 0 0,0 0 1 0 0,0 0 0 0 0,0 0 0 0 0,0 0 0 0 0,0 0 0 0 0,0 0 0 0 0,0 0 0 0 0,0 0 0 0 0,0 0 0 0 0,1 0-1 0 0,-1 0 1 0 0,0 0 0 0 0,1 0 0 0 0,-1 0 0 0 0,1 0 0 0 0,-1-1 0 0 0,1 1 0 0 0,0 0 0 0 0,-1 0-1 0 0,1 0 1 0 0,0-1 0 0 0,-1 1 0 0 0,1 0 0 0 0,0-1 0 0 0,0 1 0 0 0,0 0 0 0 0,0-1 0 0 0,-1 1 0 0 0,1-1-1 0 0,0 1 1 0 0,0-1 0 0 0,59 14 196 0 0,131-25-859 0 0,-152 7-2239 0 0,-20 1-3009 0 0,-5 2-4579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0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16 4705 0 0,'0'0'1519'0'0,"0"0"-200"0"0,0 0-29 0 0,0 0 135 0 0,0 0 74 0 0,0 0-132 0 0,0 0-335 0 0,0 0-345 0 0,0 0-211 0 0,0 0-117 0 0,0 0-36 0 0,0 0 17 0 0,0 0 15 0 0,-5 22 19 0 0,-12 71 13 0 0,-7 288 1936 0 0,18-263-2743 0 0,6-118 139 0 0,2-7-5378 0 0,1-22-1301 0 0,-2 4 909 0 0,2 16 5642 0 0</inkml:trace>
  <inkml:trace contextRef="#ctx0" brushRef="#br0" timeOffset="266.63">0 152 288 0 0,'0'0'878'0'0,"0"0"-61"0"0,0 0 238 0 0,0 0 429 0 0,0 0 394 0 0,0 0 125 0 0,0 0-182 0 0,0 0-286 0 0,0 0-258 0 0,0 0-186 0 0,0 0-127 0 0,34-18-101 0 0,106-54-99 0 0,-54 43 479 0 0,-31 22-632 0 0,0 2-1 0 0,0 3 1 0 0,50 4-611 0 0,-13 0 123 0 0,39-10-1276 0 0,-103 2-3265 0 0,-1-2-4022 0 0,-21 8 2535 0 0</inkml:trace>
  <inkml:trace contextRef="#ctx0" brushRef="#br0" timeOffset="695.524">869 292 304 0 0,'0'0'1516'0'0,"0"0"-186"0"0,0 0 104 0 0,0 0 338 0 0,0 0 187 0 0,0 0-120 0 0,0 0-337 0 0,0 0-337 0 0,0 0-228 0 0,0 0-137 0 0,0 0-89 0 0,0 0-78 0 0,0 0-46 0 0,34-3-58 0 0,106-7-59 0 0,-27 1 757 0 0,-35 8-888 0 0,-44 2-5371 0 0,-33-1 637 0 0,-1 3 1344 0 0,0-3 2390 0 0,0 4-5254 0 0</inkml:trace>
  <inkml:trace contextRef="#ctx0" brushRef="#br0" timeOffset="861.693">935 498 4185 0 0,'0'0'1731'0'0,"0"0"-341"0"0,0 0 94 0 0,0 0 288 0 0,0 0 75 0 0,0 0-264 0 0,0 0-438 0 0,0 0-345 0 0,0 0-201 0 0,0 0-191 0 0,0 0-130 0 0,35-4-98 0 0,110-15-124 0 0,-41 1-309 0 0,-46 8-6483 0 0,-42 9-1917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8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0 0 0,'0'0'569'0'0,"0"0"461"0"0,0 0 425 0 0,0 0 235 0 0,0 0-95 0 0,0 0-363 0 0,0 0-355 0 0,0 0-199 0 0,0 0-34 0 0,6-2 72 0 0,205-18 5219 0 0,159 1-5612 0 0,-374 19-5901 0 0,-27-4-5332 0 0,22 4 10654 0 0</inkml:trace>
  <inkml:trace contextRef="#ctx0" brushRef="#br0" timeOffset="278.078">65 433 0 0 0,'0'0'1407'0'0,"0"0"-355"0"0,0 0-118 0 0,0 0 393 0 0,0 0 549 0 0,0 0 313 0 0,0 0-117 0 0,0 0-384 0 0,0 0-382 0 0,0 0-283 0 0,0 0-163 0 0,36-6-96 0 0,114-23-97 0 0,0-5 744 0 0,-96 23-2571 0 0,73-10 4511 0 0,-81 16-4862 0 0,4 2-4399 0 0,0 2-6249 0 0,-48 1 10972 0 0</inkml:trace>
  <inkml:trace contextRef="#ctx0" brushRef="#br0" timeOffset="751.421">336 17 0 0 0,'0'0'932'0'0,"0"0"382"0"0,0 0 181 0 0,0 0 158 0 0,0 0-7 0 0,0 0-259 0 0,0 0-355 0 0,0 0-306 0 0,0 0-163 0 0,0 0-46 0 0,0 0 19 0 0,7-3 3 0 0,23-9 1 0 0,-27 11-426 0 0,0 1-1 0 0,0 0 1 0 0,1-1 0 0 0,-1 1-1 0 0,0 0 1 0 0,0 1 0 0 0,0-1-1 0 0,0 1 1 0 0,0-1 0 0 0,1 1-1 0 0,-1 0 1 0 0,0 0 0 0 0,-1 0-1 0 0,1 0 1 0 0,0 1 0 0 0,0-1-1 0 0,0 1 1 0 0,-1 0 0 0 0,1 0-114 0 0,7 3 323 0 0,196 124 1968 0 0,-201-127-2276 0 0,1 1 0 0 0,0 0 0 0 0,-1 0 0 0 0,0 1 0 0 0,0-1 0 0 0,0 1 0 0 0,0 0 0 0 0,0 0 0 0 0,-1 1 0 0 0,0 0-1 0 0,0-1 1 0 0,0 1 0 0 0,0 1 0 0 0,-1-1 0 0 0,0 0 0 0 0,0 1 0 0 0,-1 0 0 0 0,1 0 0 0 0,-1-1 0 0 0,0 1 0 0 0,-1 0-1 0 0,1 5-13 0 0,-1 8 46 0 0,-10 50 258 0 0,-51-2 223 0 0,-164 124 80 0 0,184-134-852 0 0,35-26-4221 0 0,11-24-4825 0 0,-2-7 3818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2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 92 0 0 0,'0'0'1378'0'0,"0"0"698"0"0,0 0 251 0 0,0 0-52 0 0,0 0-285 0 0,0 0-320 0 0,0 0-323 0 0,0 0-298 0 0,0 0-219 0 0,0-3-171 0 0,4-1 1198 0 0,6 26-910 0 0,7 37-157 0 0,4 221-1996 0 0,-26-265-5768 0 0,1-4-3102 0 0,4-8 9137 0 0</inkml:trace>
  <inkml:trace contextRef="#ctx0" brushRef="#br0" timeOffset="249.661">0 497 8 0 0,'0'0'1819'0'0,"0"0"-548"0"0,0 0 5 0 0,0 0 390 0 0,0 0 332 0 0,0 0 15 0 0,0 0-319 0 0,0 0-416 0 0,32-6-346 0 0,99-22-212 0 0,52 10 788 0 0,-142 19-1666 0 0,1 7-1226 0 0,-31 1-1936 0 0,-5 4-3997 0 0,-6-6 3313 0 0</inkml:trace>
  <inkml:trace contextRef="#ctx0" brushRef="#br0" timeOffset="33365.044">166 766 0 0 0,'0'0'839'0'0,"0"-4"212"0"0,-2-21 1325 0 0,2 25-1237 0 0,1-4 5021 0 0,4-4-4493 0 0,29-21 1466 0 0,-24 21-2830 0 0,4-1 32 0 0,0-1 0 0 0,0 1 0 0 0,1 1-1 0 0,0 1 1 0 0,0 0 0 0 0,1 1 0 0 0,12-3-335 0 0,-28 9 2 0 0,1-1 0 0 0,-1 1 0 0 0,1 0 0 0 0,-1-1 0 0 0,1 1 0 0 0,-1 0 0 0 0,1-1 0 0 0,0 1 0 0 0,-1 0 0 0 0,1 0 0 0 0,-1 0 0 0 0,1 0 0 0 0,0 0-1 0 0,-1 0 1 0 0,1-1 0 0 0,0 1 0 0 0,-1 1 0 0 0,1-1 0 0 0,-1 0 0 0 0,1 0 0 0 0,0 0 0 0 0,-1 0 0 0 0,1 0 0 0 0,0 0 0 0 0,-1 1 0 0 0,1-1 0 0 0,-1 0 0 0 0,1 1 0 0 0,-1-1 0 0 0,1 0 0 0 0,-1 1 0 0 0,1-1 0 0 0,-1 0 0 0 0,1 1 0 0 0,-1-1 0 0 0,1 1-1 0 0,-1-1 1 0 0,0 1 0 0 0,1-1 0 0 0,-1 1 0 0 0,0 0 0 0 0,1-1 0 0 0,-1 1 0 0 0,0-1 0 0 0,0 1 0 0 0,1 0 0 0 0,-1-1 0 0 0,0 1 0 0 0,0-1 0 0 0,0 1 0 0 0,0 0 0 0 0,0-1 0 0 0,0 1 0 0 0,0 0 0 0 0,0-1 0 0 0,0 1 0 0 0,0 0 0 0 0,-1-1 0 0 0,1 1-1 0 0,0-1 1 0 0,0 1 0 0 0,0 0 0 0 0,-1-1 0 0 0,1 1 0 0 0,0-1 0 0 0,-1 1 0 0 0,1-1 0 0 0,-1 1 0 0 0,1-1 0 0 0,-1 1-2 0 0,-29 43 107 0 0,27-40-102 0 0,-125 161 66 0 0,126-164-69 0 0,1 1-1 0 0,0-1 0 0 0,0 1 1 0 0,0 0-1 0 0,0 0 1 0 0,1-1-1 0 0,-1 1 0 0 0,0 0 1 0 0,1 0-1 0 0,-1 0 1 0 0,1 0-1 0 0,0 0 1 0 0,0 0-1 0 0,0 0 0 0 0,0 0 1 0 0,0 0-1 0 0,0 0 1 0 0,0 0-1 0 0,0 0 0 0 0,1 0 1 0 0,-1 0-1 0 0,1-1 1 0 0,0 1-1 0 0,-1 0 0 0 0,1 0 1 0 0,0 0-1 0 0,0-1 1 0 0,0 1-1 0 0,0 0 1 0 0,0-1-1 0 0,1 1 0 0 0,-1-1 1 0 0,0 1-1 0 0,1-1 1 0 0,-1 0-1 0 0,1 0 0 0 0,-1 1 1 0 0,1-1-1 0 0,0 0 1 0 0,0-1-1 0 0,-1 1 1 0 0,1 0-1 0 0,0 0 0 0 0,0-1 1 0 0,0 1-1 0 0,0-1 1 0 0,0 1-1 0 0,0-1 0 0 0,0 0 1 0 0,0 0-2 0 0,10 2 75 0 0,1-1 0 0 0,-1-1 0 0 0,1 0 0 0 0,-1-1 0 0 0,1 0 0 0 0,-1-1 0 0 0,0 0 0 0 0,1-1 0 0 0,-1 0 0 0 0,0-1 0 0 0,7-4-75 0 0,-8 4-116 0 0,7-5 335 0 0,-13 0-3258 0 0,-5 9 5 0 0,0 0-2563 0 0,0 0-3064 0 0</inkml:trace>
  <inkml:trace contextRef="#ctx0" brushRef="#br0" timeOffset="33844.228">1000 357 0 0 0,'0'0'1830'0'0,"0"0"-602"0"0,0 0-294 0 0,0 0 139 0 0,0 0 315 0 0,0 0 146 0 0,0 0-156 0 0,0 0-337 0 0,0 0-327 0 0,0 0-177 0 0,0 0-55 0 0,0 0 36 0 0,0 0 73 0 0,0 18 41 0 0,7 108 1095 0 0,6 98-556 0 0,-14-215-1304 0 0,1 1 0 0 0,-2-1 1 0 0,1 0-1 0 0,-1 0 0 0 0,-1 0 0 0 0,0 0 0 0 0,0-1 0 0 0,0 1 0 0 0,-1-1 0 0 0,-1 1 0 0 0,1-1 0 0 0,-5 4 133 0 0,9-11-252 0 0,-1-1 0 0 0,1 1 0 0 0,-1-1 0 0 0,0 0 0 0 0,1 1 0 0 0,-1-1 0 0 0,1 0 0 0 0,-1 1-1 0 0,1-1 1 0 0,-1 0 0 0 0,0 0 0 0 0,1 0 0 0 0,-1 1 0 0 0,0-1 0 0 0,1 0 0 0 0,-1 0 0 0 0,1 0 0 0 0,-1 0 0 0 0,0 0 0 0 0,1 0-1 0 0,-1 0 1 0 0,0-1 0 0 0,1 1 0 0 0,-1 0 0 0 0,0 0 0 0 0,1 0 0 0 0,-1-1 0 0 0,1 1 0 0 0,-1 0 0 0 0,1 0 0 0 0,-1-1 0 0 0,0 1 0 0 0,1-1-1 0 0,-1 1 1 0 0,1-1 0 0 0,0 1 0 0 0,-1 0 0 0 0,1-1 0 0 0,-1 0 0 0 0,1 1 0 0 0,0-1 0 0 0,-1 1 0 0 0,1-1 0 0 0,0 1 0 0 0,0-1-1 0 0,-1 0 1 0 0,1 1 0 0 0,0-1 0 0 0,0 1 0 0 0,0-1 0 0 0,0 0 0 0 0,0 1 0 0 0,0-1 0 0 0,0 0 0 0 0,0 1 0 0 0,0-1 0 0 0,0 0-1 0 0,0 1 1 0 0,0-1 252 0 0,-4-14-310 0 0,3 8 310 0 0</inkml:trace>
  <inkml:trace contextRef="#ctx0" brushRef="#br0" timeOffset="34101.563">700 284 0 0 0,'0'0'417'0'0,"0"0"-241"0"0,0 0 37 0 0,0 0 331 0 0,0 0 422 0 0,0 0 300 0 0,0 0 101 0 0,0 0-17 0 0,0 0-90 0 0,0 0-136 0 0,0 0-102 0 0,0 0-97 0 0,28-2-77 0 0,87-6-74 0 0,78-11 1797 0 0,62 0-2553 0 0,-255 19-251 0 0,1 1 1 0 0,0 0-1 0 0,-1-1 1 0 0,1 1-1 0 0,-1 0 1 0 0,1-1 0 0 0,-1 1-1 0 0,0 0 1 0 0,1-1-1 0 0,-1 1 1 0 0,0 0 0 0 0,1 0-1 0 0,-1-1 1 0 0,0 1-1 0 0,0 0 1 0 0,0 0 0 0 0,1 0-1 0 0,-1 0 1 0 0,0-1-1 0 0,0 1 1 0 0,0 0 0 0 0,-1 0-1 0 0,1 0 1 0 0,0-1-1 0 0,0 1 1 0 0,0 0-1 0 0,0 0 1 0 0,-1 0 0 0 0,1-1-1 0 0,0 1 1 0 0,-1 0-1 0 0,1-1 1 0 0,-1 1 0 0 0,1 0-1 0 0,-1-1 1 0 0,1 1-1 0 0,-1 0 1 0 0,1-1 0 0 0,-1 1-1 0 0,0-1 1 0 0,1 1-1 0 0,-1-1 1 0 0,0 1 0 0 0,1-1-1 0 0,-1 0 1 0 0,0 1-1 0 0,0-1 1 0 0,1 0-1 0 0,-1 1 1 0 0,0-1 0 0 0,0 0-1 0 0,0 0 233 0 0,-8 7-2755 0 0</inkml:trace>
  <inkml:trace contextRef="#ctx0" brushRef="#br0" timeOffset="34359.764">700 799 0 0 0,'0'0'1876'0'0,"0"0"377"0"0,0 0 126 0 0,0 0-5 0 0,0 0-156 0 0,0 0-349 0 0,0 0-411 0 0,34 0-338 0 0,109 0-239 0 0,56-24 1496 0 0,-56 1-2081 0 0,-88 13-3709 0 0,-1 2-6080 0 0,-43 7 3298 0 0</inkml:trace>
  <inkml:trace contextRef="#ctx0" brushRef="#br0" timeOffset="34655.535">1556 641 0 0 0,'0'0'549'0'0,"0"0"808"0"0,0 0 180 0 0,0 0 132 0 0,0 0 50 0 0,0 0-74 0 0,0 0-202 0 0,0 0-253 0 0,0 0-251 0 0,0 0-171 0 0,0 0-112 0 0,0 0-62 0 0,0 0-25 0 0,-13 4-38 0 0,-40 15-44 0 0,48-17-439 0 0,1 0-1 0 0,-1 0 1 0 0,1 1 0 0 0,0 0 0 0 0,0 0 0 0 0,0 0 0 0 0,1 0-1 0 0,-1 1 1 0 0,1-1 0 0 0,0 1 0 0 0,0 0 0 0 0,0 0 0 0 0,0 0-1 0 0,1 0 1 0 0,-1 1 0 0 0,1-1 0 0 0,0 1 0 0 0,1-1 0 0 0,-1 1-1 0 0,1 0 1 0 0,0 0 0 0 0,0-1 0 0 0,0 1 0 0 0,1 0 0 0 0,-1 0-1 0 0,1 0 1 0 0,0 0 0 0 0,1 0 0 0 0,-1 0 0 0 0,1 0 0 0 0,2 4-48 0 0,-2-5 5 0 0,1 1 0 0 0,0-1 0 0 0,1 0 0 0 0,-1 0 1 0 0,1 0-1 0 0,-1 0 0 0 0,1-1 0 0 0,1 1 1 0 0,-1-1-1 0 0,0 0 0 0 0,1 0 0 0 0,-1 0 0 0 0,1 0 1 0 0,0 0-1 0 0,0-1 0 0 0,0 0 0 0 0,1 0 0 0 0,-1 0 1 0 0,0 0-1 0 0,1-1 0 0 0,-1 0 0 0 0,1 1 0 0 0,-1-2 1 0 0,1 1-1 0 0,0 0 0 0 0,-1-1 0 0 0,1 0 0 0 0,0 0 1 0 0,-1-1-1 0 0,1 1 0 0 0,3-1-5 0 0,46-7-1305 0 0,-19-2-6131 0 0,-33 9 6938 0 0,8-3-7560 0 0</inkml:trace>
  <inkml:trace contextRef="#ctx0" brushRef="#br0" timeOffset="35866.14">1889 803 0 0 0,'0'0'1506'0'0,"0"0"243"0"0,0 0-178 0 0,0 0-313 0 0,0 0-266 0 0,0 0-176 0 0,0 0-90 0 0,32-20-53 0 0,101-61-35 0 0,-54 21 567 0 0,-71 53-1036 0 0,18-14 260 0 0,-1 0-1 0 0,-1-2 1 0 0,-1-1-1 0 0,-1-1 1 0 0,-1-1 0 0 0,-1 0-1 0 0,14-26-428 0 0,-15-22 935 0 0,-21 73-974 0 0,1-1 1 0 0,-1 1 0 0 0,0-1-1 0 0,1 1 1 0 0,-1 0-1 0 0,0 0 1 0 0,0-1-1 0 0,0 1 1 0 0,0 0-1 0 0,0 1 1 0 0,0-1-1 0 0,0 0 1 0 0,0 1 0 0 0,0-1-1 0 0,0 1 1 0 0,-1 0-1 0 0,1-1 1 0 0,0 1-1 0 0,0 0 1 0 0,0 0-1 0 0,-1 1 1 0 0,1-1 0 0 0,0 0-1 0 0,0 1 1 0 0,0-1-1 0 0,0 1 1 0 0,0 0-1 0 0,0 0 1 0 0,0 0-1 0 0,-1 0 39 0 0,-5 3-30 0 0,-1 0 0 0 0,1 0 0 0 0,1 1 0 0 0,-1 0 0 0 0,1 0 0 0 0,0 1 0 0 0,0 0 0 0 0,0 0 0 0 0,1 1 0 0 0,0 0 0 0 0,0 0 0 0 0,1 0 0 0 0,0 1-1 0 0,0 0 1 0 0,0 0 0 0 0,1 0 0 0 0,1 0 0 0 0,-1 1 0 0 0,2 0 0 0 0,-1-1 0 0 0,1 1 0 0 0,0 0 0 0 0,1 0 0 0 0,-1 4 30 0 0,2-9 19 0 0,0 0 0 0 0,1 0 0 0 0,-1 0 0 0 0,1 0 0 0 0,-1 0 0 0 0,1 0 0 0 0,0 0 0 0 0,1 0-1 0 0,-1-1 1 0 0,1 1 0 0 0,0 0 0 0 0,-1-1 0 0 0,2 1 0 0 0,-1-1 0 0 0,0 0 0 0 0,1 0 0 0 0,-1 0 0 0 0,1 0 0 0 0,0 0 0 0 0,0 0 0 0 0,0-1 0 0 0,0 1 0 0 0,1-1 0 0 0,-1 0 0 0 0,1 0 0 0 0,-1 0 0 0 0,1-1 0 0 0,2 2-19 0 0,6 1 135 0 0,1-1 1 0 0,0 0 0 0 0,-1 0 0 0 0,1-1-1 0 0,0-1 1 0 0,0 0 0 0 0,0-1 0 0 0,0-1-1 0 0,1 0-135 0 0,15 1 251 0 0,-7-2-101 0 0,-1-1-1 0 0,1 0 1 0 0,-1-2 0 0 0,0-1-1 0 0,0 0 1 0 0,-1-1 0 0 0,8-5-150 0 0,-26 11 10 0 0,10-5 23 0 0,0 0 0 0 0,-1-1 1 0 0,0-1-1 0 0,-1 0 1 0 0,1 0-1 0 0,-2-1 1 0 0,1 0-1 0 0,-1-1 1 0 0,0 0-1 0 0,-1-1 0 0 0,-1 1 1 0 0,7-12-34 0 0,-6-11-352 0 0,-20 40-1613 0 0,7 2 1919 0 0,2 0-1 0 0,-1 0 1 0 0,1 0-1 0 0,1 0 1 0 0,0 0-1 0 0,0 0 1 0 0,1 1-1 0 0,0-1 0 0 0,0 1 1 0 0,1-1-1 0 0,1 3 47 0 0,-1-9 24 0 0,0 1 0 0 0,1-1 1 0 0,-1 0-1 0 0,1 0 0 0 0,0 0 0 0 0,0 0 0 0 0,0 0 0 0 0,0 0 0 0 0,1 0 0 0 0,-1 0 0 0 0,1-1 0 0 0,0 1 0 0 0,0 0 0 0 0,0-1 0 0 0,0 1 1 0 0,0-1-1 0 0,0 0 0 0 0,1 0 0 0 0,-1 0 0 0 0,1 0 0 0 0,-1 0 0 0 0,1 0 0 0 0,0-1 0 0 0,0 0 0 0 0,0 1 0 0 0,0-1 0 0 0,0 0 0 0 0,0 0 0 0 0,0 0 1 0 0,0-1-1 0 0,0 1-24 0 0,102 7 1147 0 0,-91-9-1041 0 0,0-1 0 0 0,-1 0 0 0 0,1-1 0 0 0,0 0 0 0 0,-1-1 0 0 0,0-1 0 0 0,0 0 0 0 0,0-1 0 0 0,-1 0-1 0 0,0-1 1 0 0,0 0 0 0 0,0-1 0 0 0,-1 0 0 0 0,0-1 0 0 0,-1 0 0 0 0,0-1 0 0 0,0 0 0 0 0,-1 0 0 0 0,-1-1 0 0 0,1 0 0 0 0,-2-1 0 0 0,0 0 0 0 0,0 0 0 0 0,-1-1 0 0 0,4-11-106 0 0,-10-60 135 0 0,-1 82-150 0 0,1 0 0 0 0,-1 0 0 0 0,0 0 0 0 0,0 0 0 0 0,1 0 0 0 0,-1 0 0 0 0,0 0 0 0 0,0 1 0 0 0,-1-1 0 0 0,1 0 0 0 0,0 1 0 0 0,-1-1 0 0 0,1 1 0 0 0,-1-1 0 0 0,1 1 0 0 0,-1 0 0 0 0,0-1 0 0 0,1 1 0 0 0,-1 0 0 0 0,0 0 0 0 0,0 0 0 0 0,0 0 0 0 0,0 1 0 0 0,0-1 0 0 0,0 1 0 0 0,0-1 0 0 0,0 1 0 0 0,0-1 0 0 0,0 1 0 0 0,0 0 0 0 0,0 0 0 0 0,0 0 0 0 0,0 0 0 0 0,-1 1 0 0 0,1-1 0 0 0,0 0 0 0 0,0 1 0 0 0,-1 0 15 0 0,-3 3-11 0 0,0 0 0 0 0,0 0 0 0 0,1 0 1 0 0,-1 1-1 0 0,1 0 0 0 0,0 0 0 0 0,1 1 0 0 0,-1-1 1 0 0,1 1-1 0 0,0 0 0 0 0,0 0 0 0 0,1 0 0 0 0,-1 1 1 0 0,2-1-1 0 0,-1 1 0 0 0,1 0 0 0 0,0 0 0 0 0,0 0 1 0 0,1 0-1 0 0,-1 0 0 0 0,2 0 0 0 0,-1 0 0 0 0,1 0 1 0 0,0 0-1 0 0,1 1 0 0 0,-1-1 0 0 0,2 0 0 0 0,-1 0 0 0 0,1 2 11 0 0,1-1-14 0 0,-1 1-1 0 0,2 0 0 0 0,-1-1 1 0 0,1 0-1 0 0,1 0 0 0 0,-1 0 1 0 0,1 0-1 0 0,1-1 0 0 0,-1 1 1 0 0,1-1-1 0 0,0-1 1 0 0,1 1-1 0 0,0-1 0 0 0,0 0 1 0 0,0-1-1 0 0,1 0 0 0 0,0 0 1 0 0,0 0-1 0 0,0-1 0 0 0,0 0 1 0 0,1-1-1 0 0,-1 0 0 0 0,1 0 15 0 0,81 4-7936 0 0,-83-10 3365 0 0,0 0-375 0 0</inkml:trace>
  <inkml:trace contextRef="#ctx0" brushRef="#br0" timeOffset="36243.95">3303 52 4833 0 0,'0'0'1076'0'0,"0"0"-369"0"0,0 0 85 0 0,0 0 319 0 0,0 0 211 0 0,0 0-15 0 0,0 0-234 0 0,0 0-245 0 0,0 0-127 0 0,0 0-88 0 0,0 0-87 0 0,0 0-77 0 0,32-9-96 0 0,97-25-93 0 0,-51 25 92 0 0,-76 10-341 0 0,0 0-1 0 0,0-1 1 0 0,0 1-1 0 0,-1 0 1 0 0,1 0-1 0 0,0 0 1 0 0,-1 0-1 0 0,1 1 1 0 0,-1-1-1 0 0,1 0 0 0 0,-1 1 1 0 0,0-1-1 0 0,1 1 1 0 0,-1-1-1 0 0,0 1 1 0 0,0 0-1 0 0,0-1 1 0 0,0 1-1 0 0,0 0 0 0 0,-1 0 1 0 0,1 0-1 0 0,0 0 1 0 0,-1-1-1 0 0,0 1 1 0 0,1 0-1 0 0,-1 0 1 0 0,0 0-1 0 0,0 0 0 0 0,0 0 1 0 0,0 0-1 0 0,0 0 1 0 0,-1 0-1 0 0,1 0 1 0 0,0 0-1 0 0,-1 0 1 0 0,1 0-1 0 0,-1 0 0 0 0,0-1 1 0 0,0 1-1 0 0,0 0 1 0 0,0 0-1 0 0,0-1 1 0 0,0 1-1 0 0,0-1 1 0 0,-1 1-1 0 0,1-1 0 0 0,0 1 1 0 0,-1-1-1 0 0,1 0 1 0 0,-1 0-1 0 0,0 0 1 0 0,1 0-1 0 0,-1 0 1 0 0,-1 1-11 0 0,-27 25 225 0 0,26-24-196 0 0,-1 0-1 0 0,1 1 1 0 0,0-1-1 0 0,0 1 1 0 0,0 0 0 0 0,0 0-1 0 0,1 0 1 0 0,0 1 0 0 0,0-1-1 0 0,0 1 1 0 0,0-1 0 0 0,1 1-1 0 0,-1 0 1 0 0,1 0 0 0 0,1 0-1 0 0,-1 0 1 0 0,1 1-1 0 0,-1-1 1 0 0,1 2-29 0 0,3-6 15 0 0,-1 1 0 0 0,0 0-1 0 0,1-1 1 0 0,-1 1 0 0 0,0-1 0 0 0,1 1-1 0 0,0-1 1 0 0,-1 0 0 0 0,1 1 0 0 0,0-1 0 0 0,0 0-1 0 0,0 0 1 0 0,0 0 0 0 0,0-1 0 0 0,0 1-1 0 0,0 0 1 0 0,0-1 0 0 0,0 1 0 0 0,0-1 0 0 0,0 0-1 0 0,0 0 1 0 0,0 0 0 0 0,0 0 0 0 0,1 0-1 0 0,-1 0 1 0 0,0 0 0 0 0,0-1 0 0 0,0 1-1 0 0,0-1 1 0 0,0 0-15 0 0,5 1 61 0 0,146-14 11 0 0,-138 9-624 0 0,7 0-1560 0 0,-8 3-7118 0 0,-12 2 2911 0 0</inkml:trace>
  <inkml:trace contextRef="#ctx0" brushRef="#br0" timeOffset="36805.564">3769 549 672 0 0,'0'0'1615'0'0,"0"0"-628"0"0,0 0-159 0 0,0 0 252 0 0,0 0 297 0 0,0 0 143 0 0,0 0-106 0 0,0 0-163 0 0,0 0-127 0 0,0 0-123 0 0,0 0-86 0 0,0 0-63 0 0,21-2-41 0 0,138-12 1352 0 0,171-37-222 0 0,-312 40-3354 0 0,-17 6-3074 0 0,0-1-4012 0 0,-1 3 3347 0 0</inkml:trace>
  <inkml:trace contextRef="#ctx0" brushRef="#br0" timeOffset="37121.576">4017 247 6969 0 0,'0'0'1513'0'0,"0"0"-728"0"0,0 0-189 0 0,0 0 359 0 0,0 0 396 0 0,0 0 171 0 0,0 0-123 0 0,0 0-308 0 0,0 0-310 0 0,-3 33-219 0 0,-8 105-186 0 0,10-18 89 0 0,19 2-985 0 0,-5-72-3499 0 0,-10-35-4244 0 0,-2-11 2700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3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90 0 0 0,'0'0'335'0'0,"0"0"620"0"0,0 0 230 0 0,0-5 63 0 0,0-23 557 0 0,0 14 4041 0 0,0 13-5027 0 0,0 1-63 0 0,0 0-78 0 0,0 0-93 0 0,0 0-90 0 0,0 0-92 0 0,0 0-83 0 0,0 0-79 0 0,0 0-67 0 0,0 0-44 0 0,0 0-26 0 0,0 0-24 0 0,0 0-22 0 0,0 0-18 0 0,0 0-14 0 0,0 0-3 0 0,0 0-6 0 0,0 0 1 0 0,2 29 614 0 0,-11 49 516 0 0,-3 91-842 0 0,13-124-273 0 0,3 2-21 0 0,12-68-6448 0 0,-8 13-1898 0 0,-3 4 4632 0 0</inkml:trace>
  <inkml:trace contextRef="#ctx0" brushRef="#br0" timeOffset="839.963">1 584 0 0 0,'0'0'428'0'0,"0"0"968"0"0,0 0 299 0 0,0 0-142 0 0,0 0-202 0 0,0 0-192 0 0,0 0-115 0 0,0 0-24 0 0,0 0-22 0 0,0 0-46 0 0,28-9-83 0 0,89-26-105 0 0,92 1 1313 0 0,-171 31-2021 0 0,53 6-2103 0 0,-83 5-1186 0 0,-6 3-6122 0 0,-2-8 8628 0 0</inkml:trace>
  <inkml:trace contextRef="#ctx0" brushRef="#br0" timeOffset="1319.549">115 705 0 0 0,'0'0'1283'0'0,"0"0"149"0"0,0 0-211 0 0,0 0-281 0 0,0 0-164 0 0,0 0-1 0 0,0 0 72 0 0,0 0 11 0 0,11 2-31 0 0,90 17 1878 0 0,-94-18-2506 0 0,1-1-89 0 0,-1 0 0 0 0,1 1 0 0 0,-1 0 0 0 0,1 0 0 0 0,-1 1 0 0 0,1 0 0 0 0,-1 0 0 0 0,0 1 0 0 0,0 0 0 0 0,0 0 0 0 0,0 1 0 0 0,0-1 0 0 0,-1 1 0 0 0,0 1 0 0 0,0-1 0 0 0,1 2-110 0 0,-7-4 33 0 0,1 0-1 0 0,-1 0 1 0 0,1 1 0 0 0,-1-1 0 0 0,0 0-1 0 0,1 1 1 0 0,-1-1 0 0 0,-1 0 0 0 0,1 1-1 0 0,0-1 1 0 0,0 0 0 0 0,-1 1-1 0 0,1-1 1 0 0,-1 0 0 0 0,0 0 0 0 0,0 1-1 0 0,0-1 1 0 0,0 0 0 0 0,0 0 0 0 0,0 0-1 0 0,-1 0 1 0 0,1 0 0 0 0,0-1 0 0 0,-1 1-1 0 0,0 0 1 0 0,1-1 0 0 0,-1 1-1 0 0,0-1 1 0 0,0 1 0 0 0,0-1 0 0 0,0 0-1 0 0,0 0 1 0 0,-1 1-33 0 0,-91 68 668 0 0,93-70-657 0 0,0 0-1 0 0,1 1 0 0 0,-1-1 1 0 0,1 1-1 0 0,0-1 0 0 0,-1 1 1 0 0,1-1-1 0 0,-1 1 0 0 0,1 0 1 0 0,0-1-1 0 0,-1 1 1 0 0,1-1-1 0 0,0 1 0 0 0,-1 0 1 0 0,1-1-1 0 0,0 1 0 0 0,0 0 1 0 0,0-1-1 0 0,0 1 0 0 0,0 0 1 0 0,0-1-1 0 0,0 1 0 0 0,0 0 1 0 0,0 0-1 0 0,0-1 1 0 0,0 1-1 0 0,0 0 0 0 0,0-1 1 0 0,1 1-1 0 0,-1 0 0 0 0,0-1 1 0 0,0 1-1 0 0,1-1 0 0 0,-1 1 1 0 0,0 0-1 0 0,1-1 0 0 0,-1 1 1 0 0,1-1-1 0 0,-1 1 1 0 0,1-1-1 0 0,-1 1 0 0 0,1-1 1 0 0,-1 1-1 0 0,1-1 0 0 0,-1 0 1 0 0,1 1-1 0 0,0-1 0 0 0,-1 0 1 0 0,1 0-1 0 0,0 1 0 0 0,-1-1 1 0 0,1 0-1 0 0,0 0 1 0 0,-1 0-1 0 0,1 0 0 0 0,0 1-10 0 0,40 6 887 0 0,154-25 619 0 0,-168 12-1890 0 0,11-2-2500 0 0,-14 0-4925 0 0,-16 4 542 0 0</inkml:trace>
  <inkml:trace contextRef="#ctx0" brushRef="#br0" timeOffset="2513.138">783 827 0 0 0,'0'0'1058'0'0,"0"0"585"0"0,0 0 180 0 0,0 0 94 0 0,0 0 57 0 0,0 0-148 0 0,0 0-304 0 0,0 0-300 0 0,0 0-267 0 0,0 0-149 0 0,0 0-73 0 0,0 0-66 0 0,0 0-59 0 0,5-17-56 0 0,49-116 993 0 0,60-23-553 0 0,31-1-839 0 0,-145 156-159 0 0,0 1 0 0 0,0-1 0 0 0,0 1-1 0 0,1-1 1 0 0,-1 1 0 0 0,0-1 0 0 0,1 1 0 0 0,-1 0-1 0 0,0-1 1 0 0,1 1 0 0 0,-1-1 0 0 0,0 1 0 0 0,1 0-1 0 0,-1-1 1 0 0,1 1 0 0 0,-1 0 0 0 0,0-1 0 0 0,1 1-1 0 0,-1 0 1 0 0,1 0 0 0 0,-1 0 0 0 0,1-1 0 0 0,-1 1-1 0 0,1 0 1 0 0,0 0 0 0 0,-1 0 0 0 0,1 0 0 0 0,-1 0 0 0 0,1 0-1 0 0,-1 0 1 0 0,1 0 0 0 0,-1 0 0 0 0,1 0 0 0 0,-1 0-1 0 0,1 0 1 0 0,-1 1 0 0 0,1-1 0 0 0,-1 0 0 0 0,1 0-1 0 0,-1 0 1 0 0,1 1 0 0 0,-1-1 0 0 0,1 0 0 0 0,-1 1-1 0 0,1-1 1 0 0,-1 0 0 0 0,0 1 0 0 0,1-1 0 0 0,-1 0-1 0 0,0 1 1 0 0,1-1 0 0 0,-1 1 0 0 0,0-1 0 0 0,0 1-1 0 0,1-1 1 0 0,-1 1 0 0 0,0-1 0 0 0,0 1 0 0 0,0-1-1 0 0,1 1 1 0 0,-1-1 0 0 0,0 1 0 0 0,0-1 0 0 0,0 1 6 0 0,-1 41-182 0 0,0-34 232 0 0,-15 136-75 0 0,16-142 26 0 0,0 0 0 0 0,0 0-1 0 0,0 0 1 0 0,0 0 0 0 0,0 0 0 0 0,0 0 0 0 0,0 0 0 0 0,1 0-1 0 0,-1-1 1 0 0,1 1 0 0 0,0 0 0 0 0,-1 0 0 0 0,1 0 0 0 0,0 0 0 0 0,0-1-1 0 0,0 1 1 0 0,0 0 0 0 0,1-1 0 0 0,-1 1 0 0 0,0-1 0 0 0,1 1-1 0 0,-1-1 1 0 0,1 0 0 0 0,-1 0 0 0 0,1 1 0 0 0,-1-1 0 0 0,1 0 0 0 0,0 0-1 0 0,0-1 1 0 0,0 1 0 0 0,-1 0 0 0 0,1 0 0 0 0,0-1 0 0 0,0 0-1 0 0,0 1 1 0 0,0-1 0 0 0,0 0 0 0 0,0 0 0 0 0,0 0 0 0 0,0 0-1 0 0,1 0 0 0 0,7-2 42 0 0,0-1-1 0 0,0 0 0 0 0,0 0 0 0 0,-1-1 0 0 0,1 0 0 0 0,-1-1 0 0 0,0 0 0 0 0,0 0 0 0 0,-1-1 0 0 0,1 0 1 0 0,-1-1-1 0 0,-1 0 0 0 0,7-6-41 0 0,7-5-4 0 0,202-188-6 0 0,-162 161-9 0 0,-61 45 16 0 0,1 0 0 0 0,0 0 0 0 0,0 0 0 0 0,-1 0 1 0 0,1 0-1 0 0,0 0 0 0 0,0 1 0 0 0,-1-1 0 0 0,1 0 0 0 0,0 0 0 0 0,0 1 0 0 0,-1-1 1 0 0,1 0-1 0 0,0 1 0 0 0,-1-1 0 0 0,1 1 0 0 0,-1-1 0 0 0,1 0 0 0 0,0 1 0 0 0,-1 0 1 0 0,1-1-1 0 0,-1 1 0 0 0,1-1 0 0 0,-1 1 0 0 0,0 0 0 0 0,1-1 0 0 0,-1 1 0 0 0,0 0 1 0 0,1-1-1 0 0,-1 1 0 0 0,0 0 0 0 0,0 0 0 0 0,1-1 0 0 0,-1 1 0 0 0,0 0 0 0 0,0 0 0 0 0,0-1 1 0 0,0 1-1 0 0,0 0 0 0 0,0 0 0 0 0,0-1 0 0 0,0 1 0 0 0,-1 0 0 0 0,1 0 0 0 0,0-1 1 0 0,0 1-1 0 0,-1 0 0 0 0,1-1 0 0 0,0 1 0 0 0,-1 0 0 0 0,1-1 0 0 0,-1 1 0 0 0,1 0 4 0 0,0 4 24 0 0,-21 251 219 0 0,21-149-446 0 0,3-103-1247 0 0,4-11-12570 0 0,-4 3 9593 0 0</inkml:trace>
  <inkml:trace contextRef="#ctx0" brushRef="#br0" timeOffset="3504.257">1904 422 0 0 0,'0'0'747'0'0,"0"0"280"0"0,0 0-27 0 0,0 0-148 0 0,0 0-134 0 0,0 0-94 0 0,0 11-19 0 0,-5 176 3563 0 0,-12-87-2947 0 0,14-113 6001 0 0,-1-89-5951 0 0,15 58-1134 0 0,1 0 0 0 0,2 0 0 0 0,2 2 0 0 0,2 0 0 0 0,9-13-137 0 0,-24 47 4 0 0,0 0-1 0 0,1 1 1 0 0,0 0-1 0 0,1-1 1 0 0,0 2-1 0 0,0-1 0 0 0,0 0 1 0 0,1 1-1 0 0,0 0 1 0 0,0 0-1 0 0,0 1 1 0 0,4-3-4 0 0,-7 10-11 0 0,0-1 0 0 0,-1 0 0 0 0,1 1 0 0 0,-1-1 0 0 0,0 1-1 0 0,1 0 1 0 0,-1 0 0 0 0,0 0 0 0 0,0 0 0 0 0,0 0 0 0 0,0 0 0 0 0,0 0 0 0 0,-1 1 0 0 0,1-1 0 0 0,-1 1 0 0 0,1-1 0 0 0,-1 1 0 0 0,0 0 0 0 0,0-1 0 0 0,0 1 0 0 0,-1 0 0 0 0,1 0 0 0 0,-1 0 0 0 0,1 0 0 0 0,-1-1 0 0 0,0 2 11 0 0,3 14-160 0 0,10 34-254 0 0,5-26-2982 0 0,-10-22 303 0 0,-1-1-3996 0 0,-5-3 1346 0 0</inkml:trace>
  <inkml:trace contextRef="#ctx0" brushRef="#br0" timeOffset="4387.962">2164 149 0 0 0,'-5'-6'7'0'0,"4"5"222"0"0,1 1 794 0 0,0 0 195 0 0,0 0-65 0 0,0 0-106 0 0,0 0-117 0 0,3-1 2422 0 0,13-2-1863 0 0,52-4 1498 0 0,66 3-417 0 0,-133 4-2559 0 0,-1 0 0 0 0,1-1 0 0 0,0 1 0 0 0,-1 0-1 0 0,1 0 1 0 0,0 0 0 0 0,-1 0 0 0 0,1 0 0 0 0,-1 0 0 0 0,1 0 0 0 0,0 0 0 0 0,-1 0 0 0 0,1 0 0 0 0,0 1 0 0 0,-1-1 0 0 0,1 0 0 0 0,-1 0 0 0 0,1 1 0 0 0,0-1 0 0 0,-1 0-1 0 0,1 0 1 0 0,-1 1 0 0 0,1-1 0 0 0,-1 1 0 0 0,1-1 0 0 0,-1 1 0 0 0,1-1 0 0 0,-1 1 0 0 0,0-1 0 0 0,1 1 0 0 0,-1-1 0 0 0,1 1 0 0 0,-1-1 0 0 0,0 1 0 0 0,0-1 0 0 0,1 1 0 0 0,-1 0-1 0 0,0-1 1 0 0,0 1 0 0 0,0 0 0 0 0,0-1 0 0 0,0 1 0 0 0,0 0 0 0 0,0-1 0 0 0,0 1 0 0 0,0-1 0 0 0,0 1 0 0 0,0 0 0 0 0,0-1 0 0 0,0 1 0 0 0,0 0 0 0 0,-1-1 0 0 0,1 1 0 0 0,0-1-1 0 0,-1 1 1 0 0,1 0 0 0 0,0-1 0 0 0,-1 1-11 0 0,-24 32 562 0 0,-4-11-382 0 0,-31 36 28 0 0,59-57-203 0 0,1 1 1 0 0,-1-1-1 0 0,1 0 1 0 0,0 1-1 0 0,-1-1 0 0 0,1 1 1 0 0,0-1-1 0 0,0 0 1 0 0,0 1-1 0 0,0-1 0 0 0,0 1 1 0 0,0-1-1 0 0,0 0 0 0 0,0 1 1 0 0,1-1-1 0 0,-1 1 1 0 0,1-1-1 0 0,-1 0 0 0 0,1 1 1 0 0,-1-1-1 0 0,1 0 0 0 0,0 0 1 0 0,-1 0-1 0 0,1 1 1 0 0,0-1-1 0 0,0 0 0 0 0,0 0 1 0 0,0 0-1 0 0,0 0 1 0 0,0 0-1 0 0,0-1 0 0 0,0 1 1 0 0,1 0-1 0 0,-1 0 0 0 0,0-1 1 0 0,0 1-1 0 0,1-1 1 0 0,-1 1-1 0 0,0-1 0 0 0,1 1 1 0 0,-1-1-1 0 0,0 0 0 0 0,1 0 1 0 0,0 0-6 0 0,70 6 199 0 0,-62-6-276 0 0,3 0-236 0 0,36-1-2553 0 0,-18-3-6330 0 0,-23 1 3623 0 0</inkml:trace>
  <inkml:trace contextRef="#ctx0" brushRef="#br0" timeOffset="5346.218">2294 646 0 0 0,'0'0'428'0'0,"0"0"-157"0"0,0 0 102 0 0,0 0 379 0 0,0 0 389 0 0,0 0 174 0 0,0 0-16 0 0,0 0-35 0 0,0 0 11 0 0,0 0 64 0 0,0 0 62 0 0,0 0-39 0 0,0 0-127 0 0,21 2-164 0 0,63 4-167 0 0,-24-21 507 0 0,-37 6-1188 0 0,-2-1-1 0 0,1-1 1 0 0,-1-1-1 0 0,-1 0 1 0 0,0-2-1 0 0,0 0 1 0 0,-2-1 0 0 0,0-1-1 0 0,-1-1 1 0 0,13-15-223 0 0,-29 30-7 0 0,5-4-36 0 0,-1 0 1 0 0,0-1 0 0 0,0 1-1 0 0,0-1 1 0 0,-1 0 0 0 0,0 0-1 0 0,-1-1 1 0 0,1 1 0 0 0,-1-1-1 0 0,-1 1 1 0 0,1-1 0 0 0,-1 0-1 0 0,-1 0 1 0 0,0 0 0 0 0,0 0-1 0 0,0-1 1 0 0,-1 0 42 0 0,-1 8-100 0 0,-1-1 1 0 0,1 1-1 0 0,-1 0 0 0 0,1 0 1 0 0,-1 0-1 0 0,1 0 0 0 0,-1 0 0 0 0,0 0 1 0 0,1 0-1 0 0,-1 0 0 0 0,0 1 1 0 0,0-1-1 0 0,1 1 0 0 0,-1-1 1 0 0,0 1-1 0 0,0 0 0 0 0,0 0 1 0 0,0 0-1 0 0,0 0 0 0 0,0 0 1 0 0,0 0-1 0 0,1 0 0 0 0,-1 0 1 0 0,0 1-1 0 0,0-1 0 0 0,0 1 1 0 0,1 0-1 0 0,-1-1 0 0 0,0 1 1 0 0,0 0-1 0 0,1 0 0 0 0,-1 0 0 0 0,1 0 1 0 0,-1 0-1 0 0,1 1 0 0 0,-1-1 1 0 0,1 0-1 0 0,0 1 0 0 0,-1 0 100 0 0,-5 3-26 0 0,1 0-1 0 0,0 1 0 0 0,0-1 0 0 0,1 1 0 0 0,0 0 1 0 0,0 1-1 0 0,0-1 0 0 0,1 1 0 0 0,0 0 1 0 0,0 0-1 0 0,1 0 0 0 0,0 1 0 0 0,0-1 0 0 0,0 1 1 0 0,1-1-1 0 0,1 1 0 0 0,-1 0 0 0 0,1 0 0 0 0,0 0 1 0 0,1 0-1 0 0,0 0 0 0 0,0 0 0 0 0,1 5 27 0 0,4-6 152 0 0,0 0 0 0 0,0-1 0 0 0,0 1 0 0 0,0-1 0 0 0,1 0 0 0 0,0 0-1 0 0,1 0 1 0 0,-1-1 0 0 0,1 0 0 0 0,0-1 0 0 0,0 1 0 0 0,1-1 0 0 0,-1-1 0 0 0,1 1-1 0 0,0-1 1 0 0,0-1 0 0 0,0 1 0 0 0,0-1 0 0 0,1-1 0 0 0,-1 0 0 0 0,0 0 0 0 0,1 0-1 0 0,-1-1 1 0 0,0 0 0 0 0,1-1 0 0 0,5-1-152 0 0,3 3 134 0 0,0-2-1 0 0,0 0 1 0 0,-1-1 0 0 0,1 0-1 0 0,0-2 1 0 0,-1 0 0 0 0,1-1-1 0 0,-1 0 1 0 0,0-1-1 0 0,-1-1 1 0 0,0-1 0 0 0,0 0-1 0 0,0-1 1 0 0,-1 0 0 0 0,5-5-134 0 0,-11 8-47 0 0,-1 1 0 0 0,1-1 0 0 0,-1 0 1 0 0,0-1-1 0 0,0 1 0 0 0,0-1 0 0 0,-1-1 1 0 0,-1 1-1 0 0,1-1 0 0 0,-1 0 0 0 0,0-1 1 0 0,-1 1-1 0 0,0-1 0 0 0,0 0 0 0 0,-1 0 1 0 0,0 0-1 0 0,-1 0 0 0 0,0 0 0 0 0,0-1 1 0 0,0-8 46 0 0,-3 16-73 0 0,-1 0 0 0 0,1 0 1 0 0,-1 0-1 0 0,1 0 0 0 0,-1 0 0 0 0,0 1 1 0 0,1-1-1 0 0,-1 1 0 0 0,0-1 1 0 0,0 1-1 0 0,0 0 0 0 0,0 0 0 0 0,-1 0 1 0 0,1 0-1 0 0,0 0 0 0 0,0 0 1 0 0,-1 1-1 0 0,1-1 0 0 0,0 1 0 0 0,-1-1 1 0 0,1 1-1 0 0,0 0 0 0 0,-1 0 1 0 0,1 0-1 0 0,0 0 0 0 0,-1 1 0 0 0,1-1 1 0 0,0 1-1 0 0,-1-1 0 0 0,1 1 1 0 0,0 0-1 0 0,0 0 0 0 0,-1 0 0 0 0,1 0 1 0 0,0 0-1 0 0,0 0 0 0 0,0 0 1 0 0,0 1-1 0 0,1-1 0 0 0,-1 1 0 0 0,0 0 1 0 0,0 0 72 0 0,-3 1 0 0 0,1 0-1 0 0,-1 0 1 0 0,1 0 0 0 0,0 1 0 0 0,0 0 0 0 0,1 0-1 0 0,-1 0 1 0 0,1 0 0 0 0,-1 0 0 0 0,2 1 0 0 0,-1-1-1 0 0,0 1 1 0 0,1 0 0 0 0,0 0 0 0 0,0 0 0 0 0,0 0 0 0 0,0 0-1 0 0,1 0 1 0 0,0 0 0 0 0,0 1 0 0 0,1-1 0 0 0,-1 0-1 0 0,1 1 1 0 0,0-1 0 0 0,1 1 0 0 0,-1-1 0 0 0,1 0 0 0 0,0 1-1 0 0,0-1 1 0 0,1 0 0 0 0,0 0 0 0 0,0 0 0 0 0,0 0-1 0 0,0 0 1 0 0,1-1 0 0 0,0 1 0 0 0,5 2 154 0 0,0 0 0 0 0,1-1 0 0 0,0 0 0 0 0,0 0 0 0 0,0-1 0 0 0,1 0 0 0 0,0-1 1 0 0,0 0-1 0 0,0 0 0 0 0,0-1 0 0 0,1-1 0 0 0,-1 0 0 0 0,1 0 0 0 0,0-1 0 0 0,-1 0 0 0 0,1-1 0 0 0,0 0 0 0 0,0-1 0 0 0,-1 0 0 0 0,1-1 0 0 0,3 0-154 0 0,-3 0 8 0 0,0 0 1 0 0,1-1-1 0 0,-1 0 0 0 0,-1-1 0 0 0,1 0 0 0 0,0-1 0 0 0,-1 0 0 0 0,0-1 0 0 0,0 1 0 0 0,-1-2 0 0 0,0 0 0 0 0,0 0 0 0 0,0 0 0 0 0,-1-1 0 0 0,0-1 0 0 0,0 1 0 0 0,-1-1 0 0 0,0 0 0 0 0,-1-1 0 0 0,0 0 0 0 0,-1 0 1 0 0,1 0-1 0 0,-2-1 0 0 0,0 1 0 0 0,0-1 0 0 0,-1 0 0 0 0,1-5-8 0 0,-3-35-258 0 0,-2 50 236 0 0,0 1 1 0 0,0-1-1 0 0,0 1 0 0 0,0-1 0 0 0,0 1 0 0 0,0-1 0 0 0,0 1 0 0 0,0 0 0 0 0,0 0 0 0 0,0-1 0 0 0,0 1 0 0 0,0 0 0 0 0,0 0 0 0 0,0 0 0 0 0,0 0 1 0 0,0 0-1 0 0,0 0 0 0 0,0 0 0 0 0,0 1 0 0 0,0-1 0 0 0,0 0 0 0 0,0 1 0 0 0,0-1 0 0 0,0 0 0 0 0,0 1 0 0 0,0-1 0 0 0,0 1 0 0 0,1-1 1 0 0,-1 1-1 0 0,0 0 0 0 0,0-1 0 0 0,0 1 0 0 0,1 0 0 0 0,-1 0 22 0 0,-5 6-16 0 0,1 1 0 0 0,0 0 0 0 0,0 0 0 0 0,1 1 0 0 0,0-1 0 0 0,0 1 0 0 0,1 0 0 0 0,0 0 1 0 0,1 0-1 0 0,0 0 0 0 0,0 1 0 0 0,1-1 0 0 0,0 1 0 0 0,1-1 0 0 0,0 1 0 0 0,1-1 0 0 0,-1 0 0 0 0,2 3 16 0 0,-1-5-8 0 0,1 0 0 0 0,0-1 0 0 0,0 1 0 0 0,1-1 0 0 0,-1 0 0 0 0,1 0 0 0 0,1 0-1 0 0,-1 0 1 0 0,1 0 0 0 0,0-1 0 0 0,0 1 0 0 0,1-1 0 0 0,0 0 0 0 0,0-1 0 0 0,0 1 0 0 0,0-1 0 0 0,0 0 0 0 0,1 0 0 0 0,0-1-1 0 0,0 1 1 0 0,0-1 0 0 0,0 0 0 0 0,1-1 0 0 0,-1 0 0 0 0,1 0 0 0 0,-1 0 0 0 0,1-1 0 0 0,0 0 0 0 0,-1 0 0 0 0,1-1-1 0 0,2 0 9 0 0,30-4-3448 0 0,-5-13-7211 0 0,-28 13 7060 0 0</inkml:trace>
  <inkml:trace contextRef="#ctx0" brushRef="#br0" timeOffset="5951.5">3594 5 952 0 0,'0'0'2101'0'0,"0"0"-186"0"0,0 0 45 0 0,0 0 39 0 0,0 0-80 0 0,0 0-261 0 0,0 0-406 0 0,0 0-352 0 0,0 0-181 0 0,0 0-77 0 0,0 0-30 0 0,0 0-47 0 0,10 0-97 0 0,193-3 858 0 0,-201 2-1323 0 0,0 1 1 0 0,-1 0-1 0 0,1 0 0 0 0,0 0 1 0 0,-1 0-1 0 0,1 0 1 0 0,0 0-1 0 0,-1 0 0 0 0,1 0 1 0 0,-1 1-1 0 0,1-1 0 0 0,0 1 1 0 0,-1-1-1 0 0,1 1 0 0 0,-1 0 1 0 0,1-1-1 0 0,-1 1 1 0 0,1 0-1 0 0,-1 0 0 0 0,0 0 1 0 0,1 0-1 0 0,-1 0 0 0 0,0 0 1 0 0,0 1-1 0 0,0-1 0 0 0,0 0 1 0 0,0 1-1 0 0,0-1 0 0 0,0 0 1 0 0,0 1-1 0 0,-1-1 1 0 0,1 1-1 0 0,-1-1 0 0 0,1 1 1 0 0,-1 0-1 0 0,1-1 0 0 0,-1 1 1 0 0,0 0-1 0 0,0-1 0 0 0,1 1 1 0 0,-1 0-1 0 0,-1-1 1 0 0,1 1-1 0 0,0-1 0 0 0,0 1 1 0 0,-1 0-1 0 0,1-1 0 0 0,0 1 1 0 0,-1-1-1 0 0,0 1 0 0 0,1 0 1 0 0,-1-1-1 0 0,0 0 0 0 0,0 2-3 0 0,-5 8 49 0 0,2-6-25 0 0,1 0 0 0 0,1 0 0 0 0,-1 0 0 0 0,1 1 1 0 0,-1-1-1 0 0,2 1 0 0 0,-1 0 0 0 0,1-1 0 0 0,-1 1 0 0 0,2 0 0 0 0,-1 0 1 0 0,1 0-1 0 0,-1 0 0 0 0,2-1 0 0 0,-1 1 0 0 0,1 4-24 0 0,1-8 36 0 0,0 0 1 0 0,0 0-1 0 0,1 0 0 0 0,-1 0 0 0 0,0 0 1 0 0,1 0-1 0 0,-1-1 0 0 0,1 1 0 0 0,0-1 1 0 0,-1 1-1 0 0,1-1 0 0 0,0 0 0 0 0,0 0 1 0 0,0-1-1 0 0,0 1 0 0 0,0-1 0 0 0,0 1 0 0 0,0-1 1 0 0,0 0-1 0 0,0 0 0 0 0,0 0 0 0 0,0 0 1 0 0,0-1-1 0 0,0 1 0 0 0,2-1-36 0 0,7 0 112 0 0,6 1-748 0 0,80-4 1412 0 0,-67-3-4959 0 0,-1-5-5501 0 0,-25 6 2789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43.8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89 177 0 0 0,'0'0'261'0'0,"0"0"417"0"0,0 0 155 0 0,0 0 62 0 0,-15-5 7 0 0,-44-12-90 0 0,45 13-161 0 0,14 4-194 0 0,0 0-187 0 0,22 0 154 0 0,213-32 3081 0 0,-109 9-2637 0 0,239-29 636 0 0,339 34-571 0 0,-544 25-779 0 0,1 8-1 0 0,89 22-153 0 0,174 17 146 0 0,-86-40 371 0 0,144-20-517 0 0,352-49 1143 0 0,-337 18-543 0 0,87 0-32 0 0,807 20 32 0 0,-436 74-450 0 0,-233-16-44 0 0,-207-22-128 0 0,246-1 107 0 0,-200-14 73 0 0,580-8 348 0 0,-666-25 289 0 0,-351 15-391 0 0,-84 9-257 0 0,-39 5-179 0 0,-1 0-7 0 0,0 0-1 0 0,0 0-3 0 0,0 0-10 0 0,0 0-7 0 0,0 0-17 0 0,0 0-10 0 0,0 0-10 0 0,-2 0 81 0 0,2 0-4468 0 0,0 0-4859 0 0,0 0 4511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46.0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1 711 0 0 0,'0'0'61'0'0,"0"0"203"0"0,0 0 14 0 0,0 0-1 0 0,0 0 11 0 0,0 0 40 0 0,0 0 38 0 0,0 0 0 0 0,31-12 13 0 0,101-38-3 0 0,-25 30 371 0 0,1318-103 6877 0 0,-1334 117-7400 0 0,1479-152 4328 0 0,350 41-2965 0 0,-960 69-1125 0 0,-573 22-120 0 0,-134 12-173 0 0,114-9 108 0 0,171-13 208 0 0,-450 33-418 0 0,198-21 308 0 0,-218 6-95 0 0,2 4-175 0 0,6 10 4 0 0,1-11-14 0 0,-77 15-106 0 0,0 0-18 0 0,0 0-19 0 0,9 21-1950 0 0,-9 26-3279 0 0,-7-16-2786 0 0,3-16 3006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1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75 0 0 0,'0'0'1608'0'0,"0"0"458"0"0,0 0 225 0 0,0 0-209 0 0,0 0-415 0 0,0 0-420 0 0,0 0-343 0 0,0 0-249 0 0,0 0-152 0 0,-36 6-52 0 0,-116 20-37 0 0,147-25-370 0 0,-1 0-1 0 0,1 0 1 0 0,0 0-1 0 0,-1 1 1 0 0,1 0-1 0 0,0 0 1 0 0,0 0-1 0 0,0 1 1 0 0,1-1-1 0 0,-1 1 1 0 0,0 0-1 0 0,1 1 1 0 0,0-1-1 0 0,0 1 1 0 0,0 0 0 0 0,-1 1-44 0 0,-8 9 205 0 0,2-7-83 0 0,1 2 0 0 0,0-1 0 0 0,1 1 0 0 0,0 0 0 0 0,0 1-1 0 0,1 0 1 0 0,1 1 0 0 0,0 0 0 0 0,0 0 0 0 0,1 0 0 0 0,0 1 0 0 0,1-1 0 0 0,0 1 0 0 0,1 1 0 0 0,0-1 0 0 0,-1 10-122 0 0,5-19 13 0 0,-1 0 0 0 0,1 0 0 0 0,0 0 1 0 0,0 0-1 0 0,0 0 0 0 0,0 0 0 0 0,1 1 0 0 0,-1-1 1 0 0,1 0-1 0 0,0 0 0 0 0,0 0 0 0 0,0 0 0 0 0,0 0 0 0 0,0-1 1 0 0,1 1-1 0 0,-1 0 0 0 0,1 0 0 0 0,0-1 0 0 0,0 1 1 0 0,0-1-1 0 0,0 0 0 0 0,0 1 0 0 0,0-1 0 0 0,1 0 0 0 0,-1 0 1 0 0,1-1-1 0 0,-1 1 0 0 0,1 0 0 0 0,0-1 0 0 0,0 0 1 0 0,0 1-1 0 0,0-1 0 0 0,0 0 0 0 0,0 0 0 0 0,0-1-13 0 0,9 1 115 0 0,0 0 0 0 0,0-1 0 0 0,0-1-1 0 0,0 0 1 0 0,0 0 0 0 0,0-1 0 0 0,0-1 0 0 0,0 0-1 0 0,-1-1 1 0 0,1 0 0 0 0,-1-1 0 0 0,0 0-1 0 0,-1 0 1 0 0,1-1 0 0 0,-1-1 0 0 0,0 0 0 0 0,0 0-1 0 0,-1-1 1 0 0,0 0 0 0 0,-1-1 0 0 0,0 0-1 0 0,1-1-114 0 0,-9 10 3 0 0,155-158 730 0 0,-153 159-741 0 0,-1-1 0 0 0,0 0-1 0 0,1 1 1 0 0,-1-1 0 0 0,0 1-1 0 0,1-1 1 0 0,-1 1 0 0 0,0-1 0 0 0,0 1-1 0 0,1 0 1 0 0,-1 0 0 0 0,0-1 0 0 0,0 1-1 0 0,0 0 1 0 0,0 0 0 0 0,0 0-1 0 0,0 0 1 0 0,0 1 0 0 0,-1-1 0 0 0,1 0-1 0 0,0 0 1 0 0,-1 0 0 0 0,1 1 0 0 0,0-1-1 0 0,-1 0 1 0 0,0 1 0 0 0,1-1 0 0 0,-1 0-1 0 0,0 1 1 0 0,0-1 0 0 0,1 0-1 0 0,-1 1 1 0 0,0-1 0 0 0,0 1 0 0 0,-1-1-1 0 0,1 0 1 0 0,0 1 8 0 0,2 7-2 0 0,5 11 22 0 0,-5-10-15 0 0,0 0 0 0 0,1 0 0 0 0,0 0 0 0 0,0 0 0 0 0,1 0 0 0 0,1-1 0 0 0,-1 0 0 0 0,1 0 0 0 0,1 0 0 0 0,0 0 0 0 0,0-1 0 0 0,1 0 0 0 0,0 0 0 0 0,0-1 0 0 0,1 0 0 0 0,-1 0 0 0 0,2-1 0 0 0,-1 0-1 0 0,1 0 1 0 0,0-1 0 0 0,0 0 0 0 0,9 4-5 0 0,-11-8 45 0 0,-1 1-1 0 0,0-1 1 0 0,1 0-1 0 0,-1 0 0 0 0,1-1 1 0 0,-1 1-1 0 0,0-2 1 0 0,1 1-1 0 0,-1-1 0 0 0,1 0 1 0 0,-1 0-1 0 0,0 0 1 0 0,1-1-1 0 0,-1 0 0 0 0,0-1 1 0 0,0 1-1 0 0,-1-1 1 0 0,1 0-1 0 0,0 0 1 0 0,0-2-45 0 0,13-9 141 0 0,-1-2 0 0 0,0 0 0 0 0,-1-1 0 0 0,-1 0 0 0 0,-1-1 0 0 0,10-17-141 0 0,23-25 132 0 0,-29 36-124 0 0,1 1-1 0 0,0 2 1 0 0,2 0-1 0 0,0 0 1 0 0,1 2-1 0 0,2 1 1 0 0,-1 1-1 0 0,2 1 1 0 0,0 2-1 0 0,4-1-7 0 0,-28 14-5 0 0,0 0-1 0 0,0 0 1 0 0,0 0 0 0 0,1 1-1 0 0,-1-1 1 0 0,0 1 0 0 0,0-1-1 0 0,1 1 1 0 0,-1 0 0 0 0,0 0-1 0 0,0 0 1 0 0,1 0 0 0 0,-1 0-1 0 0,0 1 1 0 0,0-1 0 0 0,1 1-1 0 0,-1 0 1 0 0,0-1 0 0 0,0 1-1 0 0,0 0 1 0 0,0 0 0 0 0,0 0-1 0 0,0 0 1 0 0,0 1 0 0 0,0-1-1 0 0,0 0 1 0 0,-1 1 0 0 0,1-1-1 0 0,0 1 1 0 0,-1 0 0 0 0,0 0-1 0 0,1-1 1 0 0,-1 1 0 0 0,0 0-1 0 0,1 1 6 0 0,21 80-1 0 0,-21-59 20 0 0,-2 0 1 0 0,0 0-1 0 0,-1 0 0 0 0,-1 0 1 0 0,-2 0-1 0 0,0 0 0 0 0,-2-1 0 0 0,0 1 1 0 0,-2-1-1 0 0,0-1 0 0 0,-1 0 1 0 0,-2 0-1 0 0,0 0 0 0 0,-1-2 0 0 0,-15 19-19 0 0,21-30-3 0 0,0 0-1 0 0,0-1 1 0 0,-1 1-1 0 0,-1-2 0 0 0,1 1 1 0 0,-1-1-1 0 0,-1 0 0 0 0,1-1 1 0 0,-1 1-1 0 0,0-2 1 0 0,-1 1-1 0 0,1-2 0 0 0,-1 1 1 0 0,-7 1 3 0 0,18-6-9 0 0,-1 0 1 0 0,0 0 0 0 0,1-1-1 0 0,-1 1 1 0 0,0 0-1 0 0,0-1 1 0 0,1 1 0 0 0,-1 0-1 0 0,0-1 1 0 0,0 1 0 0 0,0-1-1 0 0,1 1 1 0 0,-1 0-1 0 0,0-1 1 0 0,0 1 0 0 0,0-1-1 0 0,0 1 1 0 0,0 0-1 0 0,0-1 1 0 0,0 1 0 0 0,0-1-1 0 0,0 1 1 0 0,0 0-1 0 0,0-1 1 0 0,0 1 0 0 0,0-1-1 0 0,0 1 1 0 0,0-1 0 0 0,0 1-1 0 0,-1 0 1 0 0,1-1-1 0 0,0 1 1 0 0,0 0 0 0 0,0-1-1 0 0,-1 1 1 0 0,1 0-1 0 0,0-1 1 0 0,-1 1 0 0 0,1 0-1 0 0,0-1 1 0 0,0 1 0 0 0,-1 0-1 0 0,1 0 1 0 0,0-1-1 0 0,-1 1 1 0 0,1 0 0 0 0,-1 0-1 0 0,1 0 1 0 0,0-1-1 0 0,-1 1 1 0 0,1 0 0 0 0,-1 0-1 0 0,1 0 1 0 0,0 0 0 0 0,-1 0-1 0 0,1 0 1 0 0,-1 0-1 0 0,1 0 1 0 0,-1 0 0 0 0,1 0-1 0 0,0 0 1 0 0,-1 0-1 0 0,1 0 1 0 0,-1 1 0 0 0,1-1-1 0 0,0 0 1 0 0,-1 0 8 0 0,24-28-372 0 0,-3 10 341 0 0,1 1 0 0 0,1 0 0 0 0,1 2 0 0 0,0 1 0 0 0,0 0 0 0 0,2 2 0 0 0,-1 1 0 0 0,2 0 0 0 0,-1 2 0 0 0,2 2 0 0 0,-1 0 0 0 0,1 1 0 0 0,-1 2 0 0 0,2 0 0 0 0,-1 2 0 0 0,13 1 31 0 0,41 25-1985 0 0,-57-9-2100 0 0,-2 2-4116 0 0,-12-10 1625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09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1065 144 0 0 0,'0'0'440'0'0,"0"0"727"0"0,0 0 264 0 0,0 0-1 0 0,0 0-77 0 0,0 0-110 0 0,0 0-104 0 0,-15-16-88 0 0,-45-49-72 0 0,55 59-710 0 0,1 2 0 0 0,-2-1-1 0 0,1 1 1 0 0,0-1 0 0 0,-1 2 0 0 0,0-1 0 0 0,0 0 0 0 0,0 1 0 0 0,0 0-1 0 0,0 1 1 0 0,-1-1 0 0 0,1 1 0 0 0,-1 1 0 0 0,0-1 0 0 0,-6 0-269 0 0,-3-1 433 0 0,7 1-311 0 0,-1 0 0 0 0,0 1 0 0 0,0 0 0 0 0,0 0 1 0 0,0 1-1 0 0,0 1 0 0 0,0-1 0 0 0,0 2 0 0 0,0-1 0 0 0,1 1 0 0 0,-1 1 0 0 0,0 0 0 0 0,1 0 0 0 0,0 1 0 0 0,0 0 1 0 0,0 0-1 0 0,0 1 0 0 0,1 1 0 0 0,-1-1 0 0 0,1 1 0 0 0,1 1 0 0 0,-5 3-122 0 0,-10 19 12 0 0,0 0 0 0 0,2 1-1 0 0,2 1 1 0 0,0 1 0 0 0,2 1 0 0 0,2 0 0 0 0,1 1-1 0 0,1 0 1 0 0,-6 33-12 0 0,9-36 1 0 0,-160 555-11 0 0,160-558 10 0 0,-38 124 59 0 0,-55 117-59 0 0,-36 58 504 0 0,130-264-137 0 0,9-62-332 0 0,0 1 0 0 0,1-1 0 0 0,-1 0 0 0 0,0 0 1 0 0,1 0-1 0 0,-1 0 0 0 0,1 0 0 0 0,0 0 0 0 0,-1 0 0 0 0,1-1 0 0 0,0 1 0 0 0,-1-1 0 0 0,1 1 1 0 0,0-1-1 0 0,0 1 0 0 0,-1-1 0 0 0,1 0 0 0 0,0 0 0 0 0,0 0 0 0 0,0 0 0 0 0,-1 0 0 0 0,1 0 1 0 0,0-1-1 0 0,0 1 0 0 0,0-1 0 0 0,1 0-35 0 0,5 1 178 0 0,27-2 175 0 0,1-1 0 0 0,-1-2 0 0 0,0-2 0 0 0,0-1 1 0 0,20-8-354 0 0,204-36-639 0 0,-217 44-3016 0 0,-15-1-5910 0 0,-18 5 2155 0 0</inkml:trace>
  <inkml:trace contextRef="#ctx0" brushRef="#br0" timeOffset="2875.624">1052 1373 0 0 0,'0'0'1359'0'0,"-32"9"325"0"0,-101 30-11 0 0,31-2 3799 0 0,100-36-5374 0 0,0 0 0 0 0,0 1 0 0 0,-1-1 1 0 0,1 1-1 0 0,0-1 0 0 0,0 1 0 0 0,1 0 1 0 0,-1 0-1 0 0,0 0 0 0 0,0 0 1 0 0,1 0-1 0 0,0 0 0 0 0,-1 0 0 0 0,1 0 1 0 0,0 1-1 0 0,0-1 0 0 0,0 1 0 0 0,0-1 1 0 0,0 1-1 0 0,1-1 0 0 0,-1 1 1 0 0,1-1-1 0 0,0 1 0 0 0,-1-1 0 0 0,1 1 1 0 0,1-1-1 0 0,-1 1 0 0 0,0 0 0 0 0,0-1 1 0 0,1 1-1 0 0,0-1 0 0 0,-1 1 1 0 0,1-1-1 0 0,0 1 0 0 0,0-1 0 0 0,0 0 1 0 0,1 0-1 0 0,-1 1 0 0 0,0-1 0 0 0,1 0 1 0 0,-1 0-1 0 0,1 0 0 0 0,0 0 0 0 0,0-1 1 0 0,0 1-99 0 0,11 5 205 0 0,1-1 0 0 0,-1-1 0 0 0,1 0 1 0 0,0-1-1 0 0,0-1 0 0 0,1 0 0 0 0,-1-1 0 0 0,1 0 1 0 0,-1-1-1 0 0,1-1 0 0 0,-1-1 0 0 0,1 0 0 0 0,-1 0 1 0 0,1-1-1 0 0,4-2-205 0 0,14-5 191 0 0,0-2 1 0 0,0 0 0 0 0,-1-2-1 0 0,-1-2 1 0 0,0-1 0 0 0,-1-1-1 0 0,-1-1 1 0 0,-1-2 0 0 0,0-1-1 0 0,7-9-191 0 0,21-16 122 0 0,-1-3-1 0 0,-2-3 1 0 0,-3-1-1 0 0,-3-3 1 0 0,-1-2-1 0 0,-4-1 1 0 0,-2-3-1 0 0,4-12-121 0 0,-13 7 118 0 0,-3-1 0 0 0,-3-1 0 0 0,8-40-118 0 0,-26 84 22 0 0,14-24-76 0 0,-21 49 42 0 0,1-1 0 0 0,0 1-1 0 0,-1 0 1 0 0,1 0 0 0 0,0-1 0 0 0,-1 1 0 0 0,1 0 0 0 0,0 0 0 0 0,0-1 0 0 0,-1 1 0 0 0,1 0-1 0 0,0 0 1 0 0,-1 0 0 0 0,1 0 0 0 0,0 0 0 0 0,0 0 0 0 0,-1 0 0 0 0,1 1 0 0 0,0-1 0 0 0,-1 0 0 0 0,1 0-1 0 0,0 0 1 0 0,0 1 0 0 0,-1-1 0 0 0,1 0 0 0 0,-1 1 0 0 0,1-1 0 0 0,0 1 0 0 0,-1-1 0 0 0,1 1-1 0 0,-1-1 1 0 0,1 1 0 0 0,-1-1 0 0 0,1 1 0 0 0,-1-1 0 0 0,1 1 0 0 0,-1 0 0 0 0,0-1 0 0 0,1 1-1 0 0,-1 0 1 0 0,0-1 0 0 0,0 1 0 0 0,1 0 0 0 0,-1-1 0 0 0,0 1 0 0 0,0 0 0 0 0,0-1 0 0 0,0 1-1 0 0,0 0 1 0 0,0 0 12 0 0,22 64-87 0 0,-3 0-1 0 0,-2 1 1 0 0,-4 1 0 0 0,-2 1-1 0 0,-4-1 1 0 0,-2 1-1 0 0,-3 1 1 0 0,-4-1-1 0 0,-3 8 89 0 0,3-46 6 0 0,-1 0 1 0 0,-2 0 0 0 0,0 0 0 0 0,-3-1 0 0 0,0 0-1 0 0,-2 0 1 0 0,-6 11-8 0 0,11-27-57 0 0,-2 0 0 0 0,1 0 0 0 0,-2-1 0 0 0,0 0 0 0 0,0 0 0 0 0,-1-1 0 0 0,-1 0-1 0 0,0 0 1 0 0,0-1 0 0 0,-1-1 0 0 0,0 0 0 0 0,0 0 0 0 0,-1-1 0 0 0,-1 0 0 0 0,1-1 0 0 0,-8 2 57 0 0,-16 3-378 0 0,0-2 1 0 0,-1-1 0 0 0,0-2 0 0 0,0-2 0 0 0,0-1 0 0 0,-1-2-1 0 0,0-2 1 0 0,1-1 0 0 0,-1-2 0 0 0,1-2 0 0 0,-25-6 377 0 0,-43-13-3856 0 0,40-2-4835 0 0,53 22 6740 0 0</inkml:trace>
  <inkml:trace contextRef="#ctx0" brushRef="#br0" timeOffset="4367.495">2622 1219 200 0 0,'0'0'2341'0'0,"0"0"-869"0"0,0 0-275 0 0,0 0 120 0 0,0 0 326 0 0,0 0 184 0 0,0 0-55 0 0,0 0-206 0 0,0 0-311 0 0,0 0-239 0 0,-32-9-181 0 0,-99-24-158 0 0,65 33 92 0 0,57 5-617 0 0,-8 3-106 0 0,2 0 0 0 0,-1 2 0 0 0,1 0 1 0 0,1 0-1 0 0,0 2 0 0 0,0-1 0 0 0,1 2 1 0 0,1 0-1 0 0,0 0 0 0 0,1 1 0 0 0,0 1 1 0 0,1 0-1 0 0,1 0 0 0 0,0 1 0 0 0,1 0 1 0 0,1 1-1 0 0,0-1 0 0 0,1 1 0 0 0,-3 17-46 0 0,-2 85 100 0 0,11-115-83 0 0,0-1 1 0 0,1 0 0 0 0,-1 0 0 0 0,0 0 0 0 0,1 1-1 0 0,0-1 1 0 0,0 0 0 0 0,0 0 0 0 0,0 0-1 0 0,0 0 1 0 0,1-1 0 0 0,-1 1 0 0 0,1 0 0 0 0,0 0-1 0 0,0-1 1 0 0,0 1 0 0 0,0-1 0 0 0,0 0-1 0 0,1 1 1 0 0,-1-1 0 0 0,0 0 0 0 0,1 0 0 0 0,0-1-1 0 0,0 1 1 0 0,-1-1 0 0 0,1 1 0 0 0,0-1-1 0 0,0 0 1 0 0,0 0 0 0 0,0 0 0 0 0,0 0 0 0 0,1-1-1 0 0,-1 1 1 0 0,0-1 0 0 0,2 0-18 0 0,1-1 94 0 0,1-1 0 0 0,-1 0 0 0 0,0 0 0 0 0,0 0 0 0 0,0-1 0 0 0,0 0 0 0 0,0-1 0 0 0,-1 1 0 0 0,1-1 0 0 0,-1 0 0 0 0,0 0 0 0 0,0-1 0 0 0,-1 1 0 0 0,4-6-94 0 0,11-6 150 0 0,256-256 395 0 0,-275 272-554 0 0,0 1-1 0 0,0-1 1 0 0,0 0 0 0 0,0 1-1 0 0,0-1 1 0 0,0 1 0 0 0,0-1-1 0 0,0 0 1 0 0,0 1 0 0 0,0-1-1 0 0,0 1 1 0 0,1-1-1 0 0,-1 1 1 0 0,0-1 0 0 0,0 0-1 0 0,0 1 1 0 0,0-1 0 0 0,1 0-1 0 0,-1 1 1 0 0,0-1 0 0 0,0 0-1 0 0,1 1 1 0 0,-1-1 0 0 0,0 0-1 0 0,1 1 1 0 0,-1-1 0 0 0,0 0-1 0 0,1 0 1 0 0,-1 1 0 0 0,0-1-1 0 0,1 0 1 0 0,-1 0 0 0 0,1 0-1 0 0,-1 0 1 0 0,0 1 0 0 0,1-1-1 0 0,-1 0 1 0 0,1 0 0 0 0,-1 0-1 0 0,1 0 1 0 0,-1 0 0 0 0,0 0-1 0 0,1 0 1 0 0,-1 0 0 0 0,1 0-1 0 0,-1 0 1 0 0,0 0-1 0 0,1-1 1 0 0,-1 1 0 0 0,1 0-1 0 0,-1 0 1 0 0,0 0 0 0 0,1 0-1 0 0,-1-1 10 0 0,0 10-22 0 0,-1 6 46 0 0,1-1 0 0 0,1 1 0 0 0,0 0 0 0 0,1 0 0 0 0,0 0 0 0 0,1-1 0 0 0,1 1 0 0 0,0-1 0 0 0,1 0 0 0 0,1 0 0 0 0,0-1 0 0 0,7 11-24 0 0,-9-17 4 0 0,6 10 0 0 0,1-1 0 0 0,0-1 0 0 0,1 0 1 0 0,0 0-1 0 0,1-1 0 0 0,1-1 1 0 0,4 3-5 0 0,-16-14 27 0 0,1-1 0 0 0,0 1 0 0 0,0-1 0 0 0,-1 1 0 0 0,1-1 0 0 0,0 0 0 0 0,0 0 0 0 0,0-1 0 0 0,0 1 0 0 0,0 0 0 0 0,1-1 0 0 0,-1 0 0 0 0,0 0 0 0 0,0 0 0 0 0,0 0 0 0 0,0 0 0 0 0,0-1 0 0 0,0 1 0 0 0,0-1 1 0 0,0 0-1 0 0,0 0 0 0 0,0 0 0 0 0,0 0 0 0 0,0-1 0 0 0,0 1 0 0 0,-1-1 0 0 0,1 1 0 0 0,0-1 0 0 0,-1 0 0 0 0,0 0 0 0 0,1 0 0 0 0,-1-1 0 0 0,0 1 0 0 0,0 0 0 0 0,0-1 0 0 0,0 0 0 0 0,-1 1 0 0 0,1-1 0 0 0,-1 0-27 0 0,185-251 371 0 0,-179 244-387 0 0,0 0 0 0 0,0 1 0 0 0,1 0 0 0 0,0 1 0 0 0,1-1-1 0 0,0 2 1 0 0,0-1 0 0 0,1 1 0 0 0,0 1 0 0 0,0-1 0 0 0,7-2 16 0 0,-16 9-6 0 0,0 0 0 0 0,0 0 0 0 0,0-1 0 0 0,0 1 1 0 0,0 0-1 0 0,0 0 0 0 0,0 0 0 0 0,0 0 0 0 0,0 0 0 0 0,0 0 0 0 0,0 0 1 0 0,0 1-1 0 0,0-1 0 0 0,0 0 0 0 0,0 0 0 0 0,0 1 0 0 0,0-1 0 0 0,0 1 1 0 0,0-1-1 0 0,0 1 0 0 0,-1-1 0 0 0,1 1 0 0 0,0 0 0 0 0,0-1 0 0 0,-1 1 1 0 0,1 0-1 0 0,0-1 0 0 0,0 1 0 0 0,-1 0 0 0 0,1 0 0 0 0,-1 0 0 0 0,1 0 1 0 0,-1 0-1 0 0,1 0 0 0 0,-1 0 0 0 0,0 0 0 0 0,1 0 0 0 0,-1 0 0 0 0,0 0 1 0 0,0 0-1 0 0,0 0 0 0 0,0 0 0 0 0,0 0 0 0 0,0 0 0 0 0,0 0 6 0 0,3 58 49 0 0,-4-47-41 0 0,-4 127 228 0 0,7-137-232 0 0,0 1 0 0 0,0-1 0 0 0,0 0 0 0 0,0 1 0 0 0,1-1 0 0 0,-1 0 0 0 0,1-1 0 0 0,-1 1-1 0 0,1 0 1 0 0,0-1 0 0 0,0 1 0 0 0,0-1 0 0 0,0 0 0 0 0,0 0 0 0 0,0 0 0 0 0,0 0 0 0 0,0-1 0 0 0,0 1 0 0 0,0-1 0 0 0,0 0-1 0 0,1 0 1 0 0,-1 0 0 0 0,0 0 0 0 0,0-1 0 0 0,0 1 0 0 0,0-1 0 0 0,0 0 0 0 0,0 0 0 0 0,0 0 0 0 0,0 0 0 0 0,0 0 0 0 0,1-1-4 0 0,111-82 74 0 0,-39 22-42 0 0,-59 49-44 0 0,55-22-94 0 0,-57 80 20 0 0,-14 68 302 0 0,1-110-210 0 0,-1 0 0 0 0,1-1 0 0 0,0 1 1 0 0,-1-1-1 0 0,1 0 0 0 0,0 1 0 0 0,0-1 0 0 0,1 0 0 0 0,-1 0 0 0 0,0 0 0 0 0,1 0 0 0 0,-1-1 0 0 0,1 1 0 0 0,0-1 0 0 0,-1 1 1 0 0,1-1-1 0 0,0 0 0 0 0,0 0 0 0 0,0 0 0 0 0,0-1 0 0 0,0 1 0 0 0,0-1 0 0 0,0 1 0 0 0,0-1 0 0 0,0 0 0 0 0,0 0 0 0 0,0 0 1 0 0,0-1-1 0 0,0 1 0 0 0,0-1 0 0 0,0 1 0 0 0,0-1 0 0 0,0 0 0 0 0,-1 0 0 0 0,1-1 0 0 0,0 1 0 0 0,0-1 0 0 0,-1 1 0 0 0,1-1 1 0 0,-1 0-1 0 0,3-1-6 0 0,272-166 170 0 0,-277 169-170 0 0,1-1 0 0 0,0 1-1 0 0,-1-1 1 0 0,1 0 0 0 0,0 1-1 0 0,0-1 1 0 0,-1 1 0 0 0,1 0-1 0 0,0-1 1 0 0,0 1 0 0 0,0 0 0 0 0,0-1-1 0 0,0 1 1 0 0,-1 0 0 0 0,1 0-1 0 0,0 0 1 0 0,0 0 0 0 0,0-1-1 0 0,0 1 1 0 0,0 1 0 0 0,0-1-1 0 0,0 0 1 0 0,-1 0 0 0 0,1 0-1 0 0,0 0 1 0 0,0 1 0 0 0,0-1-1 0 0,0 0 1 0 0,0 1 0 0 0,-1-1 0 0 0,1 0-1 0 0,0 1 1 0 0,0-1 0 0 0,-1 1-1 0 0,1 0 1 0 0,0-1 0 0 0,-1 1-1 0 0,1 0 1 0 0,0-1 0 0 0,-1 1-1 0 0,1 0 1 0 0,-1-1 0 0 0,1 1-1 0 0,-1 0 1 0 0,0 0 0 0 0,1 0-1 0 0,-1 0 1 0 0,0-1 0 0 0,0 1 0 0 0,1 0-1 0 0,-1 0 1 0 0,0 0 0 0 0,0 0-1 0 0,0 0 1 0 0,0 0 0 0 0,0-1-1 0 0,0 1 1 0 0,0 0 0 0 0,-1 1 0 0 0,2 130 321 0 0,-1-130-357 0 0,1 1 1 0 0,-1 0-1 0 0,1-1 0 0 0,0 1 1 0 0,0-1-1 0 0,0 0 0 0 0,0 1 1 0 0,0-1-1 0 0,0 0 0 0 0,1 1 1 0 0,-1-1-1 0 0,1 0 0 0 0,-1 0 1 0 0,1 0-1 0 0,0 0 0 0 0,0-1 1 0 0,0 1-1 0 0,0 0 1 0 0,0-1-1 0 0,0 1 0 0 0,1-1 1 0 0,-1 0-1 0 0,0 0 0 0 0,1 0 1 0 0,-1 0-1 0 0,1 0 0 0 0,0 0 36 0 0,28-2-9355 0 0,-27-2 3338 0 0,-1 3-1337 0 0</inkml:trace>
  <inkml:trace contextRef="#ctx0" brushRef="#br0" timeOffset="4676.155">4309 1495 840 0 0,'0'0'2134'0'0,"0"0"-1250"0"0,0 0-317 0 0,0 0 381 0 0,0 0 482 0 0,0 0 349 0 0,0 0 67 0 0,0 0-83 0 0,0 0-158 0 0,0 0-184 0 0,0 0-197 0 0,0 0-163 0 0,0 0-134 0 0,33 11-127 0 0,106 32-103 0 0,-135-42-650 0 0,0 1 0 0 0,0-1 1 0 0,0 0-1 0 0,0 0 0 0 0,0 0 0 0 0,0 0 1 0 0,0-1-1 0 0,0 0 0 0 0,0 0 1 0 0,0 0-1 0 0,1 0 0 0 0,-1-1 1 0 0,0 1-1 0 0,0-1 0 0 0,0 0 1 0 0,0 0-1 0 0,0-1 0 0 0,3-1-47 0 0,6-2 183 0 0,121-69 1173 0 0,-129 71-1319 0 0,0-1 0 0 0,-1 0 0 0 0,0 0-1 0 0,1 0 1 0 0,-1-1 0 0 0,-1 1 0 0 0,1-1-1 0 0,-1 0 1 0 0,0 0 0 0 0,0 0 0 0 0,0 0-1 0 0,-1-1 1 0 0,1 1 0 0 0,-2-1 0 0 0,1 0-1 0 0,0 0 1 0 0,-1 1 0 0 0,0-1 0 0 0,-1 0-1 0 0,1 0 1 0 0,-1 0 0 0 0,0 0 0 0 0,0 0-1 0 0,-1-2-36 0 0,-3 3-39 0 0,1 1 0 0 0,-1 0-1 0 0,1 0 1 0 0,-1 0 0 0 0,0 0 0 0 0,-1 1-1 0 0,1 0 1 0 0,-1-1 0 0 0,1 2-1 0 0,-1-1 1 0 0,0 0 0 0 0,0 1-1 0 0,0 0 1 0 0,-1 0 0 0 0,1 1 0 0 0,0-1-1 0 0,-1 1 1 0 0,1 1 0 0 0,-1-1-1 0 0,1 1 1 0 0,-1-1 0 0 0,1 1 0 0 0,-1 1-1 0 0,1-1 1 0 0,-1 1 0 0 0,1 0-1 0 0,0 1 1 0 0,-3 0 39 0 0,-15 3-29 0 0,1 0 0 0 0,-1 2 0 0 0,1 1-1 0 0,1 0 1 0 0,-1 2 0 0 0,2 0 0 0 0,-1 1 0 0 0,1 2 0 0 0,1 0 0 0 0,0 1-1 0 0,1 0 1 0 0,1 2 0 0 0,0 0 0 0 0,-6 9 29 0 0,15-17-25 0 0,0 0 0 0 0,0 1 0 0 0,1 0 1 0 0,0 0-1 0 0,1 0 0 0 0,0 1 0 0 0,1 0 0 0 0,0 0 0 0 0,0 1 1 0 0,1-1-1 0 0,0 1 0 0 0,1 0 0 0 0,0 0 0 0 0,1 0 0 0 0,0 0 0 0 0,1 1 1 0 0,0-1-1 0 0,1 0 0 0 0,1 10 25 0 0,0-16-8 0 0,0 0 1 0 0,1 0 0 0 0,-1 0-1 0 0,1-1 1 0 0,0 1-1 0 0,1-1 1 0 0,-1 1-1 0 0,1-1 1 0 0,0 0-1 0 0,0 0 1 0 0,0 0 0 0 0,0 0-1 0 0,1-1 1 0 0,0 1-1 0 0,0-1 1 0 0,0 0-1 0 0,0 0 1 0 0,0 0-1 0 0,0-1 1 0 0,1 0 0 0 0,-1 1-1 0 0,1-1 8 0 0,108 33-86 0 0,58-24-1301 0 0,-61-17-3756 0 0,-63 2-1132 0 0,-10-3-1888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16.5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237 254 3841 0 0,'0'0'2423'0'0,"0"0"-1463"0"0,0 0-529 0 0,0 0 80 0 0,0 0 244 0 0,0 0 263 0 0,0 0 161 0 0,0 0-84 0 0,0 0-203 0 0,-18 39-201 0 0,-53 125-173 0 0,32-13 219 0 0,-55 374 242 0 0,80-348-947 0 0,14-177-25 0 0,1 1 1 0 0,0 0-1 0 0,-1 0 0 0 0,1-1 0 0 0,0 1 1 0 0,-1-1-1 0 0,1 1 0 0 0,0-1 0 0 0,0 1 1 0 0,0-1-1 0 0,-1 1 0 0 0,1-1 0 0 0,0 0 1 0 0,0 1-1 0 0,0-1 0 0 0,0 0 0 0 0,0 0 1 0 0,0 1-1 0 0,0-1 0 0 0,-1 0 0 0 0,1 0 1 0 0,0 0-1 0 0,0 0 0 0 0,0 0 0 0 0,0-1 1 0 0,0 1-1 0 0,0 0 0 0 0,0 0 0 0 0,0-1 1 0 0,0 1-1 0 0,-1 0 0 0 0,1-1 0 0 0,0 1 1 0 0,0-1-1 0 0,0 1 0 0 0,-1-1 0 0 0,1 1 1 0 0,0-1-1 0 0,0 0-7 0 0,235-166 873 0 0,-234 166-871 0 0,62-41 31 0 0,2 2 0 0 0,1 4-1 0 0,18-5-32 0 0,-75 36-6 0 0,0 1-1 0 0,1 0 1 0 0,-1 1-1 0 0,1 0 0 0 0,0 0 1 0 0,-1 1-1 0 0,1 1 1 0 0,0 0-1 0 0,0 0 1 0 0,0 1-1 0 0,0 1 0 0 0,0-1 1 0 0,0 2-1 0 0,0 0 1 0 0,0 0-1 0 0,4 2 7 0 0,-9 2 18 0 0,-1 0 1 0 0,0 0-1 0 0,0 0 0 0 0,0 1 0 0 0,-1 0 1 0 0,0 0-1 0 0,-1 0 0 0 0,1 0 0 0 0,-1 1 1 0 0,-1-1-1 0 0,1 1 0 0 0,-1 0 1 0 0,-1-1-1 0 0,1 1 0 0 0,-1 0 0 0 0,-1 0 1 0 0,0 0-1 0 0,0 0 0 0 0,0 0 1 0 0,-1 0-1 0 0,0 0 0 0 0,-1 0 0 0 0,1 0 1 0 0,-2 0-1 0 0,1-1 0 0 0,-1 1 0 0 0,-1 2-18 0 0,-13 23 97 0 0,-2 0-1 0 0,-1-1 0 0 0,-1-2 0 0 0,-2 0 0 0 0,-1-1 0 0 0,-1-1 0 0 0,-1-2 1 0 0,-2 0-1 0 0,0-2 0 0 0,-2-1 0 0 0,-8 4-96 0 0,18-11 5 0 0,-1-1 1 0 0,0-1-1 0 0,0-1 1 0 0,-1-1-1 0 0,-1-1 1 0 0,0-1-1 0 0,-1-1 1 0 0,1-1-1 0 0,-2-1 0 0 0,1-1 1 0 0,-1-1-1 0 0,0-2 1 0 0,-17 1-6 0 0,38-3-138 0 0,0-1 1 0 0,0 0-1 0 0,0 0 0 0 0,0-1 1 0 0,-1 1-1 0 0,1-1 1 0 0,0 0-1 0 0,0 0 1 0 0,0 0-1 0 0,0 0 1 0 0,0-1-1 0 0,1 0 1 0 0,-1 0-1 0 0,0 0 0 0 0,1 0 1 0 0,-1 0-1 0 0,1-1 1 0 0,0 0-1 0 0,0 1 1 0 0,0-1-1 0 0,0-1 1 0 0,0 1-1 0 0,0 0 1 0 0,1 0-1 0 0,0-1 0 0 0,0 0 1 0 0,0 1-1 0 0,0-1 1 0 0,0 0-1 0 0,1 0 1 0 0,0 0-1 0 0,0 0 1 0 0,0 0-1 0 0,0 0 1 0 0,0 0-1 0 0,1-1 138 0 0,0-103-10810 0 0,6 84 7737 0 0</inkml:trace>
  <inkml:trace contextRef="#ctx0" brushRef="#br0" timeOffset="1039.034">761 1355 0 0 0,'0'0'601'0'0,"0"0"1456"0"0,0 0 341 0 0,33 5-267 0 0,106 15-281 0 0,-131-18-1542 0 0,1-1 0 0 0,0 0 0 0 0,0 0 0 0 0,0-1-1 0 0,0 0 1 0 0,0 0 0 0 0,0-1 0 0 0,-1 0 0 0 0,1-1 0 0 0,0 0 0 0 0,0 0 0 0 0,2-2-308 0 0,11-3 688 0 0,-1 3-373 0 0,0-2 1 0 0,0 0-1 0 0,-1-2 0 0 0,0 0 1 0 0,0-1-1 0 0,-1-1 0 0 0,0 0 0 0 0,-1-2 1 0 0,0 0-1 0 0,-1-1 0 0 0,-1-1 0 0 0,0-1 1 0 0,0 0-1 0 0,-2-1 0 0 0,2-3-315 0 0,-13 17 21 0 0,-1-1 0 0 0,1 0 0 0 0,-1 0 0 0 0,0 0 0 0 0,0 0 0 0 0,-1-1 0 0 0,1 1-1 0 0,-1 0 1 0 0,1-1 0 0 0,-1 1 0 0 0,0-1 0 0 0,0 1 0 0 0,-1-1 0 0 0,1 0 0 0 0,-1 1 0 0 0,0-1 0 0 0,0 0-1 0 0,0 0 1 0 0,0 1 0 0 0,-1-1 0 0 0,1 0 0 0 0,-1 1 0 0 0,0-1 0 0 0,0 1 0 0 0,0-1 0 0 0,-1 1 0 0 0,1-1-1 0 0,-1 1 1 0 0,0 0 0 0 0,0 0 0 0 0,0 0 0 0 0,0 0 0 0 0,0 0 0 0 0,-1 0 0 0 0,1 1 0 0 0,-1-1 0 0 0,0 1-1 0 0,0-1 1 0 0,0 1 0 0 0,0 0 0 0 0,0 0 0 0 0,0 1 0 0 0,-1-1 0 0 0,1 1 0 0 0,0-1 0 0 0,-1 1 0 0 0,0 0-1 0 0,1 0 1 0 0,-2 0-21 0 0,-8 3-114 0 0,0-1 0 0 0,0 2-1 0 0,1 0 1 0 0,-1 0-1 0 0,1 1 1 0 0,0 0-1 0 0,0 1 1 0 0,1 1 0 0 0,-1 0-1 0 0,1 0 1 0 0,0 1-1 0 0,1 1 1 0 0,0 0-1 0 0,0 0 1 0 0,1 1 0 0 0,0 0-1 0 0,0 0 1 0 0,1 1-1 0 0,0 1 1 0 0,-5 7 114 0 0,4-6-165 0 0,1-1-1 0 0,0 1 1 0 0,0 0-1 0 0,1 1 1 0 0,0 0 0 0 0,1 0-1 0 0,1 1 1 0 0,0-1 0 0 0,1 1-1 0 0,1 0 1 0 0,0 0 0 0 0,0 1-1 0 0,2-1 1 0 0,-1 11 165 0 0,3-21-9 0 0,-1 0 1 0 0,1 0 0 0 0,-1 0-1 0 0,1 0 1 0 0,0-1 0 0 0,1 1-1 0 0,-1 0 1 0 0,1 0-1 0 0,0-1 1 0 0,-1 1 0 0 0,2-1-1 0 0,-1 0 1 0 0,0 1 0 0 0,1-1-1 0 0,-1 0 1 0 0,1 0-1 0 0,0-1 1 0 0,0 1 0 0 0,0 0-1 0 0,0-1 1 0 0,1 0 0 0 0,-1 0-1 0 0,0 0 1 0 0,1 0-1 0 0,0 0 1 0 0,-1-1 0 0 0,1 0-1 0 0,0 0 1 0 0,1 1 8 0 0,118 12 664 0 0,-100-17-430 0 0,0-1-1 0 0,-1-1 1 0 0,1-1-1 0 0,-1 0 1 0 0,0-2 0 0 0,-1-1-1 0 0,0-1 1 0 0,17-10-234 0 0,34-22 405 0 0,-1-3 0 0 0,-3-2 1 0 0,-1-4-1 0 0,-3-3 1 0 0,3-8-406 0 0,-20 22 2 0 0,-2-2 0 0 0,-2-2 0 0 0,-1-1 0 0 0,-3-3 0 0 0,-2-1 0 0 0,-2-2 0 0 0,-2-1 0 0 0,-3-1 0 0 0,-2-2 0 0 0,-3-1 0 0 0,6-22-2 0 0,-22 51-48 0 0,-1 0 0 0 0,-2-1 0 0 0,0 0-1 0 0,-2 0 1 0 0,0-26 48 0 0,-4 54-4 0 0,0-1 0 0 0,0 0 0 0 0,0 1 0 0 0,0-1 0 0 0,0 1 0 0 0,0-1 0 0 0,0 1 0 0 0,0-1-1 0 0,0 1 1 0 0,-1-1 0 0 0,1 1 0 0 0,0-1 0 0 0,0 1 0 0 0,-1 0 0 0 0,1-1 0 0 0,0 1 0 0 0,-1-1 0 0 0,1 1 0 0 0,0-1 0 0 0,-1 1 0 0 0,1 0 0 0 0,-1-1 0 0 0,1 1 0 0 0,-1 0 0 0 0,1 0-1 0 0,0-1 1 0 0,-1 1 0 0 0,1 0 0 0 0,-1 0 0 0 0,1 0 0 0 0,-1-1 0 0 0,1 1 0 0 0,-1 0 0 0 0,0 0 0 0 0,1 0 0 0 0,-1 0 0 0 0,1 0 0 0 0,-1 0 0 0 0,1 0 0 0 0,-1 0 0 0 0,1 0 0 0 0,-1 0-1 0 0,1 1 1 0 0,-1-1 0 0 0,1 0 0 0 0,-1 0 0 0 0,1 0 0 0 0,-1 1 0 0 0,1-1 0 0 0,-1 0 0 0 0,1 0 0 0 0,0 1 0 0 0,-1-1 0 0 0,1 0 0 0 0,-1 1 0 0 0,1-1 0 0 0,0 1 0 0 0,-1-1 0 0 0,1 1-1 0 0,0-1 1 0 0,0 0 0 0 0,-1 1 0 0 0,1-1 0 0 0,0 1 0 0 0,0-1 0 0 0,0 1 0 0 0,-1-1 0 0 0,1 1 0 0 0,0-1 0 0 0,0 1 4 0 0,-16 23-62 0 0,2 1 0 0 0,0 0 0 0 0,2 0-1 0 0,1 2 1 0 0,1-1 0 0 0,1 1 0 0 0,-2 12 62 0 0,-21 83-271 0 0,6 0-1 0 0,-8 101 272 0 0,-17 257-136 0 0,45-444 187 0 0,-1-1 0 0 0,-2 0 0 0 0,-1 0 0 0 0,-2 0 0 0 0,-1-2 0 0 0,-2 0 0 0 0,-1 0 0 0 0,-2-1 0 0 0,-1-2 0 0 0,-16 21-51 0 0,30-45 51 0 0,1 0-1 0 0,-1 0 1 0 0,0 0 0 0 0,0-1 0 0 0,-1 0 0 0 0,1 0 0 0 0,-1-1-1 0 0,0 1 1 0 0,-1-1 0 0 0,1 0 0 0 0,-1-1 0 0 0,0 0 0 0 0,0 0-1 0 0,0 0 1 0 0,0-1 0 0 0,0 0 0 0 0,0 0 0 0 0,-2-1-51 0 0,7-3-13 0 0,0 1 1 0 0,1-1-1 0 0,-1 0 1 0 0,1-1-1 0 0,-1 1 1 0 0,1 0-1 0 0,0 0 1 0 0,0-1-1 0 0,0 1 1 0 0,0 0 0 0 0,0-1-1 0 0,0 1 1 0 0,1-1-1 0 0,-1 1 1 0 0,1-1-1 0 0,0 1 1 0 0,0-1-1 0 0,0 1 1 0 0,0-1-1 0 0,0 0 1 0 0,0 1-1 0 0,1-1 1 0 0,-1 1 0 0 0,1-1-1 0 0,0 1 1 0 0,0-1 12 0 0,6-19-19 0 0,2 1 1 0 0,0 0 0 0 0,1 0-1 0 0,1 1 1 0 0,1 0 0 0 0,1 1-1 0 0,0 1 1 0 0,1 0 0 0 0,3-1 18 0 0,-10 9-9 0 0,35-43-31 0 0,3 2-1 0 0,1 2 1 0 0,3 2 0 0 0,1 2-1 0 0,3 2 1 0 0,1 3-1 0 0,2 2 1 0 0,2 3 0 0 0,1 2-1 0 0,54-21 41 0 0,17 24-3014 0 0,-80-18-10679 0 0,-44 40 13793 0 0,1-1-57 0 0,25-36 5301 0 0,-32 42 1246 0 0,-12 10-5802 0 0,-23 30 223 0 0,22-26-874 0 0,1 0-1 0 0,0 0 1 0 0,0 1 0 0 0,1 1 0 0 0,1 0 0 0 0,0 0-1 0 0,1 1 1 0 0,1 0 0 0 0,0 1 0 0 0,0 0 0 0 0,2 0-1 0 0,0 0 1 0 0,1 1 0 0 0,0 0 0 0 0,1 0 0 0 0,1 0-1 0 0,1 1 1 0 0,0-1 0 0 0,1 4-137 0 0,2-14 73 0 0,-1-1 1 0 0,2 1-1 0 0,-1-1 1 0 0,1 1-1 0 0,0-1 0 0 0,0 1 1 0 0,0-1-1 0 0,1 0 0 0 0,0 0 1 0 0,0 0-1 0 0,0 0 1 0 0,0-1-1 0 0,1 1 0 0 0,0-1 1 0 0,0 0-1 0 0,0 0 1 0 0,0 0-1 0 0,1-1 0 0 0,0 0 1 0 0,-1 1-1 0 0,1-2 0 0 0,0 1 1 0 0,1 0-1 0 0,-1-1 1 0 0,0 0-1 0 0,5 1-73 0 0,6 2 295 0 0,0-1 1 0 0,0 0-1 0 0,1-1 1 0 0,-1-1-1 0 0,0-1 1 0 0,1 0-1 0 0,0-1 1 0 0,12-2-296 0 0,-14-1 160 0 0,1 0 0 0 0,-1-1 0 0 0,0 0 1 0 0,0-1-1 0 0,0-1 0 0 0,-1-1 0 0 0,0 0 1 0 0,0 0-1 0 0,-1-2 0 0 0,0 0 0 0 0,0 0 1 0 0,-1-1-1 0 0,0 0 0 0 0,-1-1 0 0 0,0-1 1 0 0,8-11-161 0 0,-13 16 23 0 0,0 0 1 0 0,-1 0 0 0 0,0-1 0 0 0,0 0 0 0 0,-1 0-1 0 0,0 0 1 0 0,-1-1 0 0 0,0 1 0 0 0,0-1 0 0 0,0 0-1 0 0,-1 0 1 0 0,-1 0 0 0 0,0 0 0 0 0,0 0 0 0 0,0 0-1 0 0,-1 0 1 0 0,-1 0 0 0 0,1 0 0 0 0,-2 0 0 0 0,1 0-1 0 0,-1 0 1 0 0,0 0 0 0 0,-1 0 0 0 0,0 1 0 0 0,-1-1-1 0 0,0 1 1 0 0,0 0 0 0 0,0 0 0 0 0,-3-2-24 0 0,1 0-131 0 0,-1 1-1 0 0,0 0 1 0 0,0 1 0 0 0,-1 0 0 0 0,0 0 0 0 0,-1 1 0 0 0,0-1 0 0 0,0 2 0 0 0,0 0 0 0 0,-1 0-1 0 0,0 0 1 0 0,0 1 0 0 0,0 1 0 0 0,-1 0 0 0 0,1 0 0 0 0,-1 1 0 0 0,0 0 0 0 0,0 1-1 0 0,-10-1 132 0 0,-66 14-3442 0 0,37 21-6812 0 0,41-24 1355 0 0</inkml:trace>
  <inkml:trace contextRef="#ctx0" brushRef="#br0" timeOffset="1321.115">3211 1539 3649 0 0,'0'0'2900'0'0,"0"0"-903"0"0,0 0-150 0 0,0 0 180 0 0,0 0-44 0 0,0 0-184 0 0,0 0-244 0 0,0 0-257 0 0,0 0-206 0 0,0 0-237 0 0,0 0-227 0 0,0 0-116 0 0,-24-15-85 0 0,-71-48-64 0 0,94 62-349 0 0,-1 0 1 0 0,1 0-1 0 0,-1 0 0 0 0,1 0 1 0 0,-1 0-1 0 0,1-1 1 0 0,0 1-1 0 0,-1 0 1 0 0,1-1-1 0 0,0 0 1 0 0,0 1-1 0 0,0-1 1 0 0,0 1-1 0 0,0-1 1 0 0,1 0-1 0 0,-1 0 1 0 0,0 1-1 0 0,1-1 1 0 0,0 0-1 0 0,-1 0 1 0 0,1 0-1 0 0,0 0 1 0 0,0 0-1 0 0,0 1 1 0 0,0-1-1 0 0,0 0 0 0 0,0 0 1 0 0,0 0-1 0 0,1 0 1 0 0,-1 0-1 0 0,1 1 1 0 0,-1-1-1 0 0,1 0 1 0 0,0 0-1 0 0,0 1 1 0 0,0-1-15 0 0,2-7 73 0 0,10-28 11 0 0,0 1-1 0 0,3 0 0 0 0,0 1 0 0 0,3 1 1 0 0,0 1-1 0 0,3 1 0 0 0,21-26-83 0 0,-32 44-211 0 0,2 0 0 0 0,0 0 0 0 0,0 2-1 0 0,1-1 1 0 0,1 2 0 0 0,0 0 0 0 0,0 0 0 0 0,1 2 0 0 0,6-3 211 0 0,15-3-4315 0 0,2 4-3601 0 0,-24 10-2062 0 0</inkml:trace>
  <inkml:trace contextRef="#ctx0" brushRef="#br0" timeOffset="1683.132">3605 1326 6897 0 0,'0'0'3337'0'0,"0"0"-590"0"0,0 0-346 0 0,0 0-257 0 0,34-3-473 0 0,106-12-429 0 0,-117 13-959 0 0,-1-1 0 0 0,0-1 0 0 0,0-1-1 0 0,-1-1 1 0 0,0-1 0 0 0,0-1 0 0 0,0-1 0 0 0,-1 0 0 0 0,0-2 0 0 0,-1 0-1 0 0,7-7-282 0 0,-15 13 48 0 0,-1-1 0 0 0,0 0 0 0 0,0-1 0 0 0,-1 0 0 0 0,0 0-1 0 0,0-1 1 0 0,-1-1 0 0 0,0 1 0 0 0,0-1 0 0 0,-1 0-1 0 0,0-1 1 0 0,-1 0 0 0 0,0 0 0 0 0,0 0 0 0 0,-1-1 0 0 0,-1 0-1 0 0,1 0 1 0 0,-2 0 0 0 0,0 0 0 0 0,0-1 0 0 0,-1 1 0 0 0,0-7-48 0 0,-4 14-39 0 0,0 0 0 0 0,0-1 0 0 0,-1 2 1 0 0,1-1-1 0 0,-1 0 0 0 0,0 0 0 0 0,0 1 1 0 0,-1 0-1 0 0,1-1 0 0 0,-1 1 0 0 0,1 0 1 0 0,-1 1-1 0 0,0-1 0 0 0,0 1 0 0 0,0 0 0 0 0,-1 0 1 0 0,1 0-1 0 0,0 0 0 0 0,-1 1 0 0 0,1 0 1 0 0,-1 0-1 0 0,1 0 0 0 0,-1 0 0 0 0,0 1 1 0 0,1 0-1 0 0,-1-1 0 0 0,0 2 0 0 0,1-1 1 0 0,-1 1-1 0 0,0-1 0 0 0,1 1 0 0 0,-1 1 1 0 0,-1 0 38 0 0,-13 1-82 0 0,1 2 1 0 0,0 0 0 0 0,0 1 0 0 0,0 0 0 0 0,1 2-1 0 0,0 0 1 0 0,0 1 0 0 0,1 1 0 0 0,0 0 0 0 0,1 1-1 0 0,0 1 1 0 0,0 1 0 0 0,2 0 0 0 0,0 0-1 0 0,0 1 1 0 0,1 1 0 0 0,1 0 0 0 0,0 1 0 0 0,-4 8 81 0 0,7-10-37 0 0,0 0 0 0 0,0 0 0 0 0,1 1 0 0 0,1 0 1 0 0,1 0-1 0 0,0 0 0 0 0,1 1 0 0 0,0-1 0 0 0,1 1 1 0 0,1 0-1 0 0,1 0 0 0 0,0 0 0 0 0,1 1 0 0 0,1-1 1 0 0,1 11 36 0 0,2-16 2 0 0,0 0 1 0 0,0 0 0 0 0,1-1-1 0 0,0 1 1 0 0,1-1 0 0 0,0-1-1 0 0,1 1 1 0 0,0-1 0 0 0,0 0-1 0 0,1 0 1 0 0,0-1 0 0 0,0 0-1 0 0,1-1 1 0 0,0 0 0 0 0,1 0-1 0 0,-1-1 1 0 0,1 0 0 0 0,0-1-1 0 0,1 0 1 0 0,0 0 0 0 0,-1-1-1 0 0,1-1 1 0 0,0 0 0 0 0,1 0-1 0 0,-1-1 1 0 0,0-1 0 0 0,1 0-1 0 0,-1 0 1 0 0,8-1-3 0 0,15-1-287 0 0,-1-1 0 0 0,1-1 0 0 0,-1-2 0 0 0,0-1 0 0 0,0-2 1 0 0,-1-1-1 0 0,0-2 0 0 0,22-10 287 0 0,10-5-2718 0 0,-22 9-1981 0 0,-8 1-4607 0 0</inkml:trace>
  <inkml:trace contextRef="#ctx0" brushRef="#br0" timeOffset="2361.281">4601 70 6001 0 0,'0'0'740'0'0,"0"0"-403"0"0,0 0 192 0 0,0 0 387 0 0,35-2 295 0 0,112-9 168 0 0,114-19 3456 0 0,33 3-3594 0 0,-189 34-968 0 0,-103-4-200 0 0,0 0 0 0 0,-1-1-1 0 0,1 1 1 0 0,0 1 0 0 0,-1-1 0 0 0,0 0-1 0 0,0 0 1 0 0,0 0 0 0 0,0 1-1 0 0,-1-1 1 0 0,1 0 0 0 0,-1 1-1 0 0,0-1 1 0 0,1 1 0 0 0,-2-1 0 0 0,1 0-1 0 0,0 1 1 0 0,-1-1 0 0 0,0 3-73 0 0,0 6 240 0 0,-30 216 1278 0 0,23-87-1267 0 0,6 0 0 0 0,7 0 0 0 0,13 69-251 0 0,-6-65 96 0 0,-9-102-63 0 0,11 147 117 0 0,-7 2 1 0 0,-10 3-151 0 0,-10-37 1333 0 0,13-157-1185 0 0,0-1 16 0 0,0 0-5 0 0,0 0 57 0 0,0 0 25 0 0,0 0 46 0 0,0 0 40 0 0,0 0-3 0 0,0 0-37 0 0,0-26 457 0 0,-4 23-725 0 0,-1 0-1 0 0,1 1 1 0 0,-1-1 0 0 0,1 1 0 0 0,-1 0-1 0 0,0 0 1 0 0,0 1 0 0 0,1-1-1 0 0,-1 1 1 0 0,0 0 0 0 0,0 1 0 0 0,0-1-1 0 0,-1 1 1 0 0,1 0 0 0 0,0 0 0 0 0,0 0-1 0 0,0 1 1 0 0,0 0 0 0 0,0 0 0 0 0,-2 1-19 0 0,2-1 2 0 0,-225 45-28 0 0,3-6 334 0 0,74-13-3620 0 0,52-10-6280 0 0,93-16-1009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5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4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4:55.4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0 203 7762 0 0,'0'0'956'0'0,"0"0"-189"0"0,0 0-74 0 0,0 0 114 0 0,0 0 153 0 0,0 0 36 0 0,0 0-117 0 0,0 0-215 0 0,0 0-218 0 0,0 0-150 0 0,0 0-67 0 0,35-22-27 0 0,112-69-13 0 0,-42 48 129 0 0,-80 37-225 0 0,22-6 41 0 0,0 2-1 0 0,0 3 1 0 0,0 1 0 0 0,1 2 0 0 0,0 2 0 0 0,40 5-134 0 0,-80-3-33 0 0,-1 0 0 0 0,1 0 1 0 0,0 1-1 0 0,0 1 1 0 0,-1-1-1 0 0,1 1 0 0 0,-1 0 1 0 0,0 1-1 0 0,0 0 1 0 0,1 0-1 0 0,-2 0 0 0 0,1 1 1 0 0,0 0-1 0 0,-1 1 1 0 0,0-1-1 0 0,0 1 0 0 0,0 0 1 0 0,0 1-1 0 0,-1-1 1 0 0,0 1-1 0 0,0 0 0 0 0,-1 1 1 0 0,1-1-1 0 0,-2 1 1 0 0,1 0-1 0 0,-1 0 0 0 0,1 0 1 0 0,-2 0-1 0 0,1 3 33 0 0,-2 5 9 0 0,-1 1 0 0 0,0-1 0 0 0,-2 0 0 0 0,0 0 0 0 0,0 1 0 0 0,-1-2 0 0 0,-1 1 0 0 0,-1 0 0 0 0,0-1-1 0 0,-1 1 1 0 0,0-2 0 0 0,-1 1 0 0 0,-1-1 0 0 0,0 0 0 0 0,-5 6-9 0 0,-158 172 182 0 0,167-187-184 0 0,-186 166 650 0 0,188-169-655 0 0,1 0 0 0 0,-1 0 0 0 0,0 0 0 0 0,1 0 0 0 0,-1 0 1 0 0,1 1-1 0 0,-1-1 0 0 0,1 0 0 0 0,-1 1 0 0 0,1-1 0 0 0,0 1 0 0 0,0 0 1 0 0,0-1-1 0 0,0 1 0 0 0,0 0 0 0 0,0 0 0 0 0,1 0 0 0 0,-1 0 0 0 0,0-1 1 0 0,1 1-1 0 0,0 0 0 0 0,-1 0 0 0 0,1 0 0 0 0,0 0 0 0 0,0 0 0 0 0,0 0 1 0 0,0 0-1 0 0,0 0 0 0 0,1 0 0 0 0,-1 0 0 0 0,0 0 0 0 0,1 0 0 0 0,0 0 1 0 0,-1 0-1 0 0,1-1 0 0 0,0 2 7 0 0,100 33-261 0 0,-38-16 269 0 0,127 50-84 0 0,-175-62 57 0 0,0 1 0 0 0,-1 0 0 0 0,0 1 0 0 0,0 0 0 0 0,-1 2 0 0 0,-1-1 1 0 0,0 1-1 0 0,0 1 0 0 0,-1 0 0 0 0,-1 1 0 0 0,0 0 0 0 0,-1 1 0 0 0,-1 0 0 0 0,0 0 1 0 0,-1 1-1 0 0,0-1 0 0 0,-1 2 0 0 0,-1-1 0 0 0,-1 1 0 0 0,-1-1 0 0 0,1 8 19 0 0,-2-7 166 0 0,0 1 0 0 0,-1 0 0 0 0,-1 0 0 0 0,-1 0 0 0 0,-1 0 0 0 0,0 0-1 0 0,-2-1 1 0 0,0 1 0 0 0,0-1 0 0 0,-2 0 0 0 0,0 0 0 0 0,-1-1-1 0 0,0 0 1 0 0,-2 0 0 0 0,0 0 0 0 0,-1-1 0 0 0,0-1 0 0 0,-1 1 0 0 0,0-2-1 0 0,-2 0 1 0 0,1 0 0 0 0,-2-1 0 0 0,1 0 0 0 0,-2-2 0 0 0,-14 10-166 0 0,7-11 176 0 0,0-1 0 0 0,-1-1 0 0 0,1-2 0 0 0,-2 0 1 0 0,1-1-1 0 0,0-1 0 0 0,-1-1 0 0 0,1-1 0 0 0,-1-1 1 0 0,1-2-1 0 0,-1 0 0 0 0,1-1 0 0 0,0-1 0 0 0,0-2 1 0 0,0 0-1 0 0,1-1 0 0 0,-21-10-176 0 0,18 6-38 0 0,4 4-124 0 0,0-1 0 0 0,1-1 1 0 0,1-1-1 0 0,-1-1 0 0 0,2-1 1 0 0,-1 0-1 0 0,2-1 0 0 0,0-1 0 0 0,-6-7 162 0 0,5-16-3219 0 0,16 12-5310 0 0,2 16-1474 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9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9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7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5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9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7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3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7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1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5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2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8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8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9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7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3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3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7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9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7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3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7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9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7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3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7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5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7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2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7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9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7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3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7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5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7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2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7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2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4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9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7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3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7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5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7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2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7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2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4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1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7418 0 0,'0'0'2107'0'0,"0"0"-682"0"0,0 0-327 0 0,0 0 120 0 0,0 0 127 0 0,0 0-26 0 0,0 0-249 0 0,0 0-294 0 0,33-3-212 0 0,102-7-115 0 0,71 11 786 0 0,-165 0-1149 0 0,241-16-461 0 0,-236 3-945 0 0,-20-3-5639 0 0,-25 13 4448 0 0,-1 1-3065 0 0,0 1 2207 0 0</inkml:trace>
  <inkml:trace contextRef="#ctx0" brushRef="#br0" timeOffset="365.788">52 531 1344 0 0,'0'0'2195'0'0,"0"0"-207"0"0,0 0 131 0 0,0 0 233 0 0,0 0 82 0 0,0 0-239 0 0,0 0-477 0 0,0 0-479 0 0,0 0-362 0 0,36 4-238 0 0,117 10-149 0 0,39-14 516 0 0,140-7-2354 0 0,-305 11-1244 0 0,-15-2-752 0 0,-1 0-3891 0 0,-8-2 1158 0 0</inkml:trace>
  <inkml:trace contextRef="#ctx0" brushRef="#br0" timeOffset="726.771">468 1 304 0 0,'0'0'2486'0'0,"0"0"-231"0"0,0 0-21 0 0,0 0 60 0 0,0 0-170 0 0,0 0-442 0 0,0 0-639 0 0,0 0-495 0 0,0 0-212 0 0,0 0 20 0 0,0 0 149 0 0,0 0 189 0 0,0 0 102 0 0,4 8 8 0 0,-1 1-558 0 0,31 36 961 0 0,219 74 1349 0 0,-230-108-2525 0 0,-1 2 1 0 0,0 0-1 0 0,-1 1 0 0 0,-1 1 1 0 0,0 1-1 0 0,-1 1 0 0 0,0 1-31 0 0,2 1-28 0 0,-20-18 28 0 0,1 1 0 0 0,-1 0-1 0 0,0 1 1 0 0,0-1 0 0 0,1 0 0 0 0,-1 0 0 0 0,-1 0 0 0 0,1 1 0 0 0,0-1-1 0 0,0 0 1 0 0,-1 1 0 0 0,0-1 0 0 0,1 1 0 0 0,-1-1 0 0 0,0 1 0 0 0,0-1 0 0 0,0 0-1 0 0,-1 1 1 0 0,1-1 0 0 0,0 1 0 0 0,-1-1 0 0 0,0 0 0 0 0,1 1 0 0 0,-1-1-1 0 0,0 0 1 0 0,0 1 0 0 0,-1-1 0 0 0,1 0 0 0 0,0 0 0 0 0,-1 0 0 0 0,1 0-1 0 0,-1 0 1 0 0,1-1 0 0 0,-1 1 0 0 0,0 0 0 0 0,0-1 0 0 0,0 1 0 0 0,0-1 0 0 0,-1 1 0 0 0,-212 141 202 0 0,164-106-159 0 0,1 2 0 0 0,2 3 1 0 0,-38 42-44 0 0,22-18-2053 0 0,58-59-1812 0 0,2-6-3890 0 0,4-1-1560 0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5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440 516 0 0 0,'0'0'1768'0'0,"0"0"269"0"0,0 0 274 0 0,0 0 188 0 0,0 0-134 0 0,0 0-393 0 0,0 0-476 0 0,0 0-435 0 0,0 0-325 0 0,0 0-192 0 0,0 8-100 0 0,9 298 1829 0 0,13-119-2320 0 0,-20-117-2338 0 0,-12-63-2525 0 0,4-7-2031 0 0,4 0 4579 0 0,2 0-499 0 0</inkml:trace>
  <inkml:trace contextRef="#ctx0" brushRef="#br0" timeOffset="356.317">0 494 0 0 0,'0'0'1346'0'0,"0"0"-205"0"0,0 0 63 0 0,0 0 313 0 0,0 0 353 0 0,0 0 219 0 0,0 0-104 0 0,0 0-377 0 0,0 0-348 0 0,0 0-233 0 0,0 0-125 0 0,0 0-55 0 0,32-14-51 0 0,104-44-68 0 0,-27 34 500 0 0,218-5 365 0 0,-288 27-2116 0 0,32-2-462 0 0,-48 3-3853 0 0,-1 1-4238 0 0,-17 0 3357 0 0</inkml:trace>
  <inkml:trace contextRef="#ctx0" brushRef="#br0" timeOffset="759.99">768 895 2104 0 0,'0'0'1546'0'0,"0"0"-142"0"0,0 0 34 0 0,0 0 106 0 0,0 0 69 0 0,0 0-132 0 0,0 0-259 0 0,0 0-260 0 0,0 0-238 0 0,0 0-175 0 0,0 0-102 0 0,0 0-60 0 0,1 28-46 0 0,7 132 143 0 0,-2-94 661 0 0,0-17-3534 0 0,-5-17-9403 0 0,-1-32 8582 0 0</inkml:trace>
  <inkml:trace contextRef="#ctx0" brushRef="#br0" timeOffset="1018.196">591 899 1256 0 0,'0'0'1023'0'0,"0"0"-73"0"0,0 0 285 0 0,0 0 418 0 0,0 0 242 0 0,0 0-58 0 0,0 0-258 0 0,0 0-282 0 0,0 0-270 0 0,32-3-253 0 0,100-10-226 0 0,100-19-16 0 0,-208 29-2161 0 0,-8 3-7099 0 0,-15 0 8353 0 0,4 0-4499 0 0</inkml:trace>
  <inkml:trace contextRef="#ctx0" brushRef="#br0" timeOffset="1293.475">586 1245 0 0 0,'0'0'1654'0'0,"0"0"-37"0"0,0 0 314 0 0,0 0 326 0 0,0 0 125 0 0,0 0-190 0 0,0 0-434 0 0,0 0-460 0 0,0 0-422 0 0,32 0-297 0 0,102-4-221 0 0,13-18-342 0 0,-98 11-2012 0 0,-17 3-4280 0 0,-28 7 4853 0 0,6-1-5800 0 0</inkml:trace>
  <inkml:trace contextRef="#ctx0" brushRef="#br0" timeOffset="8271.983">1333 969 912 0 0,'0'0'2578'0'0,"0"0"-924"0"0,0 0-479 0 0,0 0-10 0 0,0 0 324 0 0,0 0 302 0 0,0 0 28 0 0,0 0-206 0 0,0 0-334 0 0,0 0-277 0 0,0 0-159 0 0,30-6-111 0 0,95-19-65 0 0,146-24 1755 0 0,-193 35-2516 0 0,-45 12-5612 0 0,-32 3-551 0 0,-1 1 2045 0 0,0-1-660 0 0</inkml:trace>
  <inkml:trace contextRef="#ctx0" brushRef="#br0" timeOffset="8981.97">1953 1138 0 0 0,'0'0'1618'0'0,"0"0"501"0"0,0 0 292 0 0,0 0-56 0 0,0 0-258 0 0,0 0-261 0 0,0 0-232 0 0,0 0-206 0 0,0 0-176 0 0,0 0-154 0 0,18-11-161 0 0,57-39-153 0 0,-12-17 731 0 0,93-113 80 0 0,-117 133-1430 0 0,1 1 0 0 0,3 2 0 0 0,40-32-135 0 0,-77 70-12 0 0,0 1 0 0 0,0 0 0 0 0,0 1 0 0 0,1 0 0 0 0,0 0 0 0 0,0 0 0 0 0,0 1 0 0 0,0 0 0 0 0,1 0 1 0 0,-1 0-1 0 0,1 1 0 0 0,-1 1 0 0 0,4-1 12 0 0,-9 3-13 0 0,-1 1 1 0 0,1 0 0 0 0,0 0-1 0 0,-1 0 1 0 0,1 0 0 0 0,-1 0-1 0 0,0 0 1 0 0,1 0 0 0 0,-1 1-1 0 0,0-1 1 0 0,0 0 0 0 0,-1 1-1 0 0,1-1 1 0 0,0 0 0 0 0,-1 1-1 0 0,0-1 1 0 0,1 1-1 0 0,-1-1 1 0 0,0 1 0 0 0,0-1-1 0 0,0 1 1 0 0,-1-1 0 0 0,1 1-1 0 0,-1-1 1 0 0,1 1 0 0 0,-1 0 12 0 0,1 5-2 0 0,-18 117 38 0 0,15-114-36 0 0,0 0 1 0 0,1 1-1 0 0,0-1 0 0 0,0 1 1 0 0,1 0-1 0 0,1 0 0 0 0,0-1 0 0 0,1 1 1 0 0,0 2-1 0 0,0-12 2 0 0,0 1 1 0 0,-1-1-1 0 0,1 1 0 0 0,0-1 1 0 0,1 1-1 0 0,-1-1 0 0 0,0 0 1 0 0,1 0-1 0 0,-1 0 0 0 0,1 1 1 0 0,0-2-1 0 0,0 1 1 0 0,0 0-1 0 0,0 0 0 0 0,0 0 1 0 0,0-1-1 0 0,0 1 0 0 0,1-1 1 0 0,-1 0-1 0 0,0 0 0 0 0,1 0 1 0 0,-1 0-1 0 0,1 0 1 0 0,-1 0-1 0 0,1 0 0 0 0,0-1 1 0 0,-1 0-1 0 0,1 1 0 0 0,-1-1 1 0 0,1 0-1 0 0,0 0 1 0 0,-1 0-1 0 0,1-1 0 0 0,0 1 1 0 0,2-1-3 0 0,89-38 248 0 0,188-206-139 0 0,-276 240-125 0 0,0-1 0 0 0,0 2 0 0 0,1-1 0 0 0,-1 1 0 0 0,1 0 1 0 0,0 0-1 0 0,0 1 0 0 0,0-1 0 0 0,1 2 0 0 0,-1-1 0 0 0,1 1 0 0 0,4-1 16 0 0,-1 44-127 0 0,-11 294 388 0 0,24-191-187 0 0,-24-139-62 0 0,0 7-1872 0 0,-8-18-9395 0 0,3 2 1496 0 0</inkml:trace>
  <inkml:trace contextRef="#ctx0" brushRef="#br0" timeOffset="14426.392">3658 476 392 0 0,'0'0'1592'0'0,"0"0"-590"0"0,0 0-157 0 0,0 0 246 0 0,0 0 388 0 0,0 0 262 0 0,0 0-8 0 0,0 0-211 0 0,0 0-296 0 0,0 0-261 0 0,0 0-186 0 0,-2-6-124 0 0,-5-19-83 0 0,-20 19 1304 0 0,-52 65-1345 0 0,67-49-526 0 0,-1 1 1 0 0,2 0-1 0 0,-1 0 0 0 0,1 1 0 0 0,1 0 1 0 0,0 1-1 0 0,1 0 0 0 0,1 1 1 0 0,0 0-1 0 0,0 0 0 0 0,2 1 0 0 0,0 0 1 0 0,0 0-1 0 0,1 0 0 0 0,1 1 0 0 0,1-1 1 0 0,0 1-1 0 0,0 14-5 0 0,4-27 25 0 0,-1 0-1 0 0,1 0 1 0 0,0 0 0 0 0,0 0 0 0 0,0 0-1 0 0,0 0 1 0 0,1-1 0 0 0,-1 1 0 0 0,1 0-1 0 0,0-1 1 0 0,-1 1 0 0 0,1-1 0 0 0,0 0-1 0 0,1 0 1 0 0,-1 1 0 0 0,0-1 0 0 0,0-1-1 0 0,1 1 1 0 0,0 0 0 0 0,-1-1-1 0 0,1 1 1 0 0,0-1 0 0 0,-1 0 0 0 0,1 0-1 0 0,0 0 1 0 0,0 0 0 0 0,0 0 0 0 0,2 0-25 0 0,88 4 1197 0 0,-74-11-1015 0 0,0-1 0 0 0,-1-1 0 0 0,1-1 0 0 0,-2-1 0 0 0,0 0 0 0 0,0-1 0 0 0,0-1 0 0 0,-2-1 0 0 0,0 0 0 0 0,0-1 0 0 0,-1 0 0 0 0,-1-1 0 0 0,0-1 0 0 0,-1 0 0 0 0,-1-1 0 0 0,0 0 0 0 0,1-5-182 0 0,6-5 11 0 0,-1 0 1 0 0,-1-1 0 0 0,-2-1 0 0 0,-1 0 0 0 0,-1-1-1 0 0,-2-1 1 0 0,0 1 0 0 0,1-19-12 0 0,-8 36-68 0 0,-1-1 0 0 0,0 0 1 0 0,-1 0-1 0 0,0 0 0 0 0,-1 0 0 0 0,-1 0 0 0 0,0 0 1 0 0,-1 1-1 0 0,-1-1 0 0 0,0 0 0 0 0,-1 1 0 0 0,0 0 1 0 0,-1-1-1 0 0,0 2 0 0 0,-1-1 0 0 0,-1 1 0 0 0,0 0 1 0 0,0 0-1 0 0,-1 1 0 0 0,-8-8 68 0 0,13 15-37 0 0,-1 0-1 0 0,1 1 1 0 0,-1-1-1 0 0,0 1 1 0 0,0 0 0 0 0,-1 0-1 0 0,1 1 1 0 0,-1-1 0 0 0,1 1-1 0 0,-1 0 1 0 0,0 0-1 0 0,0 1 1 0 0,0-1 0 0 0,0 1-1 0 0,0 0 1 0 0,0 1 0 0 0,0-1-1 0 0,0 1 1 0 0,0 0-1 0 0,0 0 1 0 0,0 0 0 0 0,0 1-1 0 0,0 0 1 0 0,0 0 0 0 0,0 0-1 0 0,0 0 1 0 0,0 1-1 0 0,0 0 1 0 0,0 0 0 0 0,1 0-1 0 0,-1 1 1 0 0,1 0 0 0 0,0 0-1 0 0,0 0 1 0 0,0 0-1 0 0,-2 2 38 0 0,-4 6 5 0 0,1 0-1 0 0,0 1 0 0 0,1 0 0 0 0,1 0 1 0 0,0 0-1 0 0,0 1 0 0 0,1 0 0 0 0,1 0 1 0 0,0 1-1 0 0,1 0 0 0 0,1 0 0 0 0,0 0 1 0 0,1 0-1 0 0,0 0 0 0 0,1 0 0 0 0,0 1 1 0 0,2-1-1 0 0,-1 0 0 0 0,2 1 0 0 0,0-1 1 0 0,1 0-1 0 0,0 0 0 0 0,1 0 0 0 0,0-1 1 0 0,1 1-1 0 0,1-1 0 0 0,2 4-4 0 0,7 2-7 0 0,0 0 0 0 0,1-1 1 0 0,1 0-1 0 0,0-1 0 0 0,1-1 0 0 0,1-1 0 0 0,1-1 0 0 0,0-1 1 0 0,1 0-1 0 0,0-1 0 0 0,1-2 0 0 0,0 0 0 0 0,1-1 0 0 0,-1-2 1 0 0,2 0-1 0 0,13 2 7 0 0,35 1-2721 0 0,-49-9-1920 0 0,1-1-4709 0 0,-22 0 8297 0 0,4 0-1660 0 0</inkml:trace>
  <inkml:trace contextRef="#ctx0" brushRef="#br0" timeOffset="14750.512">3327 929 5417 0 0,'0'0'1990'0'0,"0"0"-798"0"0,0 0 150 0 0,0 0 338 0 0,0 0 149 0 0,0 0-108 0 0,0 0-322 0 0,0 0-293 0 0,32 11-202 0 0,105 33-148 0 0,-40-29 208 0 0,-75-16-752 0 0,205-16 1054 0 0,-120 2-1540 0 0,73-14-901 0 0,-122 16-3516 0 0,0-4-3920 0 0,-43 13 1584 0 0</inkml:trace>
  <inkml:trace contextRef="#ctx0" brushRef="#br0" timeOffset="15224.146">3682 1146 11018 0 0,'0'0'1059'0'0,"0"0"-321"0"0,0 0-81 0 0,0 0 203 0 0,0 0 167 0 0,0 0-45 0 0,0 0-183 0 0,0 0-254 0 0,0 0-191 0 0,0 0-126 0 0,-7 31-64 0 0,-20 99-35 0 0,21-34 162 0 0,27 73 418 0 0,-12-157 1996 0 0,0-47-14 0 0,-7 21-3091 0 0,6-17 541 0 0,2-1 1 0 0,0 2-1 0 0,3-1 0 0 0,0 2 1 0 0,1-1-1 0 0,16-21-141 0 0,-15 27 26 0 0,2 1-1 0 0,0 1 1 0 0,1 0-1 0 0,1 1 1 0 0,1 1-1 0 0,1 1 1 0 0,0 1-1 0 0,23-14-25 0 0,-42 30-6 0 0,0 1 0 0 0,1 0 0 0 0,-1 0-1 0 0,0-1 1 0 0,0 1 0 0 0,1 1 0 0 0,-1-1 0 0 0,0 0 0 0 0,1 1-1 0 0,-1-1 1 0 0,0 1 0 0 0,1 0 0 0 0,-1-1 0 0 0,1 1 0 0 0,-1 0-1 0 0,1 1 1 0 0,-1-1 0 0 0,1 0 0 0 0,-1 1 0 0 0,0-1 0 0 0,1 1-1 0 0,-1 0 1 0 0,0 0 0 0 0,1 0 0 0 0,-1 0 0 0 0,0 0 0 0 0,0 1-1 0 0,0-1 1 0 0,0 0 0 0 0,0 1 0 0 0,0 0 0 0 0,1 0 6 0 0,11 137-3170 0 0,-2-123-899 0 0,-3-13-4238 0 0,-4-3-1558 0 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44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1 325 2024 0 0,'0'0'1757'0'0,"0"0"-873"0"0,0 0-276 0 0,0 0 184 0 0,0 0 417 0 0,0 0 346 0 0,0 0 66 0 0,0 0-203 0 0,0 0-309 0 0,0 0-279 0 0,34-7-181 0 0,108-21-110 0 0,1 7 625 0 0,-97 16-1110 0 0,1 2 0 0 0,0 2 0 0 0,-1 2 1 0 0,9 3-55 0 0,-38 7-2506 0 0,-33 4-6099 0 0,9-11 3340 0 0</inkml:trace>
  <inkml:trace contextRef="#ctx0" brushRef="#br0" timeOffset="262.481">91 575 4289 0 0,'0'0'1184'0'0,"0"0"-108"0"0,0 0 85 0 0,0 0 198 0 0,0 0 164 0 0,0 0-52 0 0,34-1-242 0 0,108-2-302 0 0,60-21 669 0 0,-138 11-1768 0 0,70-15-3666 0 0,-66 13-4468 0 0,-46 11 4807 0 0</inkml:trace>
  <inkml:trace contextRef="#ctx0" brushRef="#br0" timeOffset="519.131">1536 78 2369 0 0,'0'0'1322'0'0,"0"0"23"0"0,0 0 66 0 0,0 0 97 0 0,-37 18-20 0 0,-118 61-242 0 0,68-14 138 0 0,78-54-1217 0 0,3-6-84 0 0,0 1 0 0 0,1 0 0 0 0,0 0 0 0 0,0 0 0 0 0,0 0 0 0 0,1 1 0 0 0,-1 0 0 0 0,2 0 0 0 0,-1 0 0 0 0,1 0 0 0 0,0 1 0 0 0,1-1 0 0 0,-1 1 0 0 0,1 0 0 0 0,1-1 0 0 0,0 1 0 0 0,0 0 0 0 0,0 0-1 0 0,1 0 1 0 0,0 0 0 0 0,1 0 0 0 0,0 0 0 0 0,0 0 0 0 0,1 0 0 0 0,0-1 0 0 0,0 1 0 0 0,0-1 0 0 0,1 1 0 0 0,1-1 0 0 0,-1 0 0 0 0,1 0 0 0 0,1 1-83 0 0,9 4 265 0 0,1-1 0 0 0,0-1 0 0 0,1-1 0 0 0,0 0 0 0 0,1-1 0 0 0,0 0 0 0 0,0-2 0 0 0,0 0 1 0 0,1 0-1 0 0,0-2 0 0 0,0-1 0 0 0,0 0 0 0 0,1-1 0 0 0,-1-1 0 0 0,0 0 0 0 0,1-2 0 0 0,-1 0 0 0 0,1-1 0 0 0,9-3-265 0 0,3 0 488 0 0,0-2-1 0 0,0-1 1 0 0,-1-1-1 0 0,0-2 1 0 0,-1-1 0 0 0,0-2-1 0 0,-1 0 1 0 0,26-18-488 0 0,-37 20 158 0 0,0-1 1 0 0,0 0-1 0 0,-1-2 1 0 0,-1 1-1 0 0,0-2 1 0 0,-1 0-1 0 0,-1-1 1 0 0,11-16-159 0 0,-20 28-85 0 0,-1-1 1 0 0,1 0-1 0 0,-1-1 1 0 0,0 1 0 0 0,0 0-1 0 0,-1-1 1 0 0,0 0-1 0 0,0 0 1 0 0,0 1 0 0 0,-1-1-1 0 0,0 0 1 0 0,-1 0 0 0 0,1 0-1 0 0,-1 0 1 0 0,-1-1-1 0 0,1 1 1 0 0,-1 0 0 0 0,0 1-1 0 0,-1-1 1 0 0,0 0 0 0 0,0 0-1 0 0,0 1 1 0 0,-1-1-1 0 0,0 1 1 0 0,0-1 0 0 0,-1 1-1 0 0,0 0 1 0 0,-1-1 84 0 0,-85-71-5210 0 0,22 42-3174 0 0,35 24-175 0 0</inkml:trace>
  <inkml:trace contextRef="#ctx0" brushRef="#br0" timeOffset="698.391">873 317 9026 0 0,'0'0'2100'0'0,"0"0"-261"0"0,43 3-265 0 0,139 10-60 0 0,369 12 4802 0 0,-2 28-4167 0 0,-367-33-4021 0 0,-1 2-3776 0 0,-141-18-1389 0 0,-13-4-2924 0 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9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7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3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7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5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7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2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7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2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4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1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7418 0 0,'0'0'2107'0'0,"0"0"-682"0"0,0 0-327 0 0,0 0 120 0 0,0 0 127 0 0,0 0-26 0 0,0 0-249 0 0,0 0-294 0 0,33-3-212 0 0,102-7-115 0 0,71 11 786 0 0,-165 0-1149 0 0,241-16-461 0 0,-236 3-945 0 0,-20-3-5639 0 0,-25 13 4448 0 0,-1 1-3065 0 0,0 1 2207 0 0</inkml:trace>
  <inkml:trace contextRef="#ctx0" brushRef="#br0" timeOffset="365.788">52 531 1344 0 0,'0'0'2195'0'0,"0"0"-207"0"0,0 0 131 0 0,0 0 233 0 0,0 0 82 0 0,0 0-239 0 0,0 0-477 0 0,0 0-479 0 0,0 0-362 0 0,36 4-238 0 0,117 10-149 0 0,39-14 516 0 0,140-7-2354 0 0,-305 11-1244 0 0,-15-2-752 0 0,-1 0-3891 0 0,-8-2 1158 0 0</inkml:trace>
  <inkml:trace contextRef="#ctx0" brushRef="#br0" timeOffset="726.771">468 1 304 0 0,'0'0'2486'0'0,"0"0"-231"0"0,0 0-21 0 0,0 0 60 0 0,0 0-170 0 0,0 0-442 0 0,0 0-639 0 0,0 0-495 0 0,0 0-212 0 0,0 0 20 0 0,0 0 149 0 0,0 0 189 0 0,0 0 102 0 0,4 8 8 0 0,-1 1-558 0 0,31 36 961 0 0,219 74 1349 0 0,-230-108-2525 0 0,-1 2 1 0 0,0 0-1 0 0,-1 1 0 0 0,-1 1 1 0 0,0 1-1 0 0,-1 1 0 0 0,0 1-31 0 0,2 1-28 0 0,-20-18 28 0 0,1 1 0 0 0,-1 0-1 0 0,0 1 1 0 0,0-1 0 0 0,1 0 0 0 0,-1 0 0 0 0,-1 0 0 0 0,1 1 0 0 0,0-1-1 0 0,0 0 1 0 0,-1 1 0 0 0,0-1 0 0 0,1 1 0 0 0,-1-1 0 0 0,0 1 0 0 0,0-1 0 0 0,0 0-1 0 0,-1 1 1 0 0,1-1 0 0 0,0 1 0 0 0,-1-1 0 0 0,0 0 0 0 0,1 1 0 0 0,-1-1-1 0 0,0 0 1 0 0,0 1 0 0 0,-1-1 0 0 0,1 0 0 0 0,0 0 0 0 0,-1 0 0 0 0,1 0-1 0 0,-1 0 1 0 0,1-1 0 0 0,-1 1 0 0 0,0 0 0 0 0,0-1 0 0 0,0 1 0 0 0,0-1 0 0 0,-1 1 0 0 0,-212 141 202 0 0,164-106-159 0 0,1 2 0 0 0,2 3 1 0 0,-38 42-44 0 0,22-18-2053 0 0,58-59-1812 0 0,2-6-3890 0 0,4-1-1560 0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5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440 516 0 0 0,'0'0'1768'0'0,"0"0"269"0"0,0 0 274 0 0,0 0 188 0 0,0 0-134 0 0,0 0-393 0 0,0 0-476 0 0,0 0-435 0 0,0 0-325 0 0,0 0-192 0 0,0 8-100 0 0,9 298 1829 0 0,13-119-2320 0 0,-20-117-2338 0 0,-12-63-2525 0 0,4-7-2031 0 0,4 0 4579 0 0,2 0-499 0 0</inkml:trace>
  <inkml:trace contextRef="#ctx0" brushRef="#br0" timeOffset="356.317">0 494 0 0 0,'0'0'1346'0'0,"0"0"-205"0"0,0 0 63 0 0,0 0 313 0 0,0 0 353 0 0,0 0 219 0 0,0 0-104 0 0,0 0-377 0 0,0 0-348 0 0,0 0-233 0 0,0 0-125 0 0,0 0-55 0 0,32-14-51 0 0,104-44-68 0 0,-27 34 500 0 0,218-5 365 0 0,-288 27-2116 0 0,32-2-462 0 0,-48 3-3853 0 0,-1 1-4238 0 0,-17 0 3357 0 0</inkml:trace>
  <inkml:trace contextRef="#ctx0" brushRef="#br0" timeOffset="759.99">768 895 2104 0 0,'0'0'1546'0'0,"0"0"-142"0"0,0 0 34 0 0,0 0 106 0 0,0 0 69 0 0,0 0-132 0 0,0 0-259 0 0,0 0-260 0 0,0 0-238 0 0,0 0-175 0 0,0 0-102 0 0,0 0-60 0 0,1 28-46 0 0,7 132 143 0 0,-2-94 661 0 0,0-17-3534 0 0,-5-17-9403 0 0,-1-32 8582 0 0</inkml:trace>
  <inkml:trace contextRef="#ctx0" brushRef="#br0" timeOffset="1018.196">591 899 1256 0 0,'0'0'1023'0'0,"0"0"-73"0"0,0 0 285 0 0,0 0 418 0 0,0 0 242 0 0,0 0-58 0 0,0 0-258 0 0,0 0-282 0 0,0 0-270 0 0,32-3-253 0 0,100-10-226 0 0,100-19-16 0 0,-208 29-2161 0 0,-8 3-7099 0 0,-15 0 8353 0 0,4 0-4499 0 0</inkml:trace>
  <inkml:trace contextRef="#ctx0" brushRef="#br0" timeOffset="1293.475">586 1245 0 0 0,'0'0'1654'0'0,"0"0"-37"0"0,0 0 314 0 0,0 0 326 0 0,0 0 125 0 0,0 0-190 0 0,0 0-434 0 0,0 0-460 0 0,0 0-422 0 0,32 0-297 0 0,102-4-221 0 0,13-18-342 0 0,-98 11-2012 0 0,-17 3-4280 0 0,-28 7 4853 0 0,6-1-5800 0 0</inkml:trace>
  <inkml:trace contextRef="#ctx0" brushRef="#br0" timeOffset="8271.983">1333 969 912 0 0,'0'0'2578'0'0,"0"0"-924"0"0,0 0-479 0 0,0 0-10 0 0,0 0 324 0 0,0 0 302 0 0,0 0 28 0 0,0 0-206 0 0,0 0-334 0 0,0 0-277 0 0,0 0-159 0 0,30-6-111 0 0,95-19-65 0 0,146-24 1755 0 0,-193 35-2516 0 0,-45 12-5612 0 0,-32 3-551 0 0,-1 1 2045 0 0,0-1-660 0 0</inkml:trace>
  <inkml:trace contextRef="#ctx0" brushRef="#br0" timeOffset="8981.97">1953 1138 0 0 0,'0'0'1618'0'0,"0"0"501"0"0,0 0 292 0 0,0 0-56 0 0,0 0-258 0 0,0 0-261 0 0,0 0-232 0 0,0 0-206 0 0,0 0-176 0 0,0 0-154 0 0,18-11-161 0 0,57-39-153 0 0,-12-17 731 0 0,93-113 80 0 0,-117 133-1430 0 0,1 1 0 0 0,3 2 0 0 0,40-32-135 0 0,-77 70-12 0 0,0 1 0 0 0,0 0 0 0 0,0 1 0 0 0,1 0 0 0 0,0 0 0 0 0,0 0 0 0 0,0 1 0 0 0,0 0 0 0 0,1 0 1 0 0,-1 0-1 0 0,1 1 0 0 0,-1 1 0 0 0,4-1 12 0 0,-9 3-13 0 0,-1 1 1 0 0,1 0 0 0 0,0 0-1 0 0,-1 0 1 0 0,1 0 0 0 0,-1 0-1 0 0,0 0 1 0 0,1 0 0 0 0,-1 1-1 0 0,0-1 1 0 0,0 0 0 0 0,-1 1-1 0 0,1-1 1 0 0,0 0 0 0 0,-1 1-1 0 0,0-1 1 0 0,1 1-1 0 0,-1-1 1 0 0,0 1 0 0 0,0-1-1 0 0,0 1 1 0 0,-1-1 0 0 0,1 1-1 0 0,-1-1 1 0 0,1 1 0 0 0,-1 0 12 0 0,1 5-2 0 0,-18 117 38 0 0,15-114-36 0 0,0 0 1 0 0,1 1-1 0 0,0-1 0 0 0,0 1 1 0 0,1 0-1 0 0,1 0 0 0 0,0-1 0 0 0,1 1 1 0 0,0 2-1 0 0,0-12 2 0 0,0 1 1 0 0,-1-1-1 0 0,1 1 0 0 0,0-1 1 0 0,1 1-1 0 0,-1-1 0 0 0,0 0 1 0 0,1 0-1 0 0,-1 0 0 0 0,1 1 1 0 0,0-2-1 0 0,0 1 1 0 0,0 0-1 0 0,0 0 0 0 0,0 0 1 0 0,0-1-1 0 0,0 1 0 0 0,1-1 1 0 0,-1 0-1 0 0,0 0 0 0 0,1 0 1 0 0,-1 0-1 0 0,1 0 1 0 0,-1 0-1 0 0,1 0 0 0 0,0-1 1 0 0,-1 0-1 0 0,1 1 0 0 0,-1-1 1 0 0,1 0-1 0 0,0 0 1 0 0,-1 0-1 0 0,1-1 0 0 0,0 1 1 0 0,2-1-3 0 0,89-38 248 0 0,188-206-139 0 0,-276 240-125 0 0,0-1 0 0 0,0 2 0 0 0,1-1 0 0 0,-1 1 0 0 0,1 0 1 0 0,0 0-1 0 0,0 1 0 0 0,0-1 0 0 0,1 2 0 0 0,-1-1 0 0 0,1 1 0 0 0,4-1 16 0 0,-1 44-127 0 0,-11 294 388 0 0,24-191-187 0 0,-24-139-62 0 0,0 7-1872 0 0,-8-18-9395 0 0,3 2 1496 0 0</inkml:trace>
  <inkml:trace contextRef="#ctx0" brushRef="#br0" timeOffset="14426.392">3658 476 392 0 0,'0'0'1592'0'0,"0"0"-590"0"0,0 0-157 0 0,0 0 246 0 0,0 0 388 0 0,0 0 262 0 0,0 0-8 0 0,0 0-211 0 0,0 0-296 0 0,0 0-261 0 0,0 0-186 0 0,-2-6-124 0 0,-5-19-83 0 0,-20 19 1304 0 0,-52 65-1345 0 0,67-49-526 0 0,-1 1 1 0 0,2 0-1 0 0,-1 0 0 0 0,1 1 0 0 0,1 0 1 0 0,0 1-1 0 0,1 0 0 0 0,1 1 1 0 0,0 0-1 0 0,0 0 0 0 0,2 1 0 0 0,0 0 1 0 0,0 0-1 0 0,1 0 0 0 0,1 1 0 0 0,1-1 1 0 0,0 1-1 0 0,0 14-5 0 0,4-27 25 0 0,-1 0-1 0 0,1 0 1 0 0,0 0 0 0 0,0 0 0 0 0,0 0-1 0 0,0 0 1 0 0,1-1 0 0 0,-1 1 0 0 0,1 0-1 0 0,0-1 1 0 0,-1 1 0 0 0,1-1 0 0 0,0 0-1 0 0,1 0 1 0 0,-1 1 0 0 0,0-1 0 0 0,0-1-1 0 0,1 1 1 0 0,0 0 0 0 0,-1-1-1 0 0,1 1 1 0 0,0-1 0 0 0,-1 0 0 0 0,1 0-1 0 0,0 0 1 0 0,0 0 0 0 0,0 0 0 0 0,2 0-25 0 0,88 4 1197 0 0,-74-11-1015 0 0,0-1 0 0 0,-1-1 0 0 0,1-1 0 0 0,-2-1 0 0 0,0 0 0 0 0,0-1 0 0 0,0-1 0 0 0,-2-1 0 0 0,0 0 0 0 0,0-1 0 0 0,-1 0 0 0 0,-1-1 0 0 0,0-1 0 0 0,-1 0 0 0 0,-1-1 0 0 0,0 0 0 0 0,1-5-182 0 0,6-5 11 0 0,-1 0 1 0 0,-1-1 0 0 0,-2-1 0 0 0,-1 0 0 0 0,-1-1-1 0 0,-2-1 1 0 0,0 1 0 0 0,1-19-12 0 0,-8 36-68 0 0,-1-1 0 0 0,0 0 1 0 0,-1 0-1 0 0,0 0 0 0 0,-1 0 0 0 0,-1 0 0 0 0,0 0 1 0 0,-1 1-1 0 0,-1-1 0 0 0,0 0 0 0 0,-1 1 0 0 0,0 0 1 0 0,-1-1-1 0 0,0 2 0 0 0,-1-1 0 0 0,-1 1 0 0 0,0 0 1 0 0,0 0-1 0 0,-1 1 0 0 0,-8-8 68 0 0,13 15-37 0 0,-1 0-1 0 0,1 1 1 0 0,-1-1-1 0 0,0 1 1 0 0,0 0 0 0 0,-1 0-1 0 0,1 1 1 0 0,-1-1 0 0 0,1 1-1 0 0,-1 0 1 0 0,0 0-1 0 0,0 1 1 0 0,0-1 0 0 0,0 1-1 0 0,0 0 1 0 0,0 1 0 0 0,0-1-1 0 0,0 1 1 0 0,0 0-1 0 0,0 0 1 0 0,0 0 0 0 0,0 1-1 0 0,0 0 1 0 0,0 0 0 0 0,0 0-1 0 0,0 0 1 0 0,0 1-1 0 0,0 0 1 0 0,0 0 0 0 0,1 0-1 0 0,-1 1 1 0 0,1 0 0 0 0,0 0-1 0 0,0 0 1 0 0,0 0-1 0 0,-2 2 38 0 0,-4 6 5 0 0,1 0-1 0 0,0 1 0 0 0,1 0 0 0 0,1 0 1 0 0,0 0-1 0 0,0 1 0 0 0,1 0 0 0 0,1 0 1 0 0,0 1-1 0 0,1 0 0 0 0,1 0 0 0 0,0 0 1 0 0,1 0-1 0 0,0 0 0 0 0,1 0 0 0 0,0 1 1 0 0,2-1-1 0 0,-1 0 0 0 0,2 1 0 0 0,0-1 1 0 0,1 0-1 0 0,0 0 0 0 0,1 0 0 0 0,0-1 1 0 0,1 1-1 0 0,1-1 0 0 0,2 4-4 0 0,7 2-7 0 0,0 0 0 0 0,1-1 1 0 0,1 0-1 0 0,0-1 0 0 0,1-1 0 0 0,1-1 0 0 0,1-1 0 0 0,0-1 1 0 0,1 0-1 0 0,0-1 0 0 0,1-2 0 0 0,0 0 0 0 0,1-1 0 0 0,-1-2 1 0 0,2 0-1 0 0,13 2 7 0 0,35 1-2721 0 0,-49-9-1920 0 0,1-1-4709 0 0,-22 0 8297 0 0,4 0-1660 0 0</inkml:trace>
  <inkml:trace contextRef="#ctx0" brushRef="#br0" timeOffset="14750.512">3327 929 5417 0 0,'0'0'1990'0'0,"0"0"-798"0"0,0 0 150 0 0,0 0 338 0 0,0 0 149 0 0,0 0-108 0 0,0 0-322 0 0,0 0-293 0 0,32 11-202 0 0,105 33-148 0 0,-40-29 208 0 0,-75-16-752 0 0,205-16 1054 0 0,-120 2-1540 0 0,73-14-901 0 0,-122 16-3516 0 0,0-4-3920 0 0,-43 13 1584 0 0</inkml:trace>
  <inkml:trace contextRef="#ctx0" brushRef="#br0" timeOffset="15224.146">3682 1146 11018 0 0,'0'0'1059'0'0,"0"0"-321"0"0,0 0-81 0 0,0 0 203 0 0,0 0 167 0 0,0 0-45 0 0,0 0-183 0 0,0 0-254 0 0,0 0-191 0 0,0 0-126 0 0,-7 31-64 0 0,-20 99-35 0 0,21-34 162 0 0,27 73 418 0 0,-12-157 1996 0 0,0-47-14 0 0,-7 21-3091 0 0,6-17 541 0 0,2-1 1 0 0,0 2-1 0 0,3-1 0 0 0,0 2 1 0 0,1-1-1 0 0,16-21-141 0 0,-15 27 26 0 0,2 1-1 0 0,0 1 1 0 0,1 0-1 0 0,1 1 1 0 0,1 1-1 0 0,1 1 1 0 0,0 1-1 0 0,23-14-25 0 0,-42 30-6 0 0,0 1 0 0 0,1 0 0 0 0,-1 0-1 0 0,0-1 1 0 0,0 1 0 0 0,1 1 0 0 0,-1-1 0 0 0,0 0 0 0 0,1 1-1 0 0,-1-1 1 0 0,0 1 0 0 0,1 0 0 0 0,-1-1 0 0 0,1 1 0 0 0,-1 0-1 0 0,1 1 1 0 0,-1-1 0 0 0,1 0 0 0 0,-1 1 0 0 0,0-1 0 0 0,1 1-1 0 0,-1 0 1 0 0,0 0 0 0 0,1 0 0 0 0,-1 0 0 0 0,0 0 0 0 0,0 1-1 0 0,0-1 1 0 0,0 0 0 0 0,0 1 0 0 0,0 0 0 0 0,1 0 6 0 0,11 137-3170 0 0,-2-123-899 0 0,-3-13-4238 0 0,-4-3-1558 0 0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44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1 325 2024 0 0,'0'0'1757'0'0,"0"0"-873"0"0,0 0-276 0 0,0 0 184 0 0,0 0 417 0 0,0 0 346 0 0,0 0 66 0 0,0 0-203 0 0,0 0-309 0 0,0 0-279 0 0,34-7-181 0 0,108-21-110 0 0,1 7 625 0 0,-97 16-1110 0 0,1 2 0 0 0,0 2 0 0 0,-1 2 1 0 0,9 3-55 0 0,-38 7-2506 0 0,-33 4-6099 0 0,9-11 3340 0 0</inkml:trace>
  <inkml:trace contextRef="#ctx0" brushRef="#br0" timeOffset="262.481">91 575 4289 0 0,'0'0'1184'0'0,"0"0"-108"0"0,0 0 85 0 0,0 0 198 0 0,0 0 164 0 0,0 0-52 0 0,34-1-242 0 0,108-2-302 0 0,60-21 669 0 0,-138 11-1768 0 0,70-15-3666 0 0,-66 13-4468 0 0,-46 11 4807 0 0</inkml:trace>
  <inkml:trace contextRef="#ctx0" brushRef="#br0" timeOffset="519.131">1536 78 2369 0 0,'0'0'1322'0'0,"0"0"23"0"0,0 0 66 0 0,0 0 97 0 0,-37 18-20 0 0,-118 61-242 0 0,68-14 138 0 0,78-54-1217 0 0,3-6-84 0 0,0 1 0 0 0,1 0 0 0 0,0 0 0 0 0,0 0 0 0 0,0 0 0 0 0,1 1 0 0 0,-1 0 0 0 0,2 0 0 0 0,-1 0 0 0 0,1 0 0 0 0,0 1 0 0 0,1-1 0 0 0,-1 1 0 0 0,1 0 0 0 0,1-1 0 0 0,0 1 0 0 0,0 0 0 0 0,0 0-1 0 0,1 0 1 0 0,0 0 0 0 0,1 0 0 0 0,0 0 0 0 0,0 0 0 0 0,1 0 0 0 0,0-1 0 0 0,0 1 0 0 0,0-1 0 0 0,1 1 0 0 0,1-1 0 0 0,-1 0 0 0 0,1 0 0 0 0,1 1-83 0 0,9 4 265 0 0,1-1 0 0 0,0-1 0 0 0,1-1 0 0 0,0 0 0 0 0,1-1 0 0 0,0 0 0 0 0,0-2 0 0 0,0 0 1 0 0,1 0-1 0 0,0-2 0 0 0,0-1 0 0 0,0 0 0 0 0,1-1 0 0 0,-1-1 0 0 0,0 0 0 0 0,1-2 0 0 0,-1 0 0 0 0,1-1 0 0 0,9-3-265 0 0,3 0 488 0 0,0-2-1 0 0,0-1 1 0 0,-1-1-1 0 0,0-2 1 0 0,-1-1 0 0 0,0-2-1 0 0,-1 0 1 0 0,26-18-488 0 0,-37 20 158 0 0,0-1 1 0 0,0 0-1 0 0,-1-2 1 0 0,-1 1-1 0 0,0-2 1 0 0,-1 0-1 0 0,-1-1 1 0 0,11-16-159 0 0,-20 28-85 0 0,-1-1 1 0 0,1 0-1 0 0,-1-1 1 0 0,0 1 0 0 0,0 0-1 0 0,-1-1 1 0 0,0 0-1 0 0,0 0 1 0 0,0 1 0 0 0,-1-1-1 0 0,0 0 1 0 0,-1 0 0 0 0,1 0-1 0 0,-1 0 1 0 0,-1-1-1 0 0,1 1 1 0 0,-1 0 0 0 0,0 1-1 0 0,-1-1 1 0 0,0 0 0 0 0,0 0-1 0 0,0 1 1 0 0,-1-1-1 0 0,0 1 1 0 0,0-1 0 0 0,-1 1-1 0 0,0 0 1 0 0,-1-1 84 0 0,-85-71-5210 0 0,22 42-3174 0 0,35 24-175 0 0</inkml:trace>
  <inkml:trace contextRef="#ctx0" brushRef="#br0" timeOffset="698.391">873 317 9026 0 0,'0'0'2100'0'0,"0"0"-261"0"0,43 3-265 0 0,139 10-60 0 0,369 12 4802 0 0,-2 28-4167 0 0,-367-33-4021 0 0,-1 2-3776 0 0,-141-18-1389 0 0,-13-4-2924 0 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0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0,'0'0'429'0'0,"0"0"170"0"0,0 0 441 0 0,0 0 465 0 0,0 0 252 0 0,0 0-19 0 0,0 0-188 0 0,0 0-187 0 0,0 0-128 0 0,31-4-79 0 0,94-10-90 0 0,178-12 3062 0 0,-111 10-3895 0 0,-111 13-3205 0 0,-70 1-552 0 0,-7 1 398 0 0,0 1-3959 0 0,-3 0 5993 0 0</inkml:trace>
  <inkml:trace contextRef="#ctx0" brushRef="#br0" timeOffset="274.644">74 567 2937 0 0,'0'0'2429'0'0,"0"0"-1510"0"0,0 0-563 0 0,0 0 195 0 0,0 0 481 0 0,0 0 374 0 0,0 0 148 0 0,0 0-123 0 0,0 0-251 0 0,0 0-275 0 0,34 2-228 0 0,106 3-164 0 0,-21-23 181 0 0,143-26-142 0 0,-179 31-2725 0 0,0 0-3427 0 0,-54 6-2068 0 0,-22 7 5973 0 0</inkml:trace>
  <inkml:trace contextRef="#ctx0" brushRef="#br0" timeOffset="692.178">387 0 3697 0 0,'0'0'1028'0'0,"0"0"-246"0"0,0 0-56 0 0,0 0 169 0 0,0 0 236 0 0,0 0 96 0 0,0 0-91 0 0,0 0-154 0 0,0 0-119 0 0,0 0-24 0 0,0 0-6 0 0,0 0 5 0 0,0 0 22 0 0,9 17 12 0 0,31 52-1 0 0,19-13 960 0 0,-45-48-1514 0 0,174 76 1307 0 0,-57-45-1404 0 0,-94-29-166 0 0,-16-4-44 0 0,-10-4-6 0 0,-1 0 0 0 0,1 2 0 0 0,-1-1 1 0 0,1 1-1 0 0,-1 0 0 0 0,-1 1 0 0 0,1 0 0 0 0,-1 1 0 0 0,0 0 0 0 0,3 3-4 0 0,-11-7 1 0 0,0 1 0 0 0,0-1 0 0 0,0 1 0 0 0,0 0 1 0 0,-1-1-1 0 0,1 1 0 0 0,-1 0 0 0 0,0-1 0 0 0,0 1 1 0 0,0 0-1 0 0,0-1 0 0 0,0 1 0 0 0,-1 0 0 0 0,1-1 0 0 0,-1 1 1 0 0,1 0-1 0 0,-1-1 0 0 0,0 1 0 0 0,0-1 0 0 0,-1 1 1 0 0,1-1-1 0 0,0 0 0 0 0,-1 1 0 0 0,1-1 0 0 0,-1 0 1 0 0,0 0-1 0 0,0 0 0 0 0,0 0 0 0 0,0 0 0 0 0,0-1 1 0 0,0 1-1 0 0,-1 0-1 0 0,-2 5-1 0 0,-29 28 14 0 0,0 0 1 0 0,-3-3-1 0 0,0 0 0 0 0,-4-2-13 0 0,-79 69 10 0 0,107-86-6 0 0,-8 4-6 0 0,2 0-1 0 0,0 2 1 0 0,1 1-1 0 0,2 0 0 0 0,-1 1 1 0 0,2 0-1 0 0,1 2 1 0 0,0 2 2 0 0,4 26-519 0 0,30-27-5012 0 0,6-18-5219 0 0,-20-6 5789 0 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9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310 348 3417 0 0,'0'0'863'0'0,"0"0"-215"0"0,0 0-91 0 0,0 0 145 0 0,0 0 266 0 0,0 0 205 0 0,0 0-40 0 0,0 0-250 0 0,0 0-327 0 0,0 0-255 0 0,0 0-81 0 0,5-2 11 0 0,-2 1-140 0 0,0 0 1 0 0,1 0-1 0 0,-1 1 1 0 0,1-1-1 0 0,-1 1 0 0 0,1 0 1 0 0,0 0-1 0 0,-1 0 1 0 0,1 1-1 0 0,-1-1 1 0 0,1 1-1 0 0,-1-1 0 0 0,1 1 1 0 0,-1 1-1 0 0,0-1 1 0 0,0 0-1 0 0,1 1 1 0 0,-1-1-1 0 0,0 1 0 0 0,0 0 1 0 0,0 0-1 0 0,0 0 1 0 0,-1 1-1 0 0,1-1 0 0 0,-1 1 1 0 0,1-1-1 0 0,0 2-91 0 0,2 10 300 0 0,-1-1 1 0 0,0 1-1 0 0,-1 0 0 0 0,0 0 0 0 0,-1 1 0 0 0,-1-1 0 0 0,0 0 0 0 0,-1 1 0 0 0,0-1 0 0 0,-1 1 0 0 0,-3 8-300 0 0,3-4 99 0 0,-31 238 474 0 0,27-194-1108 0 0,-1-62-5517 0 0,5-1-2792 0 0,1 0 6182 0 0</inkml:trace>
  <inkml:trace contextRef="#ctx0" brushRef="#br0" timeOffset="367.917">0 388 512 0 0,'0'0'770'0'0,"0"0"19"0"0,0 0 263 0 0,0 0 446 0 0,0 0 364 0 0,0 0 54 0 0,0 0-253 0 0,0 0-336 0 0,0 0-264 0 0,0 0-148 0 0,0 0-78 0 0,0 0-44 0 0,38-8-43 0 0,119-27-47 0 0,-33 19 517 0 0,292-27 207 0 0,-411 42-1752 0 0,36-1-461 0 0,-18 5-5501 0 0,-20 0 1567 0 0,-2 1-2259 0 0</inkml:trace>
  <inkml:trace contextRef="#ctx0" brushRef="#br0" timeOffset="679.013">742 727 1192 0 0,'0'0'1337'0'0,"0"0"-344"0"0,0 0-130 0 0,0 0 181 0 0,0 0 220 0 0,0 0 35 0 0,0 0-136 0 0,0 0-207 0 0,0 0-149 0 0,0 0-52 0 0,0 0-60 0 0,0 0-91 0 0,3 15-52 0 0,13 77 392 0 0,-17 62 197 0 0,-6-138-2003 0 0,6-14-3147 0 0,0-1-3888 0 0,1-1 5056 0 0</inkml:trace>
  <inkml:trace contextRef="#ctx0" brushRef="#br0" timeOffset="1005.419">543 720 1960 0 0,'0'0'714'0'0,"0"0"-126"0"0,0 0 275 0 0,0 0 421 0 0,0 0 302 0 0,0 0 6 0 0,0 0-261 0 0,0 0-268 0 0,0 0-225 0 0,0 0-197 0 0,33-3-181 0 0,101-7-156 0 0,3 7-94 0 0,-89 4-2499 0 0,-39 3 389 0 0,-3-1-5677 0 0,-6-3 5909 0 0</inkml:trace>
  <inkml:trace contextRef="#ctx0" brushRef="#br0" timeOffset="1250.008">538 1040 0 0 0,'0'0'768'0'0,"0"0"882"0"0,0 0 410 0 0,0 0 22 0 0,0 0-275 0 0,0 0-448 0 0,31-5-405 0 0,101-16-306 0 0,45-27 292 0 0,-98 28-1788 0 0,-26 11-5402 0 0,-39 9 1080 0 0</inkml:trace>
  <inkml:trace contextRef="#ctx0" brushRef="#br0" timeOffset="1563.141">1357 591 3289 0 0,'0'0'2632'0'0,"0"0"-1453"0"0,0 0-479 0 0,0 0 237 0 0,0 0 344 0 0,0 0 210 0 0,0 0-69 0 0,0 0-277 0 0,0 0-242 0 0,31-3-189 0 0,99-7-150 0 0,119-29 1025 0 0,-227 36-1703 0 0,54-12-2688 0 0,-74 15 2164 0 0,-1 0-4531 0 0,0 0 1534 0 0,-1 0-1853 0 0</inkml:trace>
  <inkml:trace contextRef="#ctx0" brushRef="#br0" timeOffset="1853.126">1462 760 3025 0 0,'0'0'1152'0'0,"0"0"176"0"0,0 0 497 0 0,0 0 167 0 0,0 0-104 0 0,0 0-431 0 0,0 0-465 0 0,0 0-272 0 0,0 0-232 0 0,212-29-136 0 0,-177 18-128 0 0,3 3-144 0 0,1-3-176 0 0,-4 0-288 0 0,2 0-536 0 0,1 0-1280 0 0,-14 4-1961 0 0,-7 3-3601 0 0</inkml:trace>
  <inkml:trace contextRef="#ctx0" brushRef="#br0" timeOffset="2597.369">2438 517 0 0 0,'0'0'1359'0'0,"0"0"-426"0"0,0 0-74 0 0,0 0 230 0 0,0 0 259 0 0,0 0 127 0 0,0 0-119 0 0,0 0-220 0 0,0 0-222 0 0,-13 35-182 0 0,-39 106-144 0 0,1-30 727 0 0,-31 18 696 0 0,68-115-869 0 0,16-21 1537 0 0,204-283-820 0 0,-40 70-1651 0 0,-162 215-211 0 0,1 0-1 0 0,0 0 0 0 0,0 0 1 0 0,1 1-1 0 0,-1 0 1 0 0,1 0-1 0 0,0 0 0 0 0,0 1 1 0 0,0 0-1 0 0,0 0 1 0 0,1 0-1 0 0,-1 1 0 0 0,4-1 4 0 0,-1 41-56 0 0,-18 79 134 0 0,3-45-62 0 0,7-70-12 0 0,1-1 1 0 0,-1 0-1 0 0,0 1 0 0 0,1-1 1 0 0,-1 0-1 0 0,1 0 1 0 0,-1 0-1 0 0,1 0 1 0 0,0-1-1 0 0,-1 1 0 0 0,1 0 1 0 0,0-1-1 0 0,0 1 1 0 0,-1-1-1 0 0,1 1 0 0 0,0-1 1 0 0,0 0-1 0 0,0 0 1 0 0,0 0-1 0 0,0 0 1 0 0,-1 0-1 0 0,1 0 0 0 0,0 0 1 0 0,0-1-1 0 0,0 1 1 0 0,0-1-1 0 0,-1 1 0 0 0,1-1 1 0 0,1 0-5 0 0,101-64 193 0 0,-65 37-178 0 0,3 2 0 0 0,0 2-1 0 0,1 1 1 0 0,1 2 0 0 0,37-11-15 0 0,-80 31-1 0 0,1 0 0 0 0,-1 1 0 0 0,0-1 1 0 0,1 0-1 0 0,-1 1 0 0 0,1-1 1 0 0,-1 0-1 0 0,1 1 0 0 0,-1 0 0 0 0,1-1 1 0 0,-1 1-1 0 0,1 0 0 0 0,-1 0 1 0 0,1 0-1 0 0,0 0 0 0 0,-1 0 0 0 0,1 0 1 0 0,-1 0-1 0 0,1 1 0 0 0,-1-1 1 0 0,1 0-1 0 0,-1 1 0 0 0,1-1 0 0 0,-1 1 1 0 0,1 0-1 0 0,-1-1 0 0 0,0 1 1 0 0,1 0-1 0 0,-1 0 0 0 0,0 0 0 0 0,0 0 1 0 0,1 0-1 0 0,-1 0 0 0 0,0 1 0 0 0,0-1 1 0 0,0 0-1 0 0,-1 0 0 0 0,1 1 1 0 0,0-1-1 0 0,0 0 0 0 0,-1 1 0 0 0,1-1 1 0 0,-1 1-1 0 0,1-1 0 0 0,-1 1 1 0 0,1-1-1 0 0,-1 1 0 0 0,0 0 0 0 0,0-1 1 0 0,0 1-1 0 0,0-1 0 0 0,0 1 1 0 0,0-1-1 0 0,-1 2 1 0 0,-19 199 264 0 0,18-194-283 0 0,0 0 0 0 0,1 0 0 0 0,0 0-1 0 0,0 0 1 0 0,1 0 0 0 0,0 0 0 0 0,0 0 0 0 0,1 0 0 0 0,0 1 0 0 0,1-2 0 0 0,-1 1 0 0 0,1 0-1 0 0,1 0 1 0 0,0 0 0 0 0,2 5 19 0 0,19-2-3053 0 0,-6-10-4255 0 0,-10-1 1427 0 0,-1 0 796 0 0</inkml:trace>
  <inkml:trace contextRef="#ctx0" brushRef="#br0" timeOffset="7305.38">3879 403 0 0 0,'0'0'627'0'0,"0"0"816"0"0,0 0 352 0 0,0 0 63 0 0,0 0-41 0 0,0 0-128 0 0,0 0-209 0 0,0 0-226 0 0,-15-12-241 0 0,-47-37-237 0 0,25 36 298 0 0,26 15-962 0 0,0 1 1 0 0,0-1 0 0 0,1 2-1 0 0,-1-1 1 0 0,1 1 0 0 0,0 1-1 0 0,0 0 1 0 0,1 1 0 0 0,-1-1-1 0 0,1 2 1 0 0,-3 2-113 0 0,5-4 44 0 0,-3 1-38 0 0,0 1 1 0 0,1 0-1 0 0,0 0 1 0 0,0 1-1 0 0,1 1 1 0 0,0-1-1 0 0,1 1 1 0 0,-1 0-1 0 0,2 1 1 0 0,-1 0-1 0 0,1 0 1 0 0,1 0-1 0 0,0 1 1 0 0,0 0-1 0 0,1 0 1 0 0,1 0-1 0 0,0 0 1 0 0,0 1-1 0 0,1-1 0 0 0,1 1 1 0 0,-1-1-1 0 0,2 12-6 0 0,2-19 30 0 0,0-1 0 0 0,0 1 0 0 0,1 0 0 0 0,-1-1 0 0 0,1 0 0 0 0,0 1 0 0 0,0-1 0 0 0,0 0 0 0 0,0 0-1 0 0,1-1 1 0 0,-1 1 0 0 0,1-1 0 0 0,0 0 0 0 0,-1 0 0 0 0,1 0 0 0 0,0 0 0 0 0,0-1 0 0 0,0 1 0 0 0,1-1-1 0 0,-1 0 1 0 0,0 0 0 0 0,0-1 0 0 0,1 1 0 0 0,-1-1 0 0 0,0 0 0 0 0,1 0 0 0 0,-1 0 0 0 0,0-1-1 0 0,1 0 1 0 0,-1 1 0 0 0,0-2-30 0 0,-3 2 18 0 0,23-3 187 0 0,-1-2 1 0 0,-1 0-1 0 0,1-2 1 0 0,-1-1 0 0 0,0 0-1 0 0,0-2 1 0 0,-1 0-1 0 0,-1-2 1 0 0,0 0-1 0 0,0-1 1 0 0,-1-1 0 0 0,-1-1-1 0 0,2-2-205 0 0,-5 6 47 0 0,0 0-1 0 0,-2-1 0 0 0,1-1 1 0 0,-1 0-1 0 0,-1-1 0 0 0,0 0 1 0 0,-1 0-1 0 0,-1-1 1 0 0,0-1-1 0 0,-1 0 0 0 0,-1 0 1 0 0,0-1-1 0 0,-1 0 0 0 0,-1 0 1 0 0,-1-1-1 0 0,0 0 0 0 0,1-14-46 0 0,-4 23-23 0 0,0 0 0 0 0,-1 0 0 0 0,0 0 0 0 0,-1 0-1 0 0,0 0 1 0 0,0-1 0 0 0,-1 1 0 0 0,0 0 0 0 0,0 0-1 0 0,-1 0 1 0 0,0 0 0 0 0,-1 1 0 0 0,0-1 0 0 0,-1 0-1 0 0,1 1 1 0 0,-2 0 0 0 0,1 0 0 0 0,-1 0 0 0 0,0 1-1 0 0,-1-1 1 0 0,0 1 0 0 0,0 0 0 0 0,0 1 0 0 0,-1 0-1 0 0,0 0 1 0 0,0 0 0 0 0,0 1 0 0 0,-1 0-1 0 0,0 0 1 0 0,-5-2 23 0 0,4 5-19 0 0,0-1-1 0 0,0 2 1 0 0,0-1 0 0 0,0 1-1 0 0,-1 0 1 0 0,1 1-1 0 0,0 0 1 0 0,0 1-1 0 0,0 0 1 0 0,-1 0 0 0 0,1 1-1 0 0,0 0 1 0 0,0 1-1 0 0,1-1 1 0 0,-1 2-1 0 0,1-1 1 0 0,-1 1 0 0 0,1 1-1 0 0,0 0 1 0 0,0 0-1 0 0,1 0 1 0 0,0 1-1 0 0,0 0 1 0 0,0 0 0 0 0,1 1-1 0 0,-1 0 1 0 0,2 0-1 0 0,-1 0 1 0 0,1 1-1 0 0,-2 3 20 0 0,2-3 11 0 0,0 1 0 0 0,0-1 0 0 0,0 1-1 0 0,1-1 1 0 0,1 1 0 0 0,0 0 0 0 0,0 1-1 0 0,0-1 1 0 0,1 0 0 0 0,1 1 0 0 0,0-1-1 0 0,0 1 1 0 0,1 0 0 0 0,0-1-1 0 0,0 1 1 0 0,1-1 0 0 0,0 1 0 0 0,1-1-1 0 0,0 1 1 0 0,1-1 0 0 0,0 0 0 0 0,2 4-11 0 0,12 9-7 0 0,2 0 1 0 0,0-1 0 0 0,1-2 0 0 0,1 1-1 0 0,1-2 1 0 0,1-1 0 0 0,0-1 0 0 0,1-1 0 0 0,1-1-1 0 0,0-1 1 0 0,1-1 0 0 0,1-1 0 0 0,-1-2-1 0 0,23 5 7 0 0,-44-12-23 0 0,98 25-1807 0 0,-69-22-1406 0 0,1 0-3570 0 0,-27-4 4623 0 0,4 2-3265 0 0</inkml:trace>
  <inkml:trace contextRef="#ctx0" brushRef="#br0" timeOffset="7599.256">3329 834 1856 0 0,'0'0'2457'0'0,"0"0"-41"0"0,0 0-50 0 0,0 0-101 0 0,38 4-290 0 0,126 14-403 0 0,115-11 2618 0 0,-201-7-3492 0 0,27-1-457 0 0,-1 4 1 0 0,79 14-242 0 0,-164-15-719 0 0,2 0-2005 0 0,-8 2-4766 0 0,-9-1-1855 0 0</inkml:trace>
  <inkml:trace contextRef="#ctx0" brushRef="#br0" timeOffset="8035.336">3756 1173 5505 0 0,'0'0'2206'0'0,"0"0"-356"0"0,0 0-193 0 0,0 0-87 0 0,0 0-183 0 0,0 0-287 0 0,0 0-289 0 0,0 0-255 0 0,0 0-165 0 0,0 0-102 0 0,0 0-27 0 0,5 33-18 0 0,14 105 0 0 0,-21-79 213 0 0,-3-46-215 0 0,1-2 54 0 0,-2 14 2896 0 0,4-85-720 0 0,9 39-2361 0 0,1 1 1 0 0,1-1-1 0 0,1 2 1 0 0,0-1 0 0 0,2 1-1 0 0,0 1 1 0 0,1 0 0 0 0,1 1-1 0 0,0 0 1 0 0,2 1-1 0 0,-1 1 1 0 0,2 0 0 0 0,4-1-112 0 0,104-67 242 0 0,-123 81-250 0 0,0 1 0 0 0,-1-1 0 0 0,1 1-1 0 0,0 0 1 0 0,0 0 0 0 0,0 0 0 0 0,0 0-1 0 0,0 1 1 0 0,0-1 0 0 0,0 0-1 0 0,0 1 1 0 0,0-1 0 0 0,1 1 0 0 0,-1 0-1 0 0,0 0 1 0 0,0 0 0 0 0,0 0 0 0 0,0 0-1 0 0,1 0 1 0 0,-1 0 0 0 0,0 1 0 0 0,0-1-1 0 0,0 1 1 0 0,0 0 0 0 0,0-1 0 0 0,0 1-1 0 0,0 0 1 0 0,0 0 0 0 0,0 0 0 0 0,0 1-1 0 0,-1-1 1 0 0,1 0 0 0 0,0 1 0 0 0,-1-1-1 0 0,1 1 1 0 0,-1-1 0 0 0,0 1 0 0 0,1 0-1 0 0,-1 0 1 0 0,0 0 0 0 0,0-1-1 0 0,0 1 1 0 0,0 0 0 0 0,0 0 0 0 0,-1 0-1 0 0,1 1 1 0 0,-1-1 0 0 0,1 0 0 0 0,-1 0-1 0 0,0 0 1 0 0,1 0 0 0 0,-1 2 8 0 0,-3 77-2056 0 0,-1-55-1696 0 0,-3-1-4531 0 0,6-21-1981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8">1426 398 11002 0 0,'0'0'801'0'0,"0"0"-339"0"0,0 0 42 0 0,0 0 342 0 0,0 0 257 0 0,-26 38 57 0 0,-79 122-161 0 0,-47 70 488 0 0,73-69-3018 0 0,68-125-3075 0 0,3 1-4024 0 0,7-33 5033 0 0</inkml:trace>
  <inkml:trace contextRef="#ctx0" brushRef="#br0" timeOffset="570.412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6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2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5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7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7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7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4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8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6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6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7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3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4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91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2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21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3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2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11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3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5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7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3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9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7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3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7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7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5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7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2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7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1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5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2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2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4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1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7418 0 0,'0'0'2107'0'0,"0"0"-682"0"0,0 0-327 0 0,0 0 120 0 0,0 0 127 0 0,0 0-26 0 0,0 0-249 0 0,0 0-294 0 0,33-3-212 0 0,102-7-115 0 0,71 11 786 0 0,-165 0-1149 0 0,241-16-461 0 0,-236 3-945 0 0,-20-3-5639 0 0,-25 13 4448 0 0,-1 1-3065 0 0,0 1 2207 0 0</inkml:trace>
  <inkml:trace contextRef="#ctx0" brushRef="#br0" timeOffset="365.788">52 531 1344 0 0,'0'0'2195'0'0,"0"0"-207"0"0,0 0 131 0 0,0 0 233 0 0,0 0 82 0 0,0 0-239 0 0,0 0-477 0 0,0 0-479 0 0,0 0-362 0 0,36 4-238 0 0,117 10-149 0 0,39-14 516 0 0,140-7-2354 0 0,-305 11-1244 0 0,-15-2-752 0 0,-1 0-3891 0 0,-8-2 1158 0 0</inkml:trace>
  <inkml:trace contextRef="#ctx0" brushRef="#br0" timeOffset="726.771">468 1 304 0 0,'0'0'2486'0'0,"0"0"-231"0"0,0 0-21 0 0,0 0 60 0 0,0 0-170 0 0,0 0-442 0 0,0 0-639 0 0,0 0-495 0 0,0 0-212 0 0,0 0 20 0 0,0 0 149 0 0,0 0 189 0 0,0 0 102 0 0,4 8 8 0 0,-1 1-558 0 0,31 36 961 0 0,219 74 1349 0 0,-230-108-2525 0 0,-1 2 1 0 0,0 0-1 0 0,-1 1 0 0 0,-1 1 1 0 0,0 1-1 0 0,-1 1 0 0 0,0 1-31 0 0,2 1-28 0 0,-20-18 28 0 0,1 1 0 0 0,-1 0-1 0 0,0 1 1 0 0,0-1 0 0 0,1 0 0 0 0,-1 0 0 0 0,-1 0 0 0 0,1 1 0 0 0,0-1-1 0 0,0 0 1 0 0,-1 1 0 0 0,0-1 0 0 0,1 1 0 0 0,-1-1 0 0 0,0 1 0 0 0,0-1 0 0 0,0 0-1 0 0,-1 1 1 0 0,1-1 0 0 0,0 1 0 0 0,-1-1 0 0 0,0 0 0 0 0,1 1 0 0 0,-1-1-1 0 0,0 0 1 0 0,0 1 0 0 0,-1-1 0 0 0,1 0 0 0 0,0 0 0 0 0,-1 0 0 0 0,1 0-1 0 0,-1 0 1 0 0,1-1 0 0 0,-1 1 0 0 0,0 0 0 0 0,0-1 0 0 0,0 1 0 0 0,0-1 0 0 0,-1 1 0 0 0,-212 141 202 0 0,164-106-159 0 0,1 2 0 0 0,2 3 1 0 0,-38 42-44 0 0,22-18-2053 0 0,58-59-1812 0 0,2-6-3890 0 0,4-1-1560 0 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5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440 516 0 0 0,'0'0'1768'0'0,"0"0"269"0"0,0 0 274 0 0,0 0 188 0 0,0 0-134 0 0,0 0-393 0 0,0 0-476 0 0,0 0-435 0 0,0 0-325 0 0,0 0-192 0 0,0 8-100 0 0,9 298 1829 0 0,13-119-2320 0 0,-20-117-2338 0 0,-12-63-2525 0 0,4-7-2031 0 0,4 0 4579 0 0,2 0-499 0 0</inkml:trace>
  <inkml:trace contextRef="#ctx0" brushRef="#br0" timeOffset="356.317">0 494 0 0 0,'0'0'1346'0'0,"0"0"-205"0"0,0 0 63 0 0,0 0 313 0 0,0 0 353 0 0,0 0 219 0 0,0 0-104 0 0,0 0-377 0 0,0 0-348 0 0,0 0-233 0 0,0 0-125 0 0,0 0-55 0 0,32-14-51 0 0,104-44-68 0 0,-27 34 500 0 0,218-5 365 0 0,-288 27-2116 0 0,32-2-462 0 0,-48 3-3853 0 0,-1 1-4238 0 0,-17 0 3357 0 0</inkml:trace>
  <inkml:trace contextRef="#ctx0" brushRef="#br0" timeOffset="759.99">768 895 2104 0 0,'0'0'1546'0'0,"0"0"-142"0"0,0 0 34 0 0,0 0 106 0 0,0 0 69 0 0,0 0-132 0 0,0 0-259 0 0,0 0-260 0 0,0 0-238 0 0,0 0-175 0 0,0 0-102 0 0,0 0-60 0 0,1 28-46 0 0,7 132 143 0 0,-2-94 661 0 0,0-17-3534 0 0,-5-17-9403 0 0,-1-32 8582 0 0</inkml:trace>
  <inkml:trace contextRef="#ctx0" brushRef="#br0" timeOffset="1018.196">591 899 1256 0 0,'0'0'1023'0'0,"0"0"-73"0"0,0 0 285 0 0,0 0 418 0 0,0 0 242 0 0,0 0-58 0 0,0 0-258 0 0,0 0-282 0 0,0 0-270 0 0,32-3-253 0 0,100-10-226 0 0,100-19-16 0 0,-208 29-2161 0 0,-8 3-7099 0 0,-15 0 8353 0 0,4 0-4499 0 0</inkml:trace>
  <inkml:trace contextRef="#ctx0" brushRef="#br0" timeOffset="1293.475">586 1245 0 0 0,'0'0'1654'0'0,"0"0"-37"0"0,0 0 314 0 0,0 0 326 0 0,0 0 125 0 0,0 0-190 0 0,0 0-434 0 0,0 0-460 0 0,0 0-422 0 0,32 0-297 0 0,102-4-221 0 0,13-18-342 0 0,-98 11-2012 0 0,-17 3-4280 0 0,-28 7 4853 0 0,6-1-5800 0 0</inkml:trace>
  <inkml:trace contextRef="#ctx0" brushRef="#br0" timeOffset="8271.983">1333 969 912 0 0,'0'0'2578'0'0,"0"0"-924"0"0,0 0-479 0 0,0 0-10 0 0,0 0 324 0 0,0 0 302 0 0,0 0 28 0 0,0 0-206 0 0,0 0-334 0 0,0 0-277 0 0,0 0-159 0 0,30-6-111 0 0,95-19-65 0 0,146-24 1755 0 0,-193 35-2516 0 0,-45 12-5612 0 0,-32 3-551 0 0,-1 1 2045 0 0,0-1-660 0 0</inkml:trace>
  <inkml:trace contextRef="#ctx0" brushRef="#br0" timeOffset="8981.97">1953 1138 0 0 0,'0'0'1618'0'0,"0"0"501"0"0,0 0 292 0 0,0 0-56 0 0,0 0-258 0 0,0 0-261 0 0,0 0-232 0 0,0 0-206 0 0,0 0-176 0 0,0 0-154 0 0,18-11-161 0 0,57-39-153 0 0,-12-17 731 0 0,93-113 80 0 0,-117 133-1430 0 0,1 1 0 0 0,3 2 0 0 0,40-32-135 0 0,-77 70-12 0 0,0 1 0 0 0,0 0 0 0 0,0 1 0 0 0,1 0 0 0 0,0 0 0 0 0,0 0 0 0 0,0 1 0 0 0,0 0 0 0 0,1 0 1 0 0,-1 0-1 0 0,1 1 0 0 0,-1 1 0 0 0,4-1 12 0 0,-9 3-13 0 0,-1 1 1 0 0,1 0 0 0 0,0 0-1 0 0,-1 0 1 0 0,1 0 0 0 0,-1 0-1 0 0,0 0 1 0 0,1 0 0 0 0,-1 1-1 0 0,0-1 1 0 0,0 0 0 0 0,-1 1-1 0 0,1-1 1 0 0,0 0 0 0 0,-1 1-1 0 0,0-1 1 0 0,1 1-1 0 0,-1-1 1 0 0,0 1 0 0 0,0-1-1 0 0,0 1 1 0 0,-1-1 0 0 0,1 1-1 0 0,-1-1 1 0 0,1 1 0 0 0,-1 0 12 0 0,1 5-2 0 0,-18 117 38 0 0,15-114-36 0 0,0 0 1 0 0,1 1-1 0 0,0-1 0 0 0,0 1 1 0 0,1 0-1 0 0,1 0 0 0 0,0-1 0 0 0,1 1 1 0 0,0 2-1 0 0,0-12 2 0 0,0 1 1 0 0,-1-1-1 0 0,1 1 0 0 0,0-1 1 0 0,1 1-1 0 0,-1-1 0 0 0,0 0 1 0 0,1 0-1 0 0,-1 0 0 0 0,1 1 1 0 0,0-2-1 0 0,0 1 1 0 0,0 0-1 0 0,0 0 0 0 0,0 0 1 0 0,0-1-1 0 0,0 1 0 0 0,1-1 1 0 0,-1 0-1 0 0,0 0 0 0 0,1 0 1 0 0,-1 0-1 0 0,1 0 1 0 0,-1 0-1 0 0,1 0 0 0 0,0-1 1 0 0,-1 0-1 0 0,1 1 0 0 0,-1-1 1 0 0,1 0-1 0 0,0 0 1 0 0,-1 0-1 0 0,1-1 0 0 0,0 1 1 0 0,2-1-3 0 0,89-38 248 0 0,188-206-139 0 0,-276 240-125 0 0,0-1 0 0 0,0 2 0 0 0,1-1 0 0 0,-1 1 0 0 0,1 0 1 0 0,0 0-1 0 0,0 1 0 0 0,0-1 0 0 0,1 2 0 0 0,-1-1 0 0 0,1 1 0 0 0,4-1 16 0 0,-1 44-127 0 0,-11 294 388 0 0,24-191-187 0 0,-24-139-62 0 0,0 7-1872 0 0,-8-18-9395 0 0,3 2 1496 0 0</inkml:trace>
  <inkml:trace contextRef="#ctx0" brushRef="#br0" timeOffset="14426.392">3658 476 392 0 0,'0'0'1592'0'0,"0"0"-590"0"0,0 0-157 0 0,0 0 246 0 0,0 0 388 0 0,0 0 262 0 0,0 0-8 0 0,0 0-211 0 0,0 0-296 0 0,0 0-261 0 0,0 0-186 0 0,-2-6-124 0 0,-5-19-83 0 0,-20 19 1304 0 0,-52 65-1345 0 0,67-49-526 0 0,-1 1 1 0 0,2 0-1 0 0,-1 0 0 0 0,1 1 0 0 0,1 0 1 0 0,0 1-1 0 0,1 0 0 0 0,1 1 1 0 0,0 0-1 0 0,0 0 0 0 0,2 1 0 0 0,0 0 1 0 0,0 0-1 0 0,1 0 0 0 0,1 1 0 0 0,1-1 1 0 0,0 1-1 0 0,0 14-5 0 0,4-27 25 0 0,-1 0-1 0 0,1 0 1 0 0,0 0 0 0 0,0 0 0 0 0,0 0-1 0 0,0 0 1 0 0,1-1 0 0 0,-1 1 0 0 0,1 0-1 0 0,0-1 1 0 0,-1 1 0 0 0,1-1 0 0 0,0 0-1 0 0,1 0 1 0 0,-1 1 0 0 0,0-1 0 0 0,0-1-1 0 0,1 1 1 0 0,0 0 0 0 0,-1-1-1 0 0,1 1 1 0 0,0-1 0 0 0,-1 0 0 0 0,1 0-1 0 0,0 0 1 0 0,0 0 0 0 0,0 0 0 0 0,2 0-25 0 0,88 4 1197 0 0,-74-11-1015 0 0,0-1 0 0 0,-1-1 0 0 0,1-1 0 0 0,-2-1 0 0 0,0 0 0 0 0,0-1 0 0 0,0-1 0 0 0,-2-1 0 0 0,0 0 0 0 0,0-1 0 0 0,-1 0 0 0 0,-1-1 0 0 0,0-1 0 0 0,-1 0 0 0 0,-1-1 0 0 0,0 0 0 0 0,1-5-182 0 0,6-5 11 0 0,-1 0 1 0 0,-1-1 0 0 0,-2-1 0 0 0,-1 0 0 0 0,-1-1-1 0 0,-2-1 1 0 0,0 1 0 0 0,1-19-12 0 0,-8 36-68 0 0,-1-1 0 0 0,0 0 1 0 0,-1 0-1 0 0,0 0 0 0 0,-1 0 0 0 0,-1 0 0 0 0,0 0 1 0 0,-1 1-1 0 0,-1-1 0 0 0,0 0 0 0 0,-1 1 0 0 0,0 0 1 0 0,-1-1-1 0 0,0 2 0 0 0,-1-1 0 0 0,-1 1 0 0 0,0 0 1 0 0,0 0-1 0 0,-1 1 0 0 0,-8-8 68 0 0,13 15-37 0 0,-1 0-1 0 0,1 1 1 0 0,-1-1-1 0 0,0 1 1 0 0,0 0 0 0 0,-1 0-1 0 0,1 1 1 0 0,-1-1 0 0 0,1 1-1 0 0,-1 0 1 0 0,0 0-1 0 0,0 1 1 0 0,0-1 0 0 0,0 1-1 0 0,0 0 1 0 0,0 1 0 0 0,0-1-1 0 0,0 1 1 0 0,0 0-1 0 0,0 0 1 0 0,0 0 0 0 0,0 1-1 0 0,0 0 1 0 0,0 0 0 0 0,0 0-1 0 0,0 0 1 0 0,0 1-1 0 0,0 0 1 0 0,0 0 0 0 0,1 0-1 0 0,-1 1 1 0 0,1 0 0 0 0,0 0-1 0 0,0 0 1 0 0,0 0-1 0 0,-2 2 38 0 0,-4 6 5 0 0,1 0-1 0 0,0 1 0 0 0,1 0 0 0 0,1 0 1 0 0,0 0-1 0 0,0 1 0 0 0,1 0 0 0 0,1 0 1 0 0,0 1-1 0 0,1 0 0 0 0,1 0 0 0 0,0 0 1 0 0,1 0-1 0 0,0 0 0 0 0,1 0 0 0 0,0 1 1 0 0,2-1-1 0 0,-1 0 0 0 0,2 1 0 0 0,0-1 1 0 0,1 0-1 0 0,0 0 0 0 0,1 0 0 0 0,0-1 1 0 0,1 1-1 0 0,1-1 0 0 0,2 4-4 0 0,7 2-7 0 0,0 0 0 0 0,1-1 1 0 0,1 0-1 0 0,0-1 0 0 0,1-1 0 0 0,1-1 0 0 0,1-1 0 0 0,0-1 1 0 0,1 0-1 0 0,0-1 0 0 0,1-2 0 0 0,0 0 0 0 0,1-1 0 0 0,-1-2 1 0 0,2 0-1 0 0,13 2 7 0 0,35 1-2721 0 0,-49-9-1920 0 0,1-1-4709 0 0,-22 0 8297 0 0,4 0-1660 0 0</inkml:trace>
  <inkml:trace contextRef="#ctx0" brushRef="#br0" timeOffset="14750.512">3327 929 5417 0 0,'0'0'1990'0'0,"0"0"-798"0"0,0 0 150 0 0,0 0 338 0 0,0 0 149 0 0,0 0-108 0 0,0 0-322 0 0,0 0-293 0 0,32 11-202 0 0,105 33-148 0 0,-40-29 208 0 0,-75-16-752 0 0,205-16 1054 0 0,-120 2-1540 0 0,73-14-901 0 0,-122 16-3516 0 0,0-4-3920 0 0,-43 13 1584 0 0</inkml:trace>
  <inkml:trace contextRef="#ctx0" brushRef="#br0" timeOffset="15224.146">3682 1146 11018 0 0,'0'0'1059'0'0,"0"0"-321"0"0,0 0-81 0 0,0 0 203 0 0,0 0 167 0 0,0 0-45 0 0,0 0-183 0 0,0 0-254 0 0,0 0-191 0 0,0 0-126 0 0,-7 31-64 0 0,-20 99-35 0 0,21-34 162 0 0,27 73 418 0 0,-12-157 1996 0 0,0-47-14 0 0,-7 21-3091 0 0,6-17 541 0 0,2-1 1 0 0,0 2-1 0 0,3-1 0 0 0,0 2 1 0 0,1-1-1 0 0,16-21-141 0 0,-15 27 26 0 0,2 1-1 0 0,0 1 1 0 0,1 0-1 0 0,1 1 1 0 0,1 1-1 0 0,1 1 1 0 0,0 1-1 0 0,23-14-25 0 0,-42 30-6 0 0,0 1 0 0 0,1 0 0 0 0,-1 0-1 0 0,0-1 1 0 0,0 1 0 0 0,1 1 0 0 0,-1-1 0 0 0,0 0 0 0 0,1 1-1 0 0,-1-1 1 0 0,0 1 0 0 0,1 0 0 0 0,-1-1 0 0 0,1 1 0 0 0,-1 0-1 0 0,1 1 1 0 0,-1-1 0 0 0,1 0 0 0 0,-1 1 0 0 0,0-1 0 0 0,1 1-1 0 0,-1 0 1 0 0,0 0 0 0 0,1 0 0 0 0,-1 0 0 0 0,0 0 0 0 0,0 1-1 0 0,0-1 1 0 0,0 0 0 0 0,0 1 0 0 0,0 0 0 0 0,1 0 6 0 0,11 137-3170 0 0,-2-123-899 0 0,-3-13-4238 0 0,-4-3-1558 0 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44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1 325 2024 0 0,'0'0'1757'0'0,"0"0"-873"0"0,0 0-276 0 0,0 0 184 0 0,0 0 417 0 0,0 0 346 0 0,0 0 66 0 0,0 0-203 0 0,0 0-309 0 0,0 0-279 0 0,34-7-181 0 0,108-21-110 0 0,1 7 625 0 0,-97 16-1110 0 0,1 2 0 0 0,0 2 0 0 0,-1 2 1 0 0,9 3-55 0 0,-38 7-2506 0 0,-33 4-6099 0 0,9-11 3340 0 0</inkml:trace>
  <inkml:trace contextRef="#ctx0" brushRef="#br0" timeOffset="262.481">91 575 4289 0 0,'0'0'1184'0'0,"0"0"-108"0"0,0 0 85 0 0,0 0 198 0 0,0 0 164 0 0,0 0-52 0 0,34-1-242 0 0,108-2-302 0 0,60-21 669 0 0,-138 11-1768 0 0,70-15-3666 0 0,-66 13-4468 0 0,-46 11 4807 0 0</inkml:trace>
  <inkml:trace contextRef="#ctx0" brushRef="#br0" timeOffset="519.131">1536 78 2369 0 0,'0'0'1322'0'0,"0"0"23"0"0,0 0 66 0 0,0 0 97 0 0,-37 18-20 0 0,-118 61-242 0 0,68-14 138 0 0,78-54-1217 0 0,3-6-84 0 0,0 1 0 0 0,1 0 0 0 0,0 0 0 0 0,0 0 0 0 0,0 0 0 0 0,1 1 0 0 0,-1 0 0 0 0,2 0 0 0 0,-1 0 0 0 0,1 0 0 0 0,0 1 0 0 0,1-1 0 0 0,-1 1 0 0 0,1 0 0 0 0,1-1 0 0 0,0 1 0 0 0,0 0 0 0 0,0 0-1 0 0,1 0 1 0 0,0 0 0 0 0,1 0 0 0 0,0 0 0 0 0,0 0 0 0 0,1 0 0 0 0,0-1 0 0 0,0 1 0 0 0,0-1 0 0 0,1 1 0 0 0,1-1 0 0 0,-1 0 0 0 0,1 0 0 0 0,1 1-83 0 0,9 4 265 0 0,1-1 0 0 0,0-1 0 0 0,1-1 0 0 0,0 0 0 0 0,1-1 0 0 0,0 0 0 0 0,0-2 0 0 0,0 0 1 0 0,1 0-1 0 0,0-2 0 0 0,0-1 0 0 0,0 0 0 0 0,1-1 0 0 0,-1-1 0 0 0,0 0 0 0 0,1-2 0 0 0,-1 0 0 0 0,1-1 0 0 0,9-3-265 0 0,3 0 488 0 0,0-2-1 0 0,0-1 1 0 0,-1-1-1 0 0,0-2 1 0 0,-1-1 0 0 0,0-2-1 0 0,-1 0 1 0 0,26-18-488 0 0,-37 20 158 0 0,0-1 1 0 0,0 0-1 0 0,-1-2 1 0 0,-1 1-1 0 0,0-2 1 0 0,-1 0-1 0 0,-1-1 1 0 0,11-16-159 0 0,-20 28-85 0 0,-1-1 1 0 0,1 0-1 0 0,-1-1 1 0 0,0 1 0 0 0,0 0-1 0 0,-1-1 1 0 0,0 0-1 0 0,0 0 1 0 0,0 1 0 0 0,-1-1-1 0 0,0 0 1 0 0,-1 0 0 0 0,1 0-1 0 0,-1 0 1 0 0,-1-1-1 0 0,1 1 1 0 0,-1 0 0 0 0,0 1-1 0 0,-1-1 1 0 0,0 0 0 0 0,0 0-1 0 0,0 1 1 0 0,-1-1-1 0 0,0 1 1 0 0,0-1 0 0 0,-1 1-1 0 0,0 0 1 0 0,-1-1 84 0 0,-85-71-5210 0 0,22 42-3174 0 0,35 24-175 0 0</inkml:trace>
  <inkml:trace contextRef="#ctx0" brushRef="#br0" timeOffset="698.391">873 317 9026 0 0,'0'0'2100'0'0,"0"0"-261"0"0,43 3-265 0 0,139 10-60 0 0,369 12 4802 0 0,-2 28-4167 0 0,-367-33-4021 0 0,-1 2-3776 0 0,-141-18-1389 0 0,-13-4-2924 0 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0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0,'0'0'429'0'0,"0"0"170"0"0,0 0 441 0 0,0 0 465 0 0,0 0 252 0 0,0 0-19 0 0,0 0-188 0 0,0 0-187 0 0,0 0-128 0 0,31-4-79 0 0,94-10-90 0 0,178-12 3062 0 0,-111 10-3895 0 0,-111 13-3205 0 0,-70 1-552 0 0,-7 1 398 0 0,0 1-3959 0 0,-3 0 5993 0 0</inkml:trace>
  <inkml:trace contextRef="#ctx0" brushRef="#br0" timeOffset="274.644">74 567 2937 0 0,'0'0'2429'0'0,"0"0"-1510"0"0,0 0-563 0 0,0 0 195 0 0,0 0 481 0 0,0 0 374 0 0,0 0 148 0 0,0 0-123 0 0,0 0-251 0 0,0 0-275 0 0,34 2-228 0 0,106 3-164 0 0,-21-23 181 0 0,143-26-142 0 0,-179 31-2725 0 0,0 0-3427 0 0,-54 6-2068 0 0,-22 7 5973 0 0</inkml:trace>
  <inkml:trace contextRef="#ctx0" brushRef="#br0" timeOffset="692.178">387 0 3697 0 0,'0'0'1028'0'0,"0"0"-246"0"0,0 0-56 0 0,0 0 169 0 0,0 0 236 0 0,0 0 96 0 0,0 0-91 0 0,0 0-154 0 0,0 0-119 0 0,0 0-24 0 0,0 0-6 0 0,0 0 5 0 0,0 0 22 0 0,9 17 12 0 0,31 52-1 0 0,19-13 960 0 0,-45-48-1514 0 0,174 76 1307 0 0,-57-45-1404 0 0,-94-29-166 0 0,-16-4-44 0 0,-10-4-6 0 0,-1 0 0 0 0,1 2 0 0 0,-1-1 1 0 0,1 1-1 0 0,-1 0 0 0 0,-1 1 0 0 0,1 0 0 0 0,-1 1 0 0 0,0 0 0 0 0,3 3-4 0 0,-11-7 1 0 0,0 1 0 0 0,0-1 0 0 0,0 1 0 0 0,0 0 1 0 0,-1-1-1 0 0,1 1 0 0 0,-1 0 0 0 0,0-1 0 0 0,0 1 1 0 0,0 0-1 0 0,0-1 0 0 0,0 1 0 0 0,-1 0 0 0 0,1-1 0 0 0,-1 1 1 0 0,1 0-1 0 0,-1-1 0 0 0,0 1 0 0 0,0-1 0 0 0,-1 1 1 0 0,1-1-1 0 0,0 0 0 0 0,-1 1 0 0 0,1-1 0 0 0,-1 0 1 0 0,0 0-1 0 0,0 0 0 0 0,0 0 0 0 0,0 0 0 0 0,0-1 1 0 0,0 1-1 0 0,-1 0-1 0 0,-2 5-1 0 0,-29 28 14 0 0,0 0 1 0 0,-3-3-1 0 0,0 0 0 0 0,-4-2-13 0 0,-79 69 10 0 0,107-86-6 0 0,-8 4-6 0 0,2 0-1 0 0,0 2 1 0 0,1 1-1 0 0,2 0 0 0 0,-1 1 1 0 0,2 0-1 0 0,1 2 1 0 0,0 2 2 0 0,4 26-519 0 0,30-27-5012 0 0,6-18-5219 0 0,-20-6 5789 0 0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9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310 348 3417 0 0,'0'0'863'0'0,"0"0"-215"0"0,0 0-91 0 0,0 0 145 0 0,0 0 266 0 0,0 0 205 0 0,0 0-40 0 0,0 0-250 0 0,0 0-327 0 0,0 0-255 0 0,0 0-81 0 0,5-2 11 0 0,-2 1-140 0 0,0 0 1 0 0,1 0-1 0 0,-1 1 1 0 0,1-1-1 0 0,-1 1 0 0 0,1 0 1 0 0,0 0-1 0 0,-1 0 1 0 0,1 1-1 0 0,-1-1 1 0 0,1 1-1 0 0,-1-1 0 0 0,1 1 1 0 0,-1 1-1 0 0,0-1 1 0 0,0 0-1 0 0,1 1 1 0 0,-1-1-1 0 0,0 1 0 0 0,0 0 1 0 0,0 0-1 0 0,0 0 1 0 0,-1 1-1 0 0,1-1 0 0 0,-1 1 1 0 0,1-1-1 0 0,0 2-91 0 0,2 10 300 0 0,-1-1 1 0 0,0 1-1 0 0,-1 0 0 0 0,0 0 0 0 0,-1 1 0 0 0,-1-1 0 0 0,0 0 0 0 0,-1 1 0 0 0,0-1 0 0 0,-1 1 0 0 0,-3 8-300 0 0,3-4 99 0 0,-31 238 474 0 0,27-194-1108 0 0,-1-62-5517 0 0,5-1-2792 0 0,1 0 6182 0 0</inkml:trace>
  <inkml:trace contextRef="#ctx0" brushRef="#br0" timeOffset="367.917">0 388 512 0 0,'0'0'770'0'0,"0"0"19"0"0,0 0 263 0 0,0 0 446 0 0,0 0 364 0 0,0 0 54 0 0,0 0-253 0 0,0 0-336 0 0,0 0-264 0 0,0 0-148 0 0,0 0-78 0 0,0 0-44 0 0,38-8-43 0 0,119-27-47 0 0,-33 19 517 0 0,292-27 207 0 0,-411 42-1752 0 0,36-1-461 0 0,-18 5-5501 0 0,-20 0 1567 0 0,-2 1-2259 0 0</inkml:trace>
  <inkml:trace contextRef="#ctx0" brushRef="#br0" timeOffset="679.013">742 727 1192 0 0,'0'0'1337'0'0,"0"0"-344"0"0,0 0-130 0 0,0 0 181 0 0,0 0 220 0 0,0 0 35 0 0,0 0-136 0 0,0 0-207 0 0,0 0-149 0 0,0 0-52 0 0,0 0-60 0 0,0 0-91 0 0,3 15-52 0 0,13 77 392 0 0,-17 62 197 0 0,-6-138-2003 0 0,6-14-3147 0 0,0-1-3888 0 0,1-1 5056 0 0</inkml:trace>
  <inkml:trace contextRef="#ctx0" brushRef="#br0" timeOffset="1005.419">543 720 1960 0 0,'0'0'714'0'0,"0"0"-126"0"0,0 0 275 0 0,0 0 421 0 0,0 0 302 0 0,0 0 6 0 0,0 0-261 0 0,0 0-268 0 0,0 0-225 0 0,0 0-197 0 0,33-3-181 0 0,101-7-156 0 0,3 7-94 0 0,-89 4-2499 0 0,-39 3 389 0 0,-3-1-5677 0 0,-6-3 5909 0 0</inkml:trace>
  <inkml:trace contextRef="#ctx0" brushRef="#br0" timeOffset="1250.008">538 1040 0 0 0,'0'0'768'0'0,"0"0"882"0"0,0 0 410 0 0,0 0 22 0 0,0 0-275 0 0,0 0-448 0 0,31-5-405 0 0,101-16-306 0 0,45-27 292 0 0,-98 28-1788 0 0,-26 11-5402 0 0,-39 9 1080 0 0</inkml:trace>
  <inkml:trace contextRef="#ctx0" brushRef="#br0" timeOffset="1563.141">1357 591 3289 0 0,'0'0'2632'0'0,"0"0"-1453"0"0,0 0-479 0 0,0 0 237 0 0,0 0 344 0 0,0 0 210 0 0,0 0-69 0 0,0 0-277 0 0,0 0-242 0 0,31-3-189 0 0,99-7-150 0 0,119-29 1025 0 0,-227 36-1703 0 0,54-12-2688 0 0,-74 15 2164 0 0,-1 0-4531 0 0,0 0 1534 0 0,-1 0-1853 0 0</inkml:trace>
  <inkml:trace contextRef="#ctx0" brushRef="#br0" timeOffset="1853.126">1462 760 3025 0 0,'0'0'1152'0'0,"0"0"176"0"0,0 0 497 0 0,0 0 167 0 0,0 0-104 0 0,0 0-431 0 0,0 0-465 0 0,0 0-272 0 0,0 0-232 0 0,212-29-136 0 0,-177 18-128 0 0,3 3-144 0 0,1-3-176 0 0,-4 0-288 0 0,2 0-536 0 0,1 0-1280 0 0,-14 4-1961 0 0,-7 3-3601 0 0</inkml:trace>
  <inkml:trace contextRef="#ctx0" brushRef="#br0" timeOffset="2597.369">2438 517 0 0 0,'0'0'1359'0'0,"0"0"-426"0"0,0 0-74 0 0,0 0 230 0 0,0 0 259 0 0,0 0 127 0 0,0 0-119 0 0,0 0-220 0 0,0 0-222 0 0,-13 35-182 0 0,-39 106-144 0 0,1-30 727 0 0,-31 18 696 0 0,68-115-869 0 0,16-21 1537 0 0,204-283-820 0 0,-40 70-1651 0 0,-162 215-211 0 0,1 0-1 0 0,0 0 0 0 0,0 0 1 0 0,1 1-1 0 0,-1 0 1 0 0,1 0-1 0 0,0 0 0 0 0,0 1 1 0 0,0 0-1 0 0,0 0 1 0 0,1 0-1 0 0,-1 1 0 0 0,4-1 4 0 0,-1 41-56 0 0,-18 79 134 0 0,3-45-62 0 0,7-70-12 0 0,1-1 1 0 0,-1 0-1 0 0,0 1 0 0 0,1-1 1 0 0,-1 0-1 0 0,1 0 1 0 0,-1 0-1 0 0,1 0 1 0 0,0-1-1 0 0,-1 1 0 0 0,1 0 1 0 0,0-1-1 0 0,0 1 1 0 0,-1-1-1 0 0,1 1 0 0 0,0-1 1 0 0,0 0-1 0 0,0 0 1 0 0,0 0-1 0 0,0 0 1 0 0,-1 0-1 0 0,1 0 0 0 0,0 0 1 0 0,0-1-1 0 0,0 1 1 0 0,0-1-1 0 0,-1 1 0 0 0,1-1 1 0 0,1 0-5 0 0,101-64 193 0 0,-65 37-178 0 0,3 2 0 0 0,0 2-1 0 0,1 1 1 0 0,1 2 0 0 0,37-11-15 0 0,-80 31-1 0 0,1 0 0 0 0,-1 1 0 0 0,0-1 1 0 0,1 0-1 0 0,-1 1 0 0 0,1-1 1 0 0,-1 0-1 0 0,1 1 0 0 0,-1 0 0 0 0,1-1 1 0 0,-1 1-1 0 0,1 0 0 0 0,-1 0 1 0 0,1 0-1 0 0,0 0 0 0 0,-1 0 0 0 0,1 0 1 0 0,-1 0-1 0 0,1 1 0 0 0,-1-1 1 0 0,1 0-1 0 0,-1 1 0 0 0,1-1 0 0 0,-1 1 1 0 0,1 0-1 0 0,-1-1 0 0 0,0 1 1 0 0,1 0-1 0 0,-1 0 0 0 0,0 0 0 0 0,0 0 1 0 0,1 0-1 0 0,-1 0 0 0 0,0 1 0 0 0,0-1 1 0 0,0 0-1 0 0,-1 0 0 0 0,1 1 1 0 0,0-1-1 0 0,0 0 0 0 0,-1 1 0 0 0,1-1 1 0 0,-1 1-1 0 0,1-1 0 0 0,-1 1 1 0 0,1-1-1 0 0,-1 1 0 0 0,0 0 0 0 0,0-1 1 0 0,0 1-1 0 0,0-1 0 0 0,0 1 1 0 0,0-1-1 0 0,-1 2 1 0 0,-19 199 264 0 0,18-194-283 0 0,0 0 0 0 0,1 0 0 0 0,0 0-1 0 0,0 0 1 0 0,1 0 0 0 0,0 0 0 0 0,0 0 0 0 0,1 0 0 0 0,0 1 0 0 0,1-2 0 0 0,-1 1 0 0 0,1 0-1 0 0,1 0 1 0 0,0 0 0 0 0,2 5 19 0 0,19-2-3053 0 0,-6-10-4255 0 0,-10-1 1427 0 0,-1 0 796 0 0</inkml:trace>
  <inkml:trace contextRef="#ctx0" brushRef="#br0" timeOffset="7305.38">3879 403 0 0 0,'0'0'627'0'0,"0"0"816"0"0,0 0 352 0 0,0 0 63 0 0,0 0-41 0 0,0 0-128 0 0,0 0-209 0 0,0 0-226 0 0,-15-12-241 0 0,-47-37-237 0 0,25 36 298 0 0,26 15-962 0 0,0 1 1 0 0,0-1 0 0 0,1 2-1 0 0,-1-1 1 0 0,1 1 0 0 0,0 1-1 0 0,0 0 1 0 0,1 1 0 0 0,-1-1-1 0 0,1 2 1 0 0,-3 2-113 0 0,5-4 44 0 0,-3 1-38 0 0,0 1 1 0 0,1 0-1 0 0,0 0 1 0 0,0 1-1 0 0,1 1 1 0 0,0-1-1 0 0,1 1 1 0 0,-1 0-1 0 0,2 1 1 0 0,-1 0-1 0 0,1 0 1 0 0,1 0-1 0 0,0 1 1 0 0,0 0-1 0 0,1 0 1 0 0,1 0-1 0 0,0 0 1 0 0,0 1-1 0 0,1-1 0 0 0,1 1 1 0 0,-1-1-1 0 0,2 12-6 0 0,2-19 30 0 0,0-1 0 0 0,0 1 0 0 0,1 0 0 0 0,-1-1 0 0 0,1 0 0 0 0,0 1 0 0 0,0-1 0 0 0,0 0 0 0 0,0 0-1 0 0,1-1 1 0 0,-1 1 0 0 0,1-1 0 0 0,0 0 0 0 0,-1 0 0 0 0,1 0 0 0 0,0 0 0 0 0,0-1 0 0 0,0 1 0 0 0,1-1-1 0 0,-1 0 1 0 0,0 0 0 0 0,0-1 0 0 0,1 1 0 0 0,-1-1 0 0 0,0 0 0 0 0,1 0 0 0 0,-1 0 0 0 0,0-1-1 0 0,1 0 1 0 0,-1 1 0 0 0,0-2-30 0 0,-3 2 18 0 0,23-3 187 0 0,-1-2 1 0 0,-1 0-1 0 0,1-2 1 0 0,-1-1 0 0 0,0 0-1 0 0,0-2 1 0 0,-1 0-1 0 0,-1-2 1 0 0,0 0-1 0 0,0-1 1 0 0,-1-1 0 0 0,-1-1-1 0 0,2-2-205 0 0,-5 6 47 0 0,0 0-1 0 0,-2-1 0 0 0,1-1 1 0 0,-1 0-1 0 0,-1-1 0 0 0,0 0 1 0 0,-1 0-1 0 0,-1-1 1 0 0,0-1-1 0 0,-1 0 0 0 0,-1 0 1 0 0,0-1-1 0 0,-1 0 0 0 0,-1 0 1 0 0,-1-1-1 0 0,0 0 0 0 0,1-14-46 0 0,-4 23-23 0 0,0 0 0 0 0,-1 0 0 0 0,0 0 0 0 0,-1 0-1 0 0,0 0 1 0 0,0-1 0 0 0,-1 1 0 0 0,0 0 0 0 0,0 0-1 0 0,-1 0 1 0 0,0 0 0 0 0,-1 1 0 0 0,0-1 0 0 0,-1 0-1 0 0,1 1 1 0 0,-2 0 0 0 0,1 0 0 0 0,-1 0 0 0 0,0 1-1 0 0,-1-1 1 0 0,0 1 0 0 0,0 0 0 0 0,0 1 0 0 0,-1 0-1 0 0,0 0 1 0 0,0 0 0 0 0,0 1 0 0 0,-1 0-1 0 0,0 0 1 0 0,-5-2 23 0 0,4 5-19 0 0,0-1-1 0 0,0 2 1 0 0,0-1 0 0 0,0 1-1 0 0,-1 0 1 0 0,1 1-1 0 0,0 0 1 0 0,0 1-1 0 0,0 0 1 0 0,-1 0 0 0 0,1 1-1 0 0,0 0 1 0 0,0 1-1 0 0,1-1 1 0 0,-1 2-1 0 0,1-1 1 0 0,-1 1 0 0 0,1 1-1 0 0,0 0 1 0 0,0 0-1 0 0,1 0 1 0 0,0 1-1 0 0,0 0 1 0 0,0 0 0 0 0,1 1-1 0 0,-1 0 1 0 0,2 0-1 0 0,-1 0 1 0 0,1 1-1 0 0,-2 3 20 0 0,2-3 11 0 0,0 1 0 0 0,0-1 0 0 0,0 1-1 0 0,1-1 1 0 0,1 1 0 0 0,0 0 0 0 0,0 1-1 0 0,0-1 1 0 0,1 0 0 0 0,1 1 0 0 0,0-1-1 0 0,0 1 1 0 0,1 0 0 0 0,0-1-1 0 0,0 1 1 0 0,1-1 0 0 0,0 1 0 0 0,1-1-1 0 0,0 1 1 0 0,1-1 0 0 0,0 0 0 0 0,2 4-11 0 0,12 9-7 0 0,2 0 1 0 0,0-1 0 0 0,1-2 0 0 0,1 1-1 0 0,1-2 1 0 0,1-1 0 0 0,0-1 0 0 0,1-1 0 0 0,1-1-1 0 0,0-1 1 0 0,1-1 0 0 0,1-1 0 0 0,-1-2-1 0 0,23 5 7 0 0,-44-12-23 0 0,98 25-1807 0 0,-69-22-1406 0 0,1 0-3570 0 0,-27-4 4623 0 0,4 2-3265 0 0</inkml:trace>
  <inkml:trace contextRef="#ctx0" brushRef="#br0" timeOffset="7599.256">3329 834 1856 0 0,'0'0'2457'0'0,"0"0"-41"0"0,0 0-50 0 0,0 0-101 0 0,38 4-290 0 0,126 14-403 0 0,115-11 2618 0 0,-201-7-3492 0 0,27-1-457 0 0,-1 4 1 0 0,79 14-242 0 0,-164-15-719 0 0,2 0-2005 0 0,-8 2-4766 0 0,-9-1-1855 0 0</inkml:trace>
  <inkml:trace contextRef="#ctx0" brushRef="#br0" timeOffset="8035.336">3756 1173 5505 0 0,'0'0'2206'0'0,"0"0"-356"0"0,0 0-193 0 0,0 0-87 0 0,0 0-183 0 0,0 0-287 0 0,0 0-289 0 0,0 0-255 0 0,0 0-165 0 0,0 0-102 0 0,0 0-27 0 0,5 33-18 0 0,14 105 0 0 0,-21-79 213 0 0,-3-46-215 0 0,1-2 54 0 0,-2 14 2896 0 0,4-85-720 0 0,9 39-2361 0 0,1 1 1 0 0,1-1-1 0 0,1 2 1 0 0,0-1 0 0 0,2 1-1 0 0,0 1 1 0 0,1 0 0 0 0,1 1-1 0 0,0 0 1 0 0,2 1-1 0 0,-1 1 1 0 0,2 0 0 0 0,4-1-112 0 0,104-67 242 0 0,-123 81-250 0 0,0 1 0 0 0,-1-1 0 0 0,1 1-1 0 0,0 0 1 0 0,0 0 0 0 0,0 0 0 0 0,0 0-1 0 0,0 1 1 0 0,0-1 0 0 0,0 0-1 0 0,0 1 1 0 0,0-1 0 0 0,1 1 0 0 0,-1 0-1 0 0,0 0 1 0 0,0 0 0 0 0,0 0 0 0 0,0 0-1 0 0,1 0 1 0 0,-1 0 0 0 0,0 1 0 0 0,0-1-1 0 0,0 1 1 0 0,0 0 0 0 0,0-1 0 0 0,0 1-1 0 0,0 0 1 0 0,0 0 0 0 0,0 0 0 0 0,0 1-1 0 0,-1-1 1 0 0,1 0 0 0 0,0 1 0 0 0,-1-1-1 0 0,1 1 1 0 0,-1-1 0 0 0,0 1 0 0 0,1 0-1 0 0,-1 0 1 0 0,0 0 0 0 0,0-1-1 0 0,0 1 1 0 0,0 0 0 0 0,0 0 0 0 0,-1 0-1 0 0,1 1 1 0 0,-1-1 0 0 0,1 0 0 0 0,-1 0-1 0 0,0 0 1 0 0,1 0 0 0 0,-1 2 8 0 0,-3 77-2056 0 0,-1-55-1696 0 0,-3-1-4531 0 0,6-21-1981 0 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14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0 0 0,'0'0'879'0'0,"0"0"-267"0"0,0 0 119 0 0,0 0 454 0 0,0 0 477 0 0,0 0 244 0 0,0 0-71 0 0,0 0-216 0 0,0 0-215 0 0,0 0-157 0 0,0 0-115 0 0,29 2-94 0 0,93 2-105 0 0,325 1 2780 0 0,-382-14-3565 0 0,-34 3-1913 0 0,-1 3-5494 0 0,-29 3 3762 0 0,-1 0-520 0 0,0 0 511 0 0</inkml:trace>
  <inkml:trace contextRef="#ctx0" brushRef="#br0" timeOffset="263.111">98 446 1472 0 0,'0'0'2548'0'0,"0"0"-740"0"0,0 0-325 0 0,0 0 103 0 0,0 0 147 0 0,0 0-44 0 0,0 0-320 0 0,0 0-394 0 0,0 0-225 0 0,0 0-56 0 0,0 0 39 0 0,0 0 48 0 0,4 7-31 0 0,-1-2-591 0 0,-3-3-115 0 0,1 0-1 0 0,0 0 0 0 0,0 0 1 0 0,0 0-1 0 0,0 0 0 0 0,0 0 1 0 0,0 0-1 0 0,0-1 0 0 0,1 1 1 0 0,-1-1-1 0 0,0 1 0 0 0,1-1 1 0 0,0 1-1 0 0,-1-1 1 0 0,1 0-1 0 0,0 0 0 0 0,0 1 1 0 0,0-1-1 0 0,-1-1 0 0 0,1 1 1 0 0,0 0-1 0 0,0 0 0 0 0,0-1 1 0 0,2 1-44 0 0,317-7 1617 0 0,-234 1-1532 0 0,26 0 733 0 0,-85 4-2707 0 0,3 0-4230 0 0,-1 1-5934 0 0,-30 0 10023 0 0</inkml:trace>
  <inkml:trace contextRef="#ctx0" brushRef="#br0" timeOffset="866.669">358 4 0 0 0,'0'0'1266'0'0,"0"0"266"0"0,0 0 239 0 0,0 0 161 0 0,0 0-27 0 0,0 0-234 0 0,0 0-311 0 0,0 0-312 0 0,0 0-275 0 0,0 0-243 0 0,0 0-171 0 0,0 0-55 0 0,-6-3 44 0 0,6 3-271 0 0,0 1 0 0 0,0 0-1 0 0,0-1 1 0 0,-1 1 0 0 0,1-1-1 0 0,0 1 1 0 0,0-1 0 0 0,0 1 0 0 0,0-1-1 0 0,0 1 1 0 0,-1 0 0 0 0,1-1 0 0 0,0 1-1 0 0,0-1 1 0 0,-1 0 0 0 0,1 1-1 0 0,0-1 1 0 0,-1 1 0 0 0,1-1 0 0 0,-1 1-1 0 0,1-1 1 0 0,0 0 0 0 0,-1 1-1 0 0,1-1 1 0 0,-1 0 0 0 0,1 1 0 0 0,-1-1-1 0 0,1 0 1 0 0,-1 0 0 0 0,1 0 0 0 0,-1 1-1 0 0,1-1 1 0 0,-1 0 0 0 0,0 0-77 0 0,148 110 3951 0 0,66 49-3096 0 0,-210-158-843 0 0,-1 1-1 0 0,1 0 1 0 0,-1 0-1 0 0,0 0 1 0 0,0 1 0 0 0,0-1-1 0 0,0 0 1 0 0,0 1 0 0 0,0-1-1 0 0,0 1 1 0 0,-1 0-1 0 0,1 0 1 0 0,-1-1 0 0 0,0 1-1 0 0,0 0 1 0 0,0 0-1 0 0,0 0 1 0 0,-1 0 0 0 0,1 0-1 0 0,-1 2-11 0 0,-37 18 623 0 0,23-12-608 0 0,1 1 1 0 0,0 0-1 0 0,1 1 1 0 0,1 1-1 0 0,0 0 1 0 0,0 0-1 0 0,1 1 1 0 0,1 0-1 0 0,1 1 0 0 0,0 1-15 0 0,-34 53-2 0 0,-89 75 84 0 0,52-65-113 0 0,59-64-274 0 0,15-14-5441 0 0,-1-1-5926 0 0,6-1 6123 0 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17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481 676 0 0 0,'0'0'449'0'0,"0"0"428"0"0,0 0 440 0 0,0 0 402 0 0,0 0 182 0 0,0 0-129 0 0,0 0-306 0 0,0 0-343 0 0,0 0-257 0 0,0 0-151 0 0,-2-10-83 0 0,-10-32-43 0 0,12 41-548 0 0,-1 0 0 0 0,0 0 0 0 0,1 0 0 0 0,-1 0 0 0 0,0 0 1 0 0,0 1-1 0 0,0-1 0 0 0,0 0 0 0 0,0 0 0 0 0,0 1 0 0 0,0-1 0 0 0,0 1 1 0 0,0-1-1 0 0,0 1 0 0 0,0-1 0 0 0,0 1 0 0 0,0 0 0 0 0,0-1 1 0 0,0 1-1 0 0,-1 0 0 0 0,1 0 0 0 0,0 0 0 0 0,0 0 0 0 0,0 0 1 0 0,0 0-1 0 0,-1 0 0 0 0,1 0 0 0 0,0 1 0 0 0,0-1 0 0 0,0 0 1 0 0,0 1-1 0 0,-1-1-41 0 0,-2 1 148 0 0,-11 3 5 0 0,0 1 0 0 0,1 0 0 0 0,-1 1 0 0 0,1 1-1 0 0,0 0 1 0 0,1 1 0 0 0,-1 0 0 0 0,-10 11-153 0 0,22-18 13 0 0,-119 101 320 0 0,99-79-297 0 0,9-12-35 0 0,0 1-1 0 0,1 0 0 0 0,0 1 0 0 0,1 0 1 0 0,0 1-1 0 0,1 0 0 0 0,1 1 1 0 0,0 0-1 0 0,1 0 0 0 0,1 1 0 0 0,0 0 1 0 0,1 0-1 0 0,1 0 0 0 0,0 1 1 0 0,1 0-1 0 0,1 3 0 0 0,5-14 20 0 0,0 0 0 0 0,1 0 0 0 0,0-1 0 0 0,0 1 1 0 0,0-1-1 0 0,0 0 0 0 0,1 0 0 0 0,0 0 0 0 0,0 0 0 0 0,1-1 0 0 0,-1 0 1 0 0,1 0-1 0 0,0 0 0 0 0,0 0 0 0 0,0-1 0 0 0,0 0 0 0 0,1 0 0 0 0,-1 0 0 0 0,1-1 1 0 0,0 1-1 0 0,0-1 0 0 0,0-1 0 0 0,0 1 0 0 0,0-1 0 0 0,0 0 0 0 0,1-1 1 0 0,-1 1-1 0 0,0-1 0 0 0,0-1 0 0 0,6 0-20 0 0,1 2 121 0 0,-1-1 0 0 0,0-1 0 0 0,0 0 0 0 0,0-1 0 0 0,0 0 0 0 0,0-1 0 0 0,0 0 0 0 0,0-1 0 0 0,-1 0 0 0 0,0-1 0 0 0,0 0 0 0 0,10-7-121 0 0,11-12 129 0 0,-1-1-1 0 0,-1-2 1 0 0,-2-1-1 0 0,-1-2 1 0 0,-1 0 0 0 0,-1-2-1 0 0,-2 0 1 0 0,-1-2-1 0 0,-1-1 1 0 0,-3 0-1 0 0,0-1 1 0 0,-3-1-1 0 0,1-7-128 0 0,-5 10-37 0 0,-1-1 0 0 0,-2-1 0 0 0,-2 1 0 0 0,-1-1-1 0 0,-2 0 1 0 0,-2 0 0 0 0,-1 0 0 0 0,-3-25 37 0 0,0 36-104 0 0,-1 0-1 0 0,-1 0 1 0 0,-2 0 0 0 0,0 1-1 0 0,-1 0 1 0 0,-2 0 0 0 0,0 1 0 0 0,-2 0-1 0 0,0 1 1 0 0,-10-13 104 0 0,20 32-9 0 0,1 0 0 0 0,-1 0 1 0 0,1 0-1 0 0,-1 0 0 0 0,0 0 0 0 0,0 1 0 0 0,0-1 0 0 0,0 1 1 0 0,-1 0-1 0 0,1 0 0 0 0,-1-1 0 0 0,1 1 0 0 0,-1 1 0 0 0,0-1 1 0 0,0 0-1 0 0,0 1 0 0 0,0-1 0 0 0,0 1 0 0 0,0 0 0 0 0,0 0 0 0 0,0 0 1 0 0,0 1-1 0 0,0-1 0 0 0,-1 1 0 0 0,1-1 0 0 0,0 1 0 0 0,0 0 1 0 0,-1 1-1 0 0,1-1 0 0 0,0 0 0 0 0,0 1 0 0 0,-1 0 0 0 0,1 0 1 0 0,0 0-1 0 0,0 0 0 0 0,0 0 0 0 0,0 0 0 0 0,0 1 0 0 0,0 0 1 0 0,-2 1 8 0 0,-7 16 32 0 0,1 0 1 0 0,0 0-1 0 0,1 1 1 0 0,1 1-1 0 0,1-1 1 0 0,1 1-1 0 0,1 1 1 0 0,1-1-1 0 0,1 1 1 0 0,1 0 0 0 0,0 0-1 0 0,2 1 1 0 0,1-1-1 0 0,0 0 1 0 0,4 22-33 0 0,-1-6 128 0 0,1 0 0 0 0,2 0 0 0 0,1-1 0 0 0,2 0 0 0 0,2 0 0 0 0,1-1 0 0 0,2-1 0 0 0,1 0 0 0 0,2 0 0 0 0,1-2 0 0 0,13 16-128 0 0,124 173 453 0 0,-151-233-11065 0 0,-4 0 3565 0 0,0 4 3822 0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18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13 679 6417 0 0,'0'0'697'0'0,"0"0"-335"0"0,0 0 80 0 0,0 0 470 0 0,0 0 466 0 0,0 0 223 0 0,0 0-44 0 0,0 0-232 0 0,0 0-235 0 0,0 0-186 0 0,35 3-135 0 0,112 9-88 0 0,60-18 945 0 0,-156 0-1539 0 0,-26 4-196 0 0,-10 1-110 0 0,0 0 1 0 0,0-1-1 0 0,-1-1 1 0 0,1 0-1 0 0,-1-1 1 0 0,0 0-1 0 0,0-1 1 0 0,4-3 218 0 0,-12-1-3054 0 0,-5 2-3199 0 0,-1 5 3400 0 0,0 2-2978 0 0</inkml:trace>
  <inkml:trace contextRef="#ctx0" brushRef="#br0" timeOffset="267.645">0 896 7210 0 0,'0'0'1141'0'0,"0"0"-490"0"0,0 0 104 0 0,0 0 534 0 0,0 0 429 0 0,0 0 102 0 0,0 0-219 0 0,0 0-365 0 0,0 0-316 0 0,34 4-197 0 0,108 13-127 0 0,-27-16 302 0 0,109-22 127 0 0,-129 11-3755 0 0,-45 5-880 0 0,-35 4-1967 0 0,-7 1-4089 0 0</inkml:trace>
  <inkml:trace contextRef="#ctx0" brushRef="#br0" timeOffset="2080.304">1368 134 640 0 0,'0'0'883'0'0,"0"0"-174"0"0,0 0 181 0 0,0 0 392 0 0,0 0 343 0 0,0 0 188 0 0,0 0-64 0 0,0 0-190 0 0,0 0-212 0 0,0 0-198 0 0,0 0-184 0 0,0 0-178 0 0,0 0-139 0 0,10-6-124 0 0,29-15-88 0 0,-38 22-403 0 0,0-1-1 0 0,-1 1 1 0 0,1-1-1 0 0,0 1 1 0 0,0-1 0 0 0,-1 1-1 0 0,1 0 1 0 0,0-1-1 0 0,-1 1 1 0 0,1 0-1 0 0,-1 0 1 0 0,1-1-1 0 0,-1 1 1 0 0,1 0-1 0 0,-1 0 1 0 0,0 0-1 0 0,1 0 1 0 0,-1 0 0 0 0,0-1-1 0 0,0 1 1 0 0,0 0-1 0 0,1 0 1 0 0,-1 0-1 0 0,0 0 1 0 0,0 0-1 0 0,0 0 1 0 0,-1 0-1 0 0,1 0 1 0 0,0 0 0 0 0,0 0-1 0 0,0-1 1 0 0,-1 1-1 0 0,1 0 1 0 0,0 0-1 0 0,-1 0 1 0 0,1 0-1 0 0,-1 0 1 0 0,1-1-1 0 0,-1 1 1 0 0,0 0-33 0 0,1 1 104 0 0,-36 225 2042 0 0,14 108-1704 0 0,14-265-1283 0 0,-7-65-4165 0 0,2-13-9228 0 0,11 4 13315 0 0</inkml:trace>
  <inkml:trace contextRef="#ctx0" brushRef="#br0" timeOffset="2401.325">875 148 5225 0 0,'0'0'2802'0'0,"0"0"-1868"0"0,0 0-597 0 0,0 0 238 0 0,0 0 348 0 0,0 0 233 0 0,37-14 19 0 0,123-44-207 0 0,-17 24 411 0 0,-39 17-718 0 0,0 4-1 0 0,1 5 1 0 0,8 5-661 0 0,-107 3-172 0 0,0-1 0 0 0,0 1 1 0 0,0 1-1 0 0,0-1 1 0 0,0 1-1 0 0,0 0 0 0 0,0 1 1 0 0,0-1-1 0 0,0 1 0 0 0,-1 0 1 0 0,1 1-1 0 0,-1-1 1 0 0,3 3 171 0 0,-1 17-7981 0 0,-7-19 6091 0 0,0 1-3464 0 0</inkml:trace>
  <inkml:trace contextRef="#ctx0" brushRef="#br0" timeOffset="2846.478">1771 598 0 0 0,'0'0'902'0'0,"0"0"547"0"0,0 0 18 0 0,0 0-279 0 0,0 0-254 0 0,0 0-159 0 0,0 0-12 0 0,0 0 66 0 0,0 0 91 0 0,-14 23 58 0 0,-58 97 948 0 0,72-120-1068 0 0,0 0-40 0 0,0 0-18 0 0,0 0 20 0 0,0 0 36 0 0,0 0 6 0 0,0 0-22 0 0,2-47 2178 0 0,34-50-2380 0 0,-4 40-492 0 0,-23 38-119 0 0,1 0-1 0 0,1 1 0 0 0,0 0 0 0 0,2 1 0 0 0,0 0 1 0 0,0 1-1 0 0,2 0 0 0 0,0 1 0 0 0,16-12-26 0 0,-14 15 13 0 0,-10 7-17 0 0,0-1 0 0 0,0 1 1 0 0,0 0-1 0 0,1 0 0 0 0,0 1 0 0 0,0 0 0 0 0,0 0 1 0 0,0 1-1 0 0,1 0 0 0 0,-1 1 0 0 0,1-1 1 0 0,0 2-1 0 0,-1-1 0 0 0,1 1 0 0 0,0 1 0 0 0,5 0 4 0 0,-12 1-35 0 0,0 1 0 0 0,0-1 0 0 0,0 1 0 0 0,0 0 0 0 0,0 0 0 0 0,-1 0 0 0 0,1 0-1 0 0,0 0 1 0 0,-1 0 0 0 0,0 0 0 0 0,1 1 0 0 0,-1-1 0 0 0,0 0 0 0 0,0 1 0 0 0,0-1 0 0 0,-1 1 0 0 0,1-1-1 0 0,-1 1 1 0 0,1 0 0 0 0,-1-1 0 0 0,0 1 0 0 0,0-1 0 0 0,0 1 0 0 0,0 1 35 0 0,1 9-375 0 0,3 18-996 0 0,1 8-2322 0 0,1-15-4458 0 0,-1-16 608 0 0</inkml:trace>
  <inkml:trace contextRef="#ctx0" brushRef="#br0" timeOffset="3130.501">1084 1032 8642 0 0,'0'0'1244'0'0,"0"0"-510"0"0,0 0-121 0 0,0 0 266 0 0,0 0 190 0 0,33-1 34 0 0,105-4-178 0 0,198-7 1718 0 0,-106-1-2364 0 0,117 2-494 0 0,-224 9-3882 0 0,-1 2-3827 0 0,-96 0 2029 0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23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59 1920 0 0,'0'0'1111'0'0,"0"0"-363"0"0,0 0-79 0 0,0 0 167 0 0,0 0 275 0 0,0 0 202 0 0,0 0-43 0 0,0 0-190 0 0,0 0-254 0 0,0 0-194 0 0,0 0-125 0 0,0 0-41 0 0,0 0-18 0 0,-19 34-39 0 0,-59 109-31 0 0,-9 59 550 0 0,80-185-891 0 0,-12 27 49 0 0,-2 0 0 0 0,-2-1 0 0 0,-2-1 0 0 0,-1-1-86 0 0,6-19 385 0 0,19-21-257 0 0,1-1 25 0 0,0 0 11 0 0,0 0 22 0 0,4-15 466 0 0,220-345 615 0 0,-207 331-1206 0 0,1-4 50 0 0,2 1-1 0 0,0 2 1 0 0,2 0-1 0 0,2 1 1 0 0,0 1-1 0 0,15-11-110 0 0,-37 37 12 0 0,-1 0 1 0 0,1 1-1 0 0,0-1 0 0 0,-1 1 1 0 0,1 0-1 0 0,0-1 0 0 0,0 1 1 0 0,0 0-1 0 0,0 0 0 0 0,0 0 1 0 0,1 0-1 0 0,-1 1 1 0 0,0-1-1 0 0,0 1 0 0 0,0-1 1 0 0,1 1-1 0 0,-1 0 0 0 0,0 0 1 0 0,0 0-1 0 0,1 0 0 0 0,-1 0 1 0 0,0 0-1 0 0,0 0 0 0 0,1 1 1 0 0,-1 0-1 0 0,0-1 0 0 0,0 1 1 0 0,0 0-1 0 0,0 0 0 0 0,0 0 1 0 0,1 0-13 0 0,6 20 98 0 0,0 0 0 0 0,-1 0 1 0 0,-1 1-1 0 0,-1 0 1 0 0,-1 1-1 0 0,-1-1 0 0 0,-1 3-98 0 0,10 47 244 0 0,-7 126 331 0 0,-13-145-482 0 0,52-95 32 0 0,83-126 14 0 0,-71 85-129 0 0,4 3 0 0 0,45-44-10 0 0,-45 73-72 0 0,-60 50 66 0 0,-1 1 0 0 0,1-1 0 0 0,0 0 0 0 0,0 1-1 0 0,0-1 1 0 0,0 1 0 0 0,0-1 0 0 0,0 1 0 0 0,0-1 0 0 0,1 1 0 0 0,-1 0-1 0 0,0-1 1 0 0,0 1 0 0 0,0 0 0 0 0,0 0 0 0 0,0 0 0 0 0,1 0 0 0 0,-1 0-1 0 0,0 0 1 0 0,0 0 0 0 0,0 0 0 0 0,0 1 0 0 0,0-1 0 0 0,1 0 0 0 0,-1 1 0 0 0,0-1-1 0 0,0 1 1 0 0,0-1 0 0 0,0 1 0 0 0,0-1 0 0 0,0 1 0 0 0,0 0 0 0 0,-1-1-1 0 0,1 1 1 0 0,0 0 0 0 0,0 0 0 0 0,0 0 0 0 0,-1 0 0 0 0,1 0 0 0 0,0 0-1 0 0,-1 0 1 0 0,1 0 0 0 0,-1 0 0 0 0,1 0 0 0 0,-1 0 0 0 0,1 0 0 0 0,-1 0-1 0 0,0 0 1 0 0,0 0 0 0 0,0 0 0 0 0,1 1 6 0 0,9 61 69 0 0,-10 13-9 0 0,-3 1 0 0 0,-3-1 0 0 0,-4 0 0 0 0,-3 4-60 0 0,-12 153-2091 0 0,26-230-76 0 0,3-3-5783 0 0,-4 0 7462 0 0,3 0-7699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8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8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27.23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401 133 8994 0 0,'0'0'720'0'0,"0"0"76"0"0,0 0 43 0 0,0 0-109 0 0,0 0-204 0 0,0 0-216 0 0,0 0-192 0 0,0 0-140 0 0,0 0-48 0 0,0 0 49 0 0,0 0 89 0 0,7-26 131 0 0,19-75 97 0 0,-21 95 387 0 0,-2 24-182 0 0,-1 27 214 0 0,3 232 1457 0 0,-6 221-958 0 0,-38-62-544 0 0,-20 12-670 0 0,-42 138 78 0 0,-21-98 251 0 0,38-170-50 0 0,53-143 48 0 0,19-99 197 0 0,23-13-527 0 0,-4-58 42 0 0,-1-1-1 0 0,1 1 0 0 0,0-1 0 0 0,0 0 0 0 0,1-1 1 0 0,-1 0-1 0 0,1 0 0 0 0,0-1 0 0 0,0 0 0 0 0,-1 0 1 0 0,1 0-1 0 0,0-1 0 0 0,1-1 0 0 0,-1 1 0 0 0,0-1 0 0 0,0 0 1 0 0,0-1-1 0 0,6-1-38 0 0,12 1 59 0 0,241-13 293 0 0,744 17 255 0 0,-285 24-183 0 0,568 9 123 0 0,-182-36-287 0 0,-950 2-313 0 0,133 21 53 0 0,-176-3-11 0 0,-133-36 1307 0 0,3 4-1264 0 0,8 9-17 0 0,0 0 1 0 0,0 0-1 0 0,0 0 0 0 0,0 0 0 0 0,1 0 0 0 0,-1-1 0 0 0,1 1 0 0 0,0-1 1 0 0,0 1-1 0 0,1-1 0 0 0,-1 0 0 0 0,1 0 0 0 0,-1 0 0 0 0,1 0 0 0 0,0 0 1 0 0,1 0-1 0 0,-1-1-15 0 0,30-161 148 0 0,1-247-47 0 0,-29 221-107 0 0,-8 0-1 0 0,-9 1 1 0 0,-8 0 0 0 0,-32-114 6 0 0,-2 85 46 0 0,21 97-67 0 0,5-1 0 0 0,6-2 0 0 0,5-1 0 0 0,6-1 0 0 0,1-113 21 0 0,20 202-49 0 0,2-1-1 0 0,1 1 1 0 0,2 1 0 0 0,2 0-1 0 0,1 1 1 0 0,2 0 0 0 0,2 1-1 0 0,1 1 1 0 0,15-21 49 0 0,-28 47-12 0 0,11-36-149 0 0,-17 44 83 0 0,0 1-4 0 0,0 0-10 0 0,0 0 1 0 0,0 0-10 0 0,0 0-26 0 0,0 0 3 0 0,0 0-4 0 0,0 0-4 0 0,0 0 9 0 0,0 0 3 0 0,0 0 4 0 0,0 0 23 0 0,0 0 31 0 0,0 0 16 0 0,0 0 12 0 0,0 0 9 0 0,0 0 2 0 0,0 0 10 0 0,0 0 18 0 0,0 0 6 0 0,0 0-10 0 0,0 0 15 0 0,0 0 6 0 0,-270 31-188 0 0,-672 17-396 0 0,-31-42 562 0 0,778-6-14 0 0,-1781-51 90 0 0,1511 29-125 0 0,307 22-393 0 0,157 0 366 0 0,0 1 0 0 0,0-1 0 0 0,0 1 0 0 0,0 0 0 0 0,0 0 0 0 0,0-1 0 0 0,1 1 0 0 0,-1 0 0 0 0,0 0 0 0 0,0 0 0 0 0,0 0 0 0 0,1 0 0 0 0,-1 0 0 0 0,1 0 0 0 0,-1 0 0 0 0,1 1 0 0 0,-1-1 0 0 0,1 0 0 0 0,-1 0 0 0 0,1 0 0 0 0,0 1 0 0 0,0-1 0 0 0,0 0 0 0 0,0 0 0 0 0,0 0 0 0 0,0 1 0 0 0,0-1 0 0 0,0 0 0 0 0,0 0 0 0 0,0 1 0 0 0,1-1 0 0 0,-1 0 0 0 0,0 0 0 0 0,1 0 0 0 0,-1 0 0 0 0,1 0 0 0 0,0 1 0 0 0,-1-1 0 0 0,1 0 0 0 0,0 0 0 0 0,0 0 0 0 0,-1-1 0 0 0,1 1 0 0 0,0 0 0 0 0,0 0 0 0 0,0 0 0 0 0,0-1 0 0 0,0 1 0 0 0,0 0 0 0 0,0-1 76 0 0,111 53-5595 0 0,-32-36-977 0 0,-56-12 3771 0 0,7 2-698 0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3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7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8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7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7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4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5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7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8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7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4:48.3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1086 118 4985 0 0,'0'0'698'0'0,"0"0"-229"0"0,0 0 96 0 0,0 0 374 0 0,0 0 424 0 0,0 0 215 0 0,0 0-126 0 0,0 0-281 0 0,0 0-309 0 0,0 0-237 0 0,0 0-109 0 0,-29-17-42 0 0,-94-50-53 0 0,49 41 225 0 0,54 23-632 0 0,-1 0 0 0 0,1 2 0 0 0,-1 0 0 0 0,0 2 1 0 0,1 0-1 0 0,-1 1 0 0 0,1 1 0 0 0,0 1 1 0 0,-14 5-15 0 0,-17 7-2 0 0,2 3 0 0 0,0 2 1 0 0,1 2-1 0 0,1 2 0 0 0,2 3 1 0 0,0 1-1 0 0,2 2 1 0 0,1 2-1 0 0,-26 27 2 0 0,61-54-67 0 0,1-1 0 0 0,-1 1 0 0 0,1 0 0 0 0,0 1-1 0 0,0-1 1 0 0,1 1 0 0 0,0 0 0 0 0,0 1 0 0 0,1-1 0 0 0,0 1 0 0 0,0 0 0 0 0,1 0 0 0 0,0 0-1 0 0,0 0 1 0 0,1 0 0 0 0,0 1 0 0 0,0 0 0 0 0,1-1 0 0 0,0 1 0 0 0,1 0 0 0 0,0-1 0 0 0,0 1-1 0 0,1 0 1 0 0,0-1 0 0 0,1 3 67 0 0,4-2-118 0 0,0 0 0 0 0,0-1 0 0 0,1 0-1 0 0,1-1 1 0 0,-1 0 0 0 0,1 0 0 0 0,1 0-1 0 0,-1-1 1 0 0,1 0 0 0 0,0-1 0 0 0,0 0 0 0 0,1 0-1 0 0,-1-1 1 0 0,1 0 0 0 0,0-1 0 0 0,0 0-1 0 0,0 0 1 0 0,1-1 0 0 0,-1-1 0 0 0,1 0-1 0 0,-1 0 1 0 0,1-1 0 0 0,2 0 118 0 0,29 4 118 0 0,1-2-1 0 0,-1-1 1 0 0,1-2 0 0 0,-1-3-1 0 0,27-5-117 0 0,-29 2 1404 0 0,-40 7-646 0 0,0 0 74 0 0,-31 0 990 0 0,7 3-1913 0 0,1 2 0 0 0,0 1-1 0 0,0 1 1 0 0,0 1 0 0 0,1 0 0 0 0,1 2 0 0 0,-1 1 0 0 0,1 0 0 0 0,1 2 0 0 0,1 0-1 0 0,-1 1 1 0 0,2 1 0 0 0,0 1 0 0 0,1 0 0 0 0,-2 5 91 0 0,-7 5-8 0 0,1 2-1 0 0,1 0 1 0 0,2 2 0 0 0,1 0 0 0 0,1 1 0 0 0,1 1-1 0 0,2 1 1 0 0,2 1 0 0 0,1 0 0 0 0,1 1-1 0 0,2 0 1 0 0,0 11 8 0 0,7-27-37 0 0,0 0 1 0 0,2 0-1 0 0,1-1 0 0 0,0 2 0 0 0,1-1 1 0 0,1 0-1 0 0,1 0 0 0 0,1-1 0 0 0,0 3 37 0 0,-1-15 20 0 0,1 0-1 0 0,-1 0 0 0 0,1 0 1 0 0,0-1-1 0 0,0 1 0 0 0,1-1 0 0 0,0 0 1 0 0,0 0-1 0 0,0 0 0 0 0,0 0 1 0 0,1-1-1 0 0,0 0 0 0 0,0 0 0 0 0,0 0 1 0 0,0 0-1 0 0,0-1 0 0 0,1 0 1 0 0,0 0-1 0 0,-1-1 0 0 0,1 1 0 0 0,0-1 1 0 0,5 1-20 0 0,141 13 1448 0 0,-112-20-1114 0 0,0-3 0 0 0,0 0-1 0 0,-1-3 1 0 0,0-1 0 0 0,18-9-334 0 0,0 2 174 0 0,0-1-165 0 0,-1-2 1 0 0,-1-3-1 0 0,-1-1 0 0 0,2-5-9 0 0,-2-5-3445 0 0,-3-2-3443 0 0,-40 26-2619 0 0</inkml:trace>
  <inkml:trace contextRef="#ctx0" brushRef="#br0" timeOffset="919.272">1791 777 1976 0 0,'0'0'1803'0'0,"0"0"-465"0"0,0 0-66 0 0,0 0 201 0 0,0 0 263 0 0,0 0 99 0 0,0 0-172 0 0,0 0-335 0 0,0 0-381 0 0,0 0-329 0 0,0 0-238 0 0,0 0-160 0 0,0 0-91 0 0,-9 10-33 0 0,-56 73 126 0 0,-16 52 97 0 0,-28 46-858 0 0,-58 65 539 0 0,53-109-2236 0 0,60-83-4148 0 0,35-43 399 0 0,12-10 3774 0 0</inkml:trace>
  <inkml:trace contextRef="#ctx0" brushRef="#br0" timeOffset="1202.165">1234 858 5257 0 0,'0'0'259'0'0,"0"0"-206"0"0,0 0 31 0 0,0 0 276 0 0,0 0 312 0 0,0 0 135 0 0,0 0-11 0 0,0 0-59 0 0,0 0-87 0 0,0 0-51 0 0,0 0-35 0 0,0 0 16 0 0,0 0 38 0 0,26 26 17 0 0,84 81 1 0 0,47 48 1539 0 0,71 65-1326 0 0,-196-202-2978 0 0,-8-14-7392 0 0,-20-4 4840 0 0</inkml:trace>
  <inkml:trace contextRef="#ctx0" brushRef="#br0" timeOffset="5467.444">2677 1009 6985 0 0,'0'0'1087'0'0,"0"0"-266"0"0,0 0-52 0 0,0 0 187 0 0,0 0 242 0 0,0 0 77 0 0,0 0-115 0 0,0 0-197 0 0,0 0-256 0 0,0 0-246 0 0,-35-4-182 0 0,-112-9-126 0 0,65 25 29 0 0,70-6-136 0 0,-12 7-36 0 0,1 1 0 0 0,0 2 0 0 0,2 0 0 0 0,-1 1 0 0 0,2 1 0 0 0,0 1 0 0 0,2 1 0 0 0,0 1 0 0 0,1 0 0 0 0,1 1 0 0 0,1 1 0 0 0,1 0 0 0 0,1 1 0 0 0,1 1 0 0 0,1 0 0 0 0,1 0 0 0 0,-5 24-10 0 0,12-37-111 0 0,0 0-1 0 0,0 0 1 0 0,1 0 0 0 0,1 0 0 0 0,0 0 0 0 0,1 1 0 0 0,0-1 0 0 0,1 0 0 0 0,0 0 0 0 0,1 2 111 0 0,-1-10-66 0 0,0 0-1 0 0,0 0 1 0 0,1 0 0 0 0,-1 0 0 0 0,1 0-1 0 0,-1 0 1 0 0,1-1 0 0 0,1 1 0 0 0,-1-1-1 0 0,0 1 1 0 0,1-1 0 0 0,0 0 0 0 0,-1 0-1 0 0,1 0 1 0 0,1 0 0 0 0,-1-1 0 0 0,0 1 0 0 0,1-1-1 0 0,-1 0 1 0 0,1 0 0 0 0,-1 0 0 0 0,1 0-1 0 0,0 0 1 0 0,0-1 0 0 0,0 0 0 0 0,0 0-1 0 0,0 0 1 0 0,0 0 0 0 0,0-1 0 0 0,4 1 66 0 0,2-1 101 0 0,-1 1 1 0 0,1-1 0 0 0,-1 0-1 0 0,1-1 1 0 0,-1 0 0 0 0,0-1-1 0 0,1 0 1 0 0,-1 0 0 0 0,0-1-1 0 0,0 0 1 0 0,0-1 0 0 0,-1 0-1 0 0,3-2-101 0 0,47-33 743 0 0,-2-3 0 0 0,-2-2 0 0 0,-2-3-1 0 0,-1-2 1 0 0,29-39-743 0 0,-34 39 204 0 0,166-173 598 0 0,-211 222-799 0 0,-1 0 0 0 0,0-1 0 0 0,1 1 0 0 0,-1 0-1 0 0,1 0 1 0 0,-1 0 0 0 0,0-1 0 0 0,1 1 0 0 0,-1 0 0 0 0,1 0 0 0 0,-1 0 0 0 0,1 0 0 0 0,-1 0-1 0 0,1 0 1 0 0,-1 0 0 0 0,1 0 0 0 0,-1 0 0 0 0,1 0 0 0 0,-1 0 0 0 0,1 0 0 0 0,-1 0 0 0 0,0 0 0 0 0,1 1-1 0 0,-1-1 1 0 0,1 0 0 0 0,-1 0 0 0 0,1 0 0 0 0,-1 1 0 0 0,0-1 0 0 0,1 0 0 0 0,-1 0 0 0 0,1 1-1 0 0,-1-1 1 0 0,0 0 0 0 0,0 1 0 0 0,1-1 0 0 0,-1 1 0 0 0,0-1 0 0 0,1 0 0 0 0,-1 1 0 0 0,0-1-1 0 0,0 1 1 0 0,0-1 0 0 0,0 1 0 0 0,1-1 0 0 0,-1 0 0 0 0,0 1 0 0 0,0-1 0 0 0,0 1 0 0 0,0-1-1 0 0,0 1 1 0 0,0-1 0 0 0,0 1 0 0 0,0-1 0 0 0,0 1 0 0 0,0-1 0 0 0,0 1 0 0 0,-1-1 0 0 0,1 1 0 0 0,0-1-1 0 0,0 1-2 0 0,1 46-178 0 0,-1-30 253 0 0,0 11-95 0 0,2 0 0 0 0,1 1 0 0 0,2-1 0 0 0,0-1 1 0 0,2 1-1 0 0,1-1 0 0 0,2 2 20 0 0,25 38-3084 0 0,15-6-4550 0 0,-36-46 2090 0 0,-4-4 1717 0 0</inkml:trace>
  <inkml:trace contextRef="#ctx0" brushRef="#br0" timeOffset="6032.539">3205 1476 2393 0 0,'0'0'4866'0'0,"0"0"-2903"0"0,0 0-784 0 0,0 0 201 0 0,0 0 239 0 0,0 0 82 0 0,0 0-232 0 0,0 0-338 0 0,0 0-223 0 0,25-31-189 0 0,79-100-132 0 0,-60 74-129 0 0,3 2 1 0 0,2 3-1 0 0,33-26-458 0 0,-69 66 16 0 0,12-11 6 0 0,-2-1-6 0 0,2 2 0 0 0,0 1 0 0 0,1 1-1 0 0,1 1 1 0 0,13-6-16 0 0,-39 25-12 0 0,-1 0 0 0 0,1-1 0 0 0,-1 1 0 0 0,1 0 0 0 0,-1 0 0 0 0,1 0-1 0 0,0 0 1 0 0,-1-1 0 0 0,1 1 0 0 0,0 0 0 0 0,-1 0 0 0 0,1 0 0 0 0,-1 0 0 0 0,1 1-1 0 0,0-1 1 0 0,-1 0 0 0 0,1 0 0 0 0,-1 0 0 0 0,1 0 0 0 0,0 1 0 0 0,-1-1 0 0 0,1 0-1 0 0,-1 0 1 0 0,1 1 0 0 0,-1-1 0 0 0,1 0 0 0 0,-1 1 0 0 0,1-1 0 0 0,-1 1 0 0 0,1-1 0 0 0,-1 1-1 0 0,0-1 1 0 0,1 1 0 0 0,-1-1 0 0 0,0 1 0 0 0,1-1 0 0 0,-1 1 0 0 0,0-1 0 0 0,0 1-1 0 0,1 0 1 0 0,-1-1 0 0 0,0 1 0 0 0,0-1 0 0 0,0 1 0 0 0,0 0 0 0 0,0-1 0 0 0,0 1-1 0 0,0-1 1 0 0,0 1 0 0 0,0 0 0 0 0,0-1 0 0 0,0 1 0 0 0,0-1 0 0 0,0 1 0 0 0,-1 0-1 0 0,1-1 1 0 0,0 1 0 0 0,0-1 0 0 0,-1 1 0 0 0,1-1 0 0 0,0 1 0 0 0,-1-1 0 0 0,1 1 0 0 0,-1-1-1 0 0,1 1 13 0 0,-15 50-860 0 0,14-48 847 0 0,-35 78 104 0 0,27-65-62 0 0,1-1 0 0 0,1 1 0 0 0,1 1 0 0 0,0-1 0 0 0,1 1 1 0 0,1 0-1 0 0,0 1 0 0 0,2-1 0 0 0,-1 6-29 0 0,3-21-2 0 0,0-1 0 0 0,0 1 1 0 0,0-1-1 0 0,0 1 0 0 0,0-1 1 0 0,1 1-1 0 0,-1-1 0 0 0,0 1 0 0 0,1-1 1 0 0,-1 1-1 0 0,1-1 0 0 0,0 0 0 0 0,-1 1 1 0 0,1-1-1 0 0,0 0 0 0 0,0 0 0 0 0,0 1 1 0 0,0-1-1 0 0,0 0 0 0 0,0 0 0 0 0,0 0 1 0 0,0 0-1 0 0,0 0 0 0 0,1 0 0 0 0,-1-1 1 0 0,0 1-1 0 0,1 0 0 0 0,-1-1 0 0 0,0 1 1 0 0,1 0-1 0 0,-1-1 0 0 0,1 0 1 0 0,-1 1-1 0 0,1-1 0 0 0,-1 0 0 0 0,1 0 1 0 0,-1 0-1 0 0,1 0 0 0 0,-1 0 0 0 0,1 0 1 0 0,-1 0-1 0 0,1-1 0 0 0,0 1 2 0 0,63-22 227 0 0,201-158 358 0 0,-1 26-526 0 0,-216 140-231 0 0,-46 51 179 0 0,-52 129 1123 0 0,4-33-439 0 0,41-110-620 0 0,-2 73-170 0 0,26-75-1776 0 0,-11-19-2352 0 0,-1-3-4795 0 0,-5-2 1623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8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7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3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8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7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7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8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7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3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8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7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7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72 177 4361 0 0,'0'0'1138'0'0,"0"0"-337"0"0,0 0-130 0 0,0 0 182 0 0,0 0 357 0 0,0 0 212 0 0,0 0-73 0 0,-2 33-213 0 0,-6 107-261 0 0,-12 151 1300 0 0,-8-115-1178 0 0,15-137 113 0 0,13-60 1282 0 0,15-17-2316 0 0,0 1-1 0 0,3 0 1 0 0,1 1 0 0 0,2 0 0 0 0,1 2 0 0 0,21-24-76 0 0,-30 39 3 0 0,39-55 22 0 0,4 2 0 0 0,4 3-1 0 0,2 2 1 0 0,2 3-1 0 0,69-51-24 0 0,-124 107 16 0 0,0 0 0 0 0,1 0 0 0 0,0 1 1 0 0,0 0-1 0 0,1 1 0 0 0,0 1 0 0 0,0-1 0 0 0,1 2 0 0 0,-1 0 0 0 0,1 0 0 0 0,0 1 0 0 0,0 0 0 0 0,0 1 0 0 0,0 0 1 0 0,4 1-17 0 0,-13 3 9 0 0,-1 0 0 0 0,0 0 1 0 0,1 0-1 0 0,-1 0 1 0 0,0 1-1 0 0,0-1 1 0 0,0 1-1 0 0,0-1 1 0 0,-1 1-1 0 0,1 0 1 0 0,-1-1-1 0 0,0 1 0 0 0,1 0 1 0 0,-1 0-1 0 0,-1 0 1 0 0,1 0-1 0 0,0 0 1 0 0,-1 0-1 0 0,1 0 1 0 0,-1 1-1 0 0,0-1 1 0 0,0 0-1 0 0,0 0 0 0 0,-1 0 1 0 0,1 0-10 0 0,0 0 9 0 0,-2 21 59 0 0,-2 1 0 0 0,0-1 0 0 0,-2 1 0 0 0,0-1 0 0 0,-2-1-1 0 0,-1 1 1 0 0,0-1 0 0 0,-2-1 0 0 0,-1 0 0 0 0,0-1 0 0 0,-2 0 0 0 0,0 0 0 0 0,-5 2-68 0 0,4 1 49 0 0,-3 4 1 0 0,-2 0 1 0 0,-1-2-1 0 0,-1 0 0 0 0,-1-1 0 0 0,-6 3-50 0 0,20-20 8 0 0,-1 0 0 0 0,0 0 1 0 0,-1-1-1 0 0,0-1 0 0 0,0 0 0 0 0,0 0 0 0 0,-1-1 0 0 0,0 0 0 0 0,-9 2-8 0 0,17-6-27 0 0,-1 1 0 0 0,0-1 0 0 0,1 0 0 0 0,-1 0-1 0 0,0 0 1 0 0,0-1 0 0 0,1 0 0 0 0,-1 0 0 0 0,0 0 0 0 0,0 0-1 0 0,1-1 1 0 0,-1 0 0 0 0,0 0 0 0 0,0 0 0 0 0,1 0 0 0 0,-1-1-1 0 0,1 0 1 0 0,0 0 0 0 0,-1 0 0 0 0,1 0 0 0 0,0-1 0 0 0,0 1-1 0 0,0-1 1 0 0,1 0 0 0 0,-1-1 0 0 0,1 1 0 0 0,-1-1 27 0 0,-1-4-166 0 0,0-1 0 0 0,0 0 1 0 0,1 0-1 0 0,0 0 0 0 0,1-1 1 0 0,0 1-1 0 0,0-1 0 0 0,1 0 1 0 0,0 0-1 0 0,1 0 0 0 0,0 0 1 0 0,1 0-1 0 0,0 0 0 0 0,0 0 1 0 0,1 0-1 0 0,0 0 0 0 0,1 0 1 0 0,0 0-1 0 0,1 1 0 0 0,3-9 166 0 0,44-83-4550 0 0,23 23-6314 0 0,-58 67 7511 0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6921 0 0,'0'0'1233'0'0,"0"0"-537"0"0,0 0-512 0 0,0 0-264 0 0,0 0-136 0 0,0 0-56 0 0,0 0-32 0 0,0 0 64 0 0,0 0-104 0 0,0 0-409 0 0,0 0-711 0 0,0 0-1184 0 0,0 0-65 0 0,0 0 2713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9.6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0 11306 0 0,'0'0'2077'0'0,"0"0"-614"0"0,0 0-366 0 0,0 0-106 0 0,0 0-45 0 0,0 0-70 0 0,0 0-84 0 0,0 0-53 0 0,0 0-34 0 0,0 0-48 0 0,0 0-137 0 0,0 0-118 0 0,-4 35-71 0 0,-10 110-79 0 0,3-44 7 0 0,1-25-190 0 0,4 1 1 0 0,3-1 0 0 0,3 0 0 0 0,5 22-70 0 0,41 79-1798 0 0,-46-164-1464 0 0,-15-10-6988 0 0,9-3 7066 0 0,0 0-2014 0 0</inkml:trace>
  <inkml:trace contextRef="#ctx0" brushRef="#br0" timeOffset="250.69">1 442 7386 0 0,'0'0'1344'0'0,"0"0"-704"0"0,0 0-184 0 0,0 0 8 0 0,0 0-16 0 0,0 0-80 0 0,0 0-128 0 0,0 0-120 0 0,209 0-96 0 0,-177 7-128 0 0,3-3-288 0 0,-2 3-576 0 0,4 1-1208 0 0,3-1-1265 0 0,-10 1-400 0 0,-10-5 3273 0 0</inkml:trace>
  <inkml:trace contextRef="#ctx0" brushRef="#br0" timeOffset="425.732">919 490 536 0 0,'0'0'3532'0'0,"0"0"-156"0"0,0 0-94 0 0,0 0-222 0 0,0 0-434 0 0,0 0-594 0 0,0 0-585 0 0,0 0-411 0 0,0 0-274 0 0,0 0-177 0 0,0 0-119 0 0,0 0-110 0 0,-16 0-111 0 0,-51 1-70 0 0,12 23-5 0 0,45-16-138 0 0,7-6-45 0 0,0 1 0 0 0,0-1 0 0 0,0 1 0 0 0,0 0 0 0 0,0 0 0 0 0,0 0 0 0 0,1 0 0 0 0,0 1 0 0 0,0-1 0 0 0,0 0 0 0 0,0 1-1 0 0,0 0 1 0 0,0-1 0 0 0,1 1 0 0 0,0 0 0 0 0,0 0 0 0 0,0 0 0 0 0,0 0 0 0 0,1 0 0 0 0,-1 0 0 0 0,1 0 0 0 0,0 0 0 0 0,0 0 0 0 0,1 0-1 0 0,-1 0 1 0 0,1 0 0 0 0,0 0 0 0 0,0 0 0 0 0,0 0 0 0 0,0-1 0 0 0,1 1 0 0 0,0 0 0 0 0,-1-1 0 0 0,1 1 0 0 0,1-1 0 0 0,-1 1 13 0 0,60 38-57 0 0,17 20 226 0 0,-78-61-125 0 0,0 1-1 0 0,1 0 1 0 0,-2 0 0 0 0,1 0 0 0 0,0 0 0 0 0,0 0 0 0 0,0 0 0 0 0,-1 0-1 0 0,1 0 1 0 0,-1 1 0 0 0,0-1 0 0 0,0 0 0 0 0,0 0 0 0 0,0 0 0 0 0,0 0-1 0 0,0 0 1 0 0,0 1 0 0 0,-1-1 0 0 0,1 0 0 0 0,-1 0 0 0 0,1 0 0 0 0,-1 0-1 0 0,0 0 1 0 0,0 0 0 0 0,0 0 0 0 0,0 0 0 0 0,0-1 0 0 0,0 1 0 0 0,-1 0 0 0 0,1 0-1 0 0,-1-1 1 0 0,1 1 0 0 0,-1-1 0 0 0,1 1 0 0 0,-1-1 0 0 0,0 0 0 0 0,0 0-1 0 0,0 0 1 0 0,-2 1-44 0 0,-79 34 477 0 0,14-27-588 0 0,39-11-2414 0 0,9 0-2924 0 0,1-2-4405 0 0,11 3 2246 0 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178 251 10314 0 0,'0'0'1186'0'0,"0"0"-309"0"0,0 0-7 0 0,0 0 214 0 0,0 0 172 0 0,0 0-17 0 0,-24 33-255 0 0,-71 102-318 0 0,46-57 98 0 0,40-52-1584 0 0,21-40-7565 0 0,-8 3 3310 0 0,0 3 115 0 0</inkml:trace>
  <inkml:trace contextRef="#ctx0" brushRef="#br0" timeOffset="382.576">376 0 0 0 0,'0'0'987'0'0,"0"0"1315"0"0,0 0 282 0 0,0 0-122 0 0,0 0-268 0 0,0 0-316 0 0,0 0-395 0 0,0 0-430 0 0,6 35-387 0 0,18 110-264 0 0,0 39 145 0 0,-22-176-514 0 0,0 1-1 0 0,0-1 1 0 0,1 1 0 0 0,0-1-1 0 0,0 0 1 0 0,1 0 0 0 0,0-1-1 0 0,1 1 1 0 0,-1-1 0 0 0,1 0-1 0 0,1 0 1 0 0,-1 0-1 0 0,1-1 1 0 0,1 0 0 0 0,3 3-33 0 0,-7-8 120 0 0,-1-1 0 0 0,1 0 1 0 0,0 0-1 0 0,-1-1 1 0 0,1 1-1 0 0,-1 0 0 0 0,1-1 1 0 0,0 0-1 0 0,-1 1 1 0 0,1-1-1 0 0,-1 0 1 0 0,0 0-1 0 0,1-1 0 0 0,-1 1 1 0 0,0 0-1 0 0,0-1 1 0 0,1 0-1 0 0,-1 1 0 0 0,0-1 1 0 0,-1 0-1 0 0,1 0 1 0 0,0 0-1 0 0,0 0 0 0 0,-1 0 1 0 0,0-1-1 0 0,1 1 1 0 0,-1 0-1 0 0,0-1 0 0 0,0 1 1 0 0,0 0-1 0 0,0-1 1 0 0,-1 0-1 0 0,1 1 1 0 0,0-3-121 0 0,5-7 217 0 0,141-217 1609 0 0,-133 212-2793 0 0,1 0-1 0 0,1 1 1 0 0,1 1 0 0 0,0 1-1 0 0,1 0 1 0 0,18-10 967 0 0,-16 14-4263 0 0,-7 4-1880 0 0,-4 3-832 0 0</inkml:trace>
  <inkml:trace contextRef="#ctx0" brushRef="#br0" timeOffset="678.648">1041 137 4265 0 0,'0'0'2314'0'0,"0"0"-871"0"0,0 0-243 0 0,0 0 71 0 0,0 0 8 0 0,0 0-152 0 0,0 0-335 0 0,0 0-323 0 0,0 0-211 0 0,0 0-110 0 0,0 0-46 0 0,0 0-32 0 0,-20 33-10 0 0,-61 103 8 0 0,79-134-63 0 0,0-1-1 0 0,1 1 1 0 0,-1 0 0 0 0,0-1-1 0 0,1 1 1 0 0,0 0 0 0 0,-1 0-1 0 0,1 0 1 0 0,0 0 0 0 0,0 0-1 0 0,0 0 1 0 0,0 1 0 0 0,1-1-1 0 0,-1 0 1 0 0,0 0 0 0 0,1 1-1 0 0,0-1 1 0 0,-1 0 0 0 0,1 1-1 0 0,0-1 1 0 0,0 0 0 0 0,1 1-1 0 0,-1-1 1 0 0,0 0 0 0 0,1 1-1 0 0,-1-1 1 0 0,1 0 0 0 0,0 1-5 0 0,2 2 41 0 0,-1-1 80 0 0,0 0-1 0 0,1 0 1 0 0,-1 0 0 0 0,1-1 0 0 0,0 1-1 0 0,0-1 1 0 0,0 0 0 0 0,1 0-1 0 0,-1 0 1 0 0,1 0 0 0 0,0 0 0 0 0,-1-1-1 0 0,1 0 1 0 0,0 1 0 0 0,0-2 0 0 0,1 1-1 0 0,-1 0 1 0 0,0-1 0 0 0,1 0-1 0 0,-1 0 1 0 0,1 0 0 0 0,-1 0 0 0 0,1-1-1 0 0,-1 0 1 0 0,1 0 0 0 0,-1 0 0 0 0,1 0-1 0 0,-1-1 1 0 0,1 0 0 0 0,-1 0-1 0 0,2 0-120 0 0,7-2 339 0 0,-2-1 0 0 0,1 0 0 0 0,0-1 0 0 0,-1 0 0 0 0,0 0-1 0 0,0-1 1 0 0,0-1 0 0 0,-1 0 0 0 0,0 0 0 0 0,0-1-1 0 0,0-2-338 0 0,-1 3 95 0 0,0-1 0 0 0,-1-1 0 0 0,-1 0 0 0 0,1 0 0 0 0,-2 0 0 0 0,1-1 0 0 0,-1 0 0 0 0,0 0 0 0 0,-1-1 0 0 0,-1 0 0 0 0,1 1 0 0 0,-2-2 0 0 0,0 1-1 0 0,0 0 1 0 0,-1-1 0 0 0,0 1 0 0 0,-1-1 0 0 0,0 1 0 0 0,-1-1 0 0 0,0 0 0 0 0,-1 0 0 0 0,-1-4-95 0 0,1 12-84 0 0,0 0 1 0 0,0 1 0 0 0,-1-1-1 0 0,0 1 1 0 0,1-1-1 0 0,-1 1 1 0 0,0 0-1 0 0,-1-1 1 0 0,1 1-1 0 0,-1 0 1 0 0,1 0-1 0 0,-1 1 1 0 0,0-1 0 0 0,0 0-1 0 0,0 1 1 0 0,0 0-1 0 0,-1 0 1 0 0,1 0-1 0 0,0 0 1 0 0,-1 0-1 0 0,0 1 1 0 0,1 0-1 0 0,-1-1 1 0 0,0 1 0 0 0,0 0 82 0 0,-30-4-4042 0 0,-1 3-4301 0 0,20 2-1778 0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6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580 122 6865 0 0,'0'0'1047'0'0,"0"0"-381"0"0,0 0-314 0 0,0 0-57 0 0,0 0 174 0 0,0 0 303 0 0,0 0 190 0 0,0 0 6 0 0,0 0-159 0 0,0 0-220 0 0,0 0-217 0 0,-14 20-100 0 0,-44 64-44 0 0,-33 96 403 0 0,86-168-595 0 0,-90 183 646 0 0,-55 76-682 0 0,15-62 158 0 0,103-178 761 0 0,199-344 905 0 0,-80 179-1599 0 0,-5-4-1 0 0,-7-4 1 0 0,-6-2 0 0 0,14-55-225 0 0,-62 146 272 0 0,-15 72-724 0 0,15 43 546 0 0,-2 0 1 0 0,-4 2-1 0 0,-2 0 0 0 0,-3 1 1 0 0,0 22-95 0 0,2 11 101 0 0,54 382 221 0 0,-54-378-26 0 0,-12-101-90 0 0,-8-2-75 0 0,-1-2 0 0 0,1 1 0 0 0,0-1 0 0 0,0-1 0 0 0,0 1 0 0 0,0-1 0 0 0,1-1 0 0 0,-1 1 0 0 0,1-1 0 0 0,0-1 0 0 0,1 1 0 0 0,-1-1 0 0 0,1 0-1 0 0,-1-2-130 0 0,-15-11 152 0 0,-271-260-686 0 0,189 196-644 0 0,58 51-3274 0 0,45 32 1166 0 0,1 0-2781 0 0,4 0 2627 0 0,-1 3-620 0 0</inkml:trace>
  <inkml:trace contextRef="#ctx0" brushRef="#br0" timeOffset="520.066">961 1109 3497 0 0,'0'0'1392'0'0,"0"0"-54"0"0,0 0 55 0 0,0 0 138 0 0,0 0-44 0 0,0 0-205 0 0,0 0-286 0 0,0 0-264 0 0,0 0-165 0 0,0 0-75 0 0,0 0-8 0 0,0 0 26 0 0,0 0 46 0 0,21-16 35 0 0,100-78 636 0 0,-85 69-667 0 0,-2-1 1 0 0,-1-1-1 0 0,-1-2 1 0 0,-1-1-1 0 0,-1-2 1 0 0,2-6-561 0 0,-28 32 22 0 0,8-8 42 0 0,0-1 0 0 0,-1 0 0 0 0,0-1 0 0 0,-1 0 0 0 0,-1 0 0 0 0,-1-1 0 0 0,0-1 0 0 0,-2 1 0 0 0,0-1 0 0 0,0 0 0 0 0,-2-1-1 0 0,0 1 1 0 0,-1-6-64 0 0,-2 18-25 0 0,0 0 0 0 0,-1 0-1 0 0,0 0 1 0 0,0 0-1 0 0,0 0 1 0 0,-1 0 0 0 0,0 0-1 0 0,0 0 1 0 0,-1 0-1 0 0,1 1 1 0 0,-1-1-1 0 0,-1 0 1 0 0,1 1 0 0 0,-1-1-1 0 0,0 1 1 0 0,0 0-1 0 0,0 0 1 0 0,-1 0 0 0 0,0 0-1 0 0,0 1 1 0 0,0 0-1 0 0,0-1 1 0 0,-1 1 0 0 0,1 1-1 0 0,-1-1 1 0 0,0 1-1 0 0,0 0 1 0 0,-1 0-1 0 0,1 0 1 0 0,-1 1 0 0 0,1 0-1 0 0,-1 0 1 0 0,0 0-1 0 0,0 1 1 0 0,0-1 0 0 0,0 2-1 0 0,-2-1 26 0 0,4 1-19 0 0,1 1 0 0 0,-1 0-1 0 0,0 1 1 0 0,0-1 0 0 0,0 0 0 0 0,1 1-1 0 0,-1 0 1 0 0,1 0 0 0 0,-1 0 0 0 0,1 0-1 0 0,0 1 1 0 0,0-1 0 0 0,0 1 0 0 0,0 0-1 0 0,1 0 1 0 0,-1 0 0 0 0,1 0 0 0 0,-1 0-1 0 0,1 1 1 0 0,0-1 0 0 0,0 1 0 0 0,1-1-1 0 0,-1 1 1 0 0,1 0 0 0 0,-1-1 0 0 0,1 1-1 0 0,1 0 1 0 0,-1 0 0 0 0,0 0 0 0 0,1 0-1 0 0,0 0 1 0 0,0 0 0 0 0,0 0-1 0 0,0 0 1 0 0,1 0 0 0 0,-1 0 0 0 0,1 0-1 0 0,0 0 1 0 0,1-1 0 0 0,-1 1 0 0 0,0 0-1 0 0,1 0 1 0 0,0-1 0 0 0,0 1 0 0 0,0-1-1 0 0,0 0 1 0 0,1 0 0 0 0,-1 0 0 0 0,1 0-1 0 0,1 1 20 0 0,15 7 26 0 0,1-1 1 0 0,0-1-1 0 0,0-1 0 0 0,1-1 0 0 0,0-1 0 0 0,0-1 0 0 0,1-1 0 0 0,0 0 1 0 0,-1-2-1 0 0,17 0-26 0 0,-38-2 0 0 0,4-1 10 0 0,-1 1-1 0 0,0-1 1 0 0,0 1-1 0 0,1 0 1 0 0,-1 0 0 0 0,0 0-1 0 0,0 1 1 0 0,1-1 0 0 0,-1 1-1 0 0,0 0 1 0 0,0 0 0 0 0,0 0-1 0 0,0 0 1 0 0,0 0 0 0 0,0 0-1 0 0,0 1 1 0 0,0 0 0 0 0,0 0-1 0 0,-1-1 1 0 0,1 2 0 0 0,-1-1-1 0 0,1 0 1 0 0,-1 0 0 0 0,0 1-1 0 0,0-1 1 0 0,0 1 0 0 0,0 0-1 0 0,0-1 1 0 0,-1 1 0 0 0,1 0-1 0 0,-1 0 1 0 0,0 0 0 0 0,1 2-11 0 0,-4 10 126 0 0,0 1 0 0 0,0-1 0 0 0,-2 0-1 0 0,0 0 1 0 0,-1 0 0 0 0,0 0 0 0 0,-1-1-1 0 0,-6 10-124 0 0,5-10-8 0 0,1 0 0 0 0,0 1 0 0 0,1 0 0 0 0,0 0 0 0 0,1 0 0 0 0,1 0 0 0 0,1 1 0 0 0,-1 10 8 0 0,3-24-123 0 0,0-1 1 0 0,0 1-1 0 0,0-1 0 0 0,0 1 1 0 0,0-1-1 0 0,0 1 1 0 0,1-1-1 0 0,-1 1 0 0 0,1-1 1 0 0,-1 0-1 0 0,1 1 0 0 0,-1-1 1 0 0,1 1-1 0 0,0-1 0 0 0,0 0 1 0 0,-1 0-1 0 0,1 1 0 0 0,0-1 1 0 0,0 0-1 0 0,0 0 1 0 0,1 0-1 0 0,-1 0 0 0 0,0 0 1 0 0,0 0-1 0 0,0-1 0 0 0,1 1 1 0 0,-1 0-1 0 0,0 0 0 0 0,1-1 1 0 0,-1 1 122 0 0,15 1-4702 0 0,2-4-3387 0 0,-9-1 2657 0 0</inkml:trace>
  <inkml:trace contextRef="#ctx0" brushRef="#br0" timeOffset="1396.922">2090 605 648 0 0,'0'0'1238'0'0,"0"0"-53"0"0,0 0 117 0 0,0 0 233 0 0,0 0 185 0 0,0 0 19 0 0,0 0-138 0 0,0 0-210 0 0,0 0-258 0 0,0 0-255 0 0,0 0-163 0 0,0 0-91 0 0,0 0-38 0 0,-15 0 1 0 0,-66 0 461 0 0,52 7 1754 0 0,26 8-2498 0 0,-8 34-133 0 0,-3-1 0 0 0,-2 0 0 0 0,-2-1 0 0 0,-2 0 0 0 0,-11 15-171 0 0,0-18 383 0 0,31-43-288 0 0,0-1-1 0 0,0 0 53 0 0,0 0 68 0 0,0 0 41 0 0,4-12 583 0 0,53-98-372 0 0,-24 57-452 0 0,1 1 1 0 0,3 2 0 0 0,2 1 0 0 0,2 3-1 0 0,2 1 1 0 0,26-20-16 0 0,39-12-32 0 0,-104 111-117 0 0,-9-10 194 0 0,-1 0 0 0 0,-1 0 0 0 0,-1 0 0 0 0,-1-1 0 0 0,-1 0 0 0 0,-6 8-45 0 0,-4 12 39 0 0,13-28-40 0 0,1 1-1 0 0,0 0 0 0 0,0 0 1 0 0,2 1-1 0 0,0 0 0 0 0,1 0 1 0 0,1 0-1 0 0,0 10 2 0 0,36-29 72 0 0,259-199 261 0 0,-251 176-343 0 0,-32 17 0 0 0,1 1 1 0 0,0 0-1 0 0,0 1 0 0 0,1 0 1 0 0,-1 1-1 0 0,1 0 1 0 0,1 1-1 0 0,-1 0 0 0 0,0 1 1 0 0,13-1 9 0 0,-19 44-76 0 0,-22 111 145 0 0,12-135-76 0 0,1 0-1 0 0,0 1 1 0 0,1-1 0 0 0,1 1-1 0 0,1-1 1 0 0,0 1 0 0 0,1-1-1 0 0,1 1 8 0 0,26 26-1073 0 0,-13-34-2753 0 0,2-6-4862 0 0,-10-3-722 0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6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87 534 2264 0 0,'0'0'2309'0'0,"0"0"-1261"0"0,0 0-416 0 0,0 0 0 0 0,0 0 74 0 0,0 0 121 0 0,0 0 108 0 0,0 0-4 0 0,0 0 25 0 0,0 0-21 0 0,0 0-107 0 0,0 0-132 0 0,0 0-96 0 0,5 33-60 0 0,13 106-61 0 0,-4 127 1311 0 0,-13-255-1664 0 0,-1-1 0 0 0,-1 1 1 0 0,1-1-1 0 0,-2 1 0 0 0,0-1 1 0 0,0 0-1 0 0,0 0 0 0 0,-2 1 1 0 0,1-2-1 0 0,-1 1 0 0 0,-1 0 1 0 0,1-1-1 0 0,-2 0 0 0 0,1 0 1 0 0,-1 0-1 0 0,-1-1 0 0 0,1 0 1 0 0,-1 0-1 0 0,-2 0-126 0 0,8-7 27 0 0,0 0-1 0 0,1 0 0 0 0,-1 0 1 0 0,0 0-1 0 0,-1-1 0 0 0,1 1 1 0 0,0-1-1 0 0,0 1 1 0 0,0 0-1 0 0,0-1 0 0 0,0 0 1 0 0,-1 1-1 0 0,1-1 0 0 0,0 0 1 0 0,0 0-1 0 0,-1 0 1 0 0,1 1-1 0 0,0-1 0 0 0,0 0 1 0 0,-1-1-1 0 0,1 1 0 0 0,0 0 1 0 0,0 0-1 0 0,-1-1 1 0 0,1 1-1 0 0,0 0 0 0 0,0-1 1 0 0,0 1-1 0 0,0-1 1 0 0,-1 0-1 0 0,1 1 0 0 0,0-1 1 0 0,0 0-1 0 0,0 0 0 0 0,0 1 1 0 0,0-1-1 0 0,1 0 1 0 0,-1 0-1 0 0,0 0 0 0 0,0 0 1 0 0,1 0-1 0 0,-1 0 0 0 0,0 0 1 0 0,1-1-1 0 0,-1 1 1 0 0,1 0-1 0 0,0 0 0 0 0,-1 0 1 0 0,1-1-1 0 0,0 1 0 0 0,0 0 1 0 0,-1 0-1 0 0,1-1 1 0 0,0 1-1 0 0,0 0 0 0 0,0 0 1 0 0,1-1-1 0 0,-1 1 0 0 0,0-1-25 0 0,3-15-6 0 0,0-1 0 0 0,1 1 0 0 0,1 0 0 0 0,1 0 0 0 0,0 1 1 0 0,1-1-1 0 0,1 1 0 0 0,0 1 0 0 0,1-1 0 0 0,1 1 0 0 0,1 1 1 0 0,0 0-1 0 0,3-2 5 0 0,1-5-3 0 0,25-35-3 0 0,2 1-1 0 0,2 3 1 0 0,3 1-1 0 0,2 3 1 0 0,2 2-1 0 0,2 2 1 0 0,53-33 6 0 0,-89 66 11 0 0,1 1 1 0 0,0 0-1 0 0,1 2 0 0 0,0 0 1 0 0,1 1-1 0 0,0 1 1 0 0,0 1-1 0 0,0 0 0 0 0,0 2 1 0 0,1 0-1 0 0,12 1-11 0 0,-29 2 3 0 0,0 0 0 0 0,-1 1 0 0 0,1 0 0 0 0,-1-1 0 0 0,1 1 0 0 0,-1 0 0 0 0,1 1 0 0 0,-1-1 0 0 0,0 1 0 0 0,0-1 0 0 0,1 1 0 0 0,-1 0 0 0 0,0 0 0 0 0,-1 0 0 0 0,1 1 0 0 0,0-1 0 0 0,-1 1 0 0 0,1-1 0 0 0,-1 1 0 0 0,0 0 0 0 0,0 0 0 0 0,0 0 0 0 0,0 0 0 0 0,0 0 0 0 0,-1 1 0 0 0,1-1 0 0 0,-1 1 0 0 0,0-1 1 0 0,0 1-1 0 0,0-1 0 0 0,-1 1 0 0 0,1-1 0 0 0,-1 1 0 0 0,0 2-3 0 0,1 7 17 0 0,0 0 0 0 0,-1-1 0 0 0,0 1 0 0 0,-1 0 0 0 0,0 0 0 0 0,-1-1 0 0 0,-1 1 0 0 0,0-1 0 0 0,-3 7-17 0 0,-6 7 28 0 0,-1 0-1 0 0,-1-1 1 0 0,-1 0-1 0 0,-1-1 1 0 0,-1-1-1 0 0,-2-1 1 0 0,0-1-1 0 0,-1 0 1 0 0,-1-1-1 0 0,0-1 1 0 0,-2-2-1 0 0,0 0 1 0 0,-1-1-1 0 0,-1-1 1 0 0,0-2-1 0 0,-22 9-27 0 0,37-17-80 0 0,0-1-1 0 0,0 0 0 0 0,-1 0 1 0 0,0-1-1 0 0,0-1 0 0 0,0 0 1 0 0,0 0-1 0 0,0-1 0 0 0,0-1 0 0 0,0 1 1 0 0,-1-2-1 0 0,-1 0 81 0 0,11 1-179 0 0,1-1-1 0 0,-1 0 1 0 0,1 1-1 0 0,-1-1 1 0 0,1 0-1 0 0,0 0 1 0 0,-1 0 0 0 0,1 0-1 0 0,0 0 1 0 0,0 0-1 0 0,0 0 1 0 0,0-1-1 0 0,0 1 1 0 0,0 0-1 0 0,0 0 1 0 0,0-1 0 0 0,0 1-1 0 0,1-1 1 0 0,-1 1-1 0 0,0-1 1 0 0,1 1-1 0 0,-1-1 1 0 0,1 1-1 0 0,0-1 1 0 0,-1 0 0 0 0,1 1-1 0 0,0-1 1 0 0,0 0-1 0 0,0 1 1 0 0,1-2 179 0 0,1-32-9348 0 0,2 19 3272 0 0</inkml:trace>
  <inkml:trace contextRef="#ctx0" brushRef="#br0" timeOffset="311.509">1256 453 5665 0 0,'0'0'3180'0'0,"0"0"-1910"0"0,0 0-404 0 0,0 0 318 0 0,0 0 282 0 0,0 0 58 0 0,0 0-211 0 0,0 0-339 0 0,-31 34-260 0 0,-97 108-201 0 0,63-57 38 0 0,62-80-534 0 0,0 0 0 0 0,0 0 1 0 0,0 0-1 0 0,0 1 0 0 0,1-1 0 0 0,0 1 0 0 0,0 0 1 0 0,0 0-1 0 0,1-1 0 0 0,0 1 0 0 0,0 0 0 0 0,0 0 0 0 0,1 0 1 0 0,0 0-1 0 0,0 1 0 0 0,1-1 0 0 0,-1 0 0 0 0,1 0 1 0 0,1-1-1 0 0,-1 1 0 0 0,1 0 0 0 0,0 0 0 0 0,0-1 0 0 0,1 1 1 0 0,0-1-1 0 0,0 1 0 0 0,0-1 0 0 0,0 0 0 0 0,1-1 1 0 0,0 1-1 0 0,0 0 0 0 0,0-1 0 0 0,0 0 0 0 0,3 1-17 0 0,5-2 116 0 0,0 0 0 0 0,0-2 0 0 0,0 1 0 0 0,0-1 0 0 0,1-1 0 0 0,-1 0 0 0 0,0-1 0 0 0,1 0 0 0 0,-1-1 0 0 0,0-1-1 0 0,0 0 1 0 0,0 0 0 0 0,-1-1 0 0 0,1 0 0 0 0,-1-1 0 0 0,0-1 0 0 0,0 0 0 0 0,0 0 0 0 0,-1-1 0 0 0,0 0 0 0 0,-1-1 0 0 0,1 0 0 0 0,-1 0 0 0 0,-1-1-1 0 0,0-1 1 0 0,0 1 0 0 0,-1-1 0 0 0,3-4-116 0 0,-6 8 11 0 0,0 0 0 0 0,0-1 0 0 0,-1 1 0 0 0,0-1 0 0 0,0 1 0 0 0,0-1 0 0 0,-1 0 0 0 0,0 0 0 0 0,0 0-1 0 0,-1-1 1 0 0,0 1 0 0 0,0 0 0 0 0,-1 0 0 0 0,0-1 0 0 0,0 1 0 0 0,-1 0 0 0 0,0 0 0 0 0,0-1 0 0 0,0 1 0 0 0,-1 0 0 0 0,0 0-1 0 0,-1 0 1 0 0,0 1 0 0 0,0-1 0 0 0,0 0 0 0 0,0 1 0 0 0,-1 0 0 0 0,0 0 0 0 0,-1 0 0 0 0,1 0 0 0 0,-1 1 0 0 0,-6-5-11 0 0,2 0-272 0 0,-1 1 0 0 0,0 1 0 0 0,-1-1 1 0 0,0 2-1 0 0,-1-1 0 0 0,1 2 0 0 0,-1-1 1 0 0,-13-3 271 0 0,-62-4-8806 0 0,69 18 2934 0 0,7 3-676 0 0</inkml:trace>
  <inkml:trace contextRef="#ctx0" brushRef="#br0" timeOffset="587.362">1796 670 13819 0 0,'0'0'1186'0'0,"0"0"-618"0"0,0 0-168 0 0,0 0 177 0 0,0 0 150 0 0,0 0-1 0 0,0 0-174 0 0,0 0-219 0 0,0 0-138 0 0,-22 32-107 0 0,-66 99-111 0 0,59-69-508 0 0,30-52 9 0 0,-1-5-280 0 0,0 5-2498 0 0,3-5-6719 0 0,-1-2 6045 0 0</inkml:trace>
  <inkml:trace contextRef="#ctx0" brushRef="#br0" timeOffset="843.065">1766 118 6081 0 0,'0'0'792'0'0,"0"0"-423"0"0,0 0-401 0 0,0 0-457 0 0,0 0-87 0 0,0 0-80 0 0,0 0-80 0 0,0 0-208 0 0,0 0-1033 0 0,0 0 145 0 0,0 0 1832 0 0</inkml:trace>
  <inkml:trace contextRef="#ctx0" brushRef="#br0" timeOffset="1104.241">1958 858 2024 0 0,'0'0'3017'0'0,"0"0"-82"0"0,0 0-154 0 0,0 0-389 0 0,0 0-524 0 0,0 0-479 0 0,0 0-346 0 0,0 0-275 0 0,0 0-153 0 0,0 0-156 0 0,0 0-138 0 0,33-34-71 0 0,103-106-77 0 0,-69 56 16 0 0,3-11-238 0 0,-70 95 26 0 0,0 1 1 0 0,0-1-1 0 0,-1 1 1 0 0,1-1-1 0 0,0 1 1 0 0,0-1-1 0 0,0 1 0 0 0,0-1 1 0 0,0 1-1 0 0,0-1 1 0 0,0 0-1 0 0,0 1 1 0 0,0-1-1 0 0,0 1 0 0 0,0-1 1 0 0,0 1-1 0 0,0-1 1 0 0,0 1-1 0 0,0-1 1 0 0,1 1-1 0 0,-1-1 0 0 0,0 0 1 0 0,0 1-1 0 0,0-1 1 0 0,1 1-1 0 0,-1-1 1 0 0,0 0-1 0 0,0 1 1 0 0,1-1-1 0 0,-1 1 0 0 0,0-1 1 0 0,1 0-1 0 0,-1 0 1 0 0,1 1-1 0 0,-1-1 1 0 0,0 0-1 0 0,1 0 0 0 0,-1 1 1 0 0,1-1-1 0 0,-1 0 1 0 0,1 0-1 0 0,-1 0 1 0 0,1 0-1 0 0,-1 0 0 0 0,0 0 1 0 0,1 0-1 0 0,-1 0 1 0 0,1 0-1 0 0,-1 0 1 0 0,1 0-1 0 0,-1 0 0 0 0,1 0 1 0 0,-1 0-1 0 0,1 0 1 0 0,-1 0-1 0 0,1 0 1 0 0,-1 0-1 0 0,0-1 0 0 0,1 1 1 0 0,-1 0-1 0 0,1 0 1 0 0,-1-1-1 0 0,1 1 23 0 0,-6 45-137 0 0,0-28 98 0 0,2 0-1 0 0,0 1 1 0 0,1-1 0 0 0,1 1 0 0 0,1-1 0 0 0,0 1-1 0 0,3 10 40 0 0,-2-23 51 0 0,1 1 1 0 0,1-2-1 0 0,-1 1 0 0 0,1 0 0 0 0,0 0 1 0 0,0-1-1 0 0,0 1 0 0 0,0-1 0 0 0,1 0 0 0 0,0 0 1 0 0,0 0-1 0 0,0-1 0 0 0,0 1 0 0 0,0-1 1 0 0,1 0-1 0 0,0-1 0 0 0,-1 1 0 0 0,1-1 0 0 0,0 1 1 0 0,0-1-1 0 0,0-1 0 0 0,1 1 0 0 0,-1-1 0 0 0,0 0 1 0 0,1 0-1 0 0,-1-1 0 0 0,1 1 0 0 0,-1-1 1 0 0,0 0-1 0 0,1-1 0 0 0,-1 1 0 0 0,1-1 0 0 0,-1 0 1 0 0,0-1-1 0 0,0 1 0 0 0,1-1 0 0 0,0-1-51 0 0,14-7 240 0 0,-1-2 0 0 0,0 0-1 0 0,-1-2 1 0 0,-1 1 0 0 0,0-2-1 0 0,-1-1 1 0 0,-1 0 0 0 0,5-7-240 0 0,62-92-5001 0 0,-73 101 2891 0 0,10-18-7545 0 0,-12 16 4267 0 0</inkml:trace>
  <inkml:trace contextRef="#ctx0" brushRef="#br0" timeOffset="1489.518">3003 0 11987 0 0,'0'0'2584'0'0,"0"0"-1473"0"0,0 0-327 0 0,0 0 200 0 0,0 0 97 0 0,0 0-54 0 0,-4 37-167 0 0,-14 118-187 0 0,4-37 231 0 0,-5-2-1 0 0,-12 29-903 0 0,19-97-369 0 0,2 1 0 0 0,3 1 0 0 0,1 0 0 0 0,2 28 369 0 0,4-75-184 0 0,-6 39-2834 0 0,-4-35-1883 0 0,-5-7-4020 0 0,8-3 4523 0 0</inkml:trace>
  <inkml:trace contextRef="#ctx0" brushRef="#br0" timeOffset="1490.518">2624 423 7794 0 0,'0'0'4201'0'0,"0"0"-1837"0"0,0 0-910 0 0,0 0-325 0 0,0 0-183 0 0,0 0-146 0 0,0 0-195 0 0,0 0-180 0 0,34-10-132 0 0,108-32-73 0 0,-57 31-6 0 0,-72 13-187 0 0,171 41-157 0 0,-95-18-6748 0 0,-71-21-1369 0 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3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474 642 0 0 0,'0'0'1211'0'0,"0"0"332"0"0,0 0 211 0 0,0 0 23 0 0,0 0-126 0 0,0 0-250 0 0,0 0-208 0 0,-15-19-150 0 0,-44-55-120 0 0,20 49 665 0 0,30 24-1420 0 0,0-1 0 0 0,-1 2 0 0 0,1-1 0 0 0,0 2-1 0 0,-1-1 1 0 0,1 1 0 0 0,0 0 0 0 0,-1 1 0 0 0,1 0 0 0 0,0 1-1 0 0,0 0 1 0 0,1 0 0 0 0,-1 1 0 0 0,1 0 0 0 0,-1 0-1 0 0,1 1 1 0 0,0 0 0 0 0,1 1 0 0 0,-1 0 0 0 0,-3 3-168 0 0,-10 10 64 0 0,1 1 1 0 0,1 0 0 0 0,0 2 0 0 0,2 0-1 0 0,0 1 1 0 0,-1 5-65 0 0,12-18 14 0 0,0-1 1 0 0,1 1-1 0 0,1 0 0 0 0,-1 0 0 0 0,2 0 0 0 0,-1 1 1 0 0,2 0-1 0 0,-1-1 0 0 0,1 1 0 0 0,1 0 1 0 0,0 0-1 0 0,1 0 0 0 0,0 0 0 0 0,0 0 1 0 0,3 10-15 0 0,-1-16 45 0 0,2-1 1 0 0,-1 0-1 0 0,0 0 1 0 0,1-1-1 0 0,0 1 1 0 0,-1-1-1 0 0,1 0 1 0 0,1 0-1 0 0,-1 0 1 0 0,0 0 0 0 0,1-1-1 0 0,0 1 1 0 0,-1-1-1 0 0,1 0 1 0 0,0-1-1 0 0,0 1 1 0 0,0-1-1 0 0,0 0 1 0 0,0 0 0 0 0,0-1-1 0 0,1 1 1 0 0,-1-1-1 0 0,0-1 1 0 0,0 1-1 0 0,0 0 1 0 0,0-1-1 0 0,0 0 1 0 0,0-1 0 0 0,0 1-1 0 0,0-1 1 0 0,0 0-1 0 0,0 0-45 0 0,21-10 102 0 0,-1-1 0 0 0,0-1-1 0 0,-1-1 1 0 0,-1-1 0 0 0,0-1 0 0 0,-1-1-1 0 0,-1-1 1 0 0,-1-1 0 0 0,-1-1 0 0 0,5-8-102 0 0,4-19 9 0 0,-27 42-32 0 0,-1 4-50 0 0,-10 14-280 0 0,2-1 348 0 0,2 1-1 0 0,-1 0 1 0 0,2 0 0 0 0,-1 0 0 0 0,2 1 0 0 0,0-1 0 0 0,0 1 0 0 0,1 0 0 0 0,1 0 0 0 0,0 1 0 0 0,1-1 5 0 0,0-8 4 0 0,1 0 1 0 0,0 0 0 0 0,1 0-1 0 0,-1-1 1 0 0,1 1 0 0 0,0 0-1 0 0,0 0 1 0 0,1-1 0 0 0,-1 1 0 0 0,1-1-1 0 0,0 0 1 0 0,0 1 0 0 0,1-1-1 0 0,-1 0 1 0 0,1 0 0 0 0,0 0-1 0 0,0 0 1 0 0,0-1 0 0 0,0 1-1 0 0,1-1 1 0 0,-1 0 0 0 0,1 0 0 0 0,0 0-1 0 0,0-1 1 0 0,0 1 0 0 0,0-1-1 0 0,1 0 1 0 0,-1 0 0 0 0,4 1-5 0 0,5 1 48 0 0,0 0 0 0 0,0 0 0 0 0,1-1 1 0 0,-1-1-1 0 0,1-1 0 0 0,0 0 0 0 0,0 0 0 0 0,-1-1 1 0 0,1-1-1 0 0,0-1 0 0 0,-1 0 0 0 0,1 0 0 0 0,-1-1 1 0 0,0-1-1 0 0,1 0 0 0 0,-2-1 0 0 0,1-1 1 0 0,-1 0-1 0 0,1 0 0 0 0,-2-1 0 0 0,1-1 0 0 0,3-3-48 0 0,16-13 113 0 0,-1 0-1 0 0,-2-3 0 0 0,0 0 0 0 0,-2-2 0 0 0,-1 0 0 0 0,-2-2 0 0 0,9-15-112 0 0,-8 12 18 0 0,-2-2 0 0 0,-1-1-1 0 0,-2-1 1 0 0,-1 0 0 0 0,-2-1-1 0 0,-2-1 1 0 0,-2-1 0 0 0,-1 1-1 0 0,-2-2 1 0 0,-2 0 0 0 0,-2 0-1 0 0,-1-28-17 0 0,-17-37-19 0 0,12 104 7 0 0,0 1 1 0 0,0-1-1 0 0,0 0 0 0 0,0 1 1 0 0,0-1-1 0 0,-1 1 0 0 0,0-1 1 0 0,1 1-1 0 0,-1 0 1 0 0,0-1-1 0 0,0 1 0 0 0,0 0 1 0 0,0 0-1 0 0,0 1 0 0 0,-1-1 1 0 0,1 0-1 0 0,0 1 1 0 0,-1-1-1 0 0,0 1 0 0 0,1 0 1 0 0,-1 0-1 0 0,0 0 1 0 0,1 0-1 0 0,-1 0 0 0 0,0 1 1 0 0,0-1-1 0 0,0 1 0 0 0,0 0 1 0 0,1-1-1 0 0,-1 1 1 0 0,0 1-1 0 0,0-1 0 0 0,0 0 1 0 0,-2 1 11 0 0,-2 2-20 0 0,0 0 1 0 0,1 1 0 0 0,-1 0 0 0 0,1 0-1 0 0,0 0 1 0 0,0 0 0 0 0,1 1 0 0 0,-1 0-1 0 0,1 0 1 0 0,0 1 0 0 0,0 0 0 0 0,1 0-1 0 0,-1 0 1 0 0,1 0 0 0 0,1 0 0 0 0,-1 2 19 0 0,-15 26-10 0 0,1 1 1 0 0,3 1-1 0 0,0 0 1 0 0,3 1-1 0 0,0 1 1 0 0,3-1-1 0 0,1 2 1 0 0,2-1 0 0 0,2 1-1 0 0,1 0 1 0 0,2 0-1 0 0,2 9 10 0 0,-2-31 7 0 0,1-1-1 0 0,1 0 1 0 0,0 1-1 0 0,1-1 1 0 0,1 0-1 0 0,0 0 1 0 0,2 0-1 0 0,-1-1 1 0 0,2 0 0 0 0,0 1-1 0 0,1-2 1 0 0,0 1-1 0 0,1-1 1 0 0,1 0-1 0 0,0-1 1 0 0,1 0-1 0 0,1 0 1 0 0,-1-1-1 0 0,2 0 1 0 0,0-1-1 0 0,0-1 1 0 0,1 0-1 0 0,1 0 1 0 0,-1-1 0 0 0,1-1-1 0 0,1-1 1 0 0,-1 0-1 0 0,2 0 1 0 0,9 2-7 0 0,-13-7 45 0 0,0 0 0 0 0,-1-1 0 0 0,1 0 0 0 0,0-1 0 0 0,0-1 0 0 0,0 1 0 0 0,-1-2 0 0 0,1 0 0 0 0,0 0 0 0 0,-1-1 0 0 0,0-1 0 0 0,0 1 0 0 0,0-2 1 0 0,0 0-1 0 0,0 0 0 0 0,-1-1 0 0 0,0 0 0 0 0,0-1 0 0 0,-1 0 0 0 0,1 0 0 0 0,-2-1 0 0 0,1 0 0 0 0,-1-1 0 0 0,2-3-45 0 0,0 1 28 0 0,-1 0-1 0 0,-1-1 1 0 0,0 1-1 0 0,0-2 1 0 0,-1 1-1 0 0,-1-1 1 0 0,0 0-1 0 0,-1-1 1 0 0,0 1 0 0 0,-1-1-1 0 0,-1 0 1 0 0,0 0-1 0 0,-1-1 1 0 0,0 1-1 0 0,-1 0 1 0 0,-1-1-1 0 0,0 1 1 0 0,-1 0-1 0 0,-1-1 1 0 0,-1-2-28 0 0,-2 6-55 0 0,-1 1-1 0 0,0 0 1 0 0,-1 0 0 0 0,0 0-1 0 0,-1 0 1 0 0,0 1 0 0 0,0 1-1 0 0,-1-1 1 0 0,0 1-1 0 0,-1 1 1 0 0,1 0 0 0 0,-1 0-1 0 0,-1 1 1 0 0,1 0 0 0 0,-1 1-1 0 0,0 0 1 0 0,-1 1 0 0 0,1 0-1 0 0,-1 0 1 0 0,0 2 0 0 0,1-1-1 0 0,-1 2 1 0 0,0-1 0 0 0,0 2-1 0 0,-1-1 1 0 0,-2 2 55 0 0,-4-2-167 0 0,1 2 0 0 0,0 0 1 0 0,-1 1-1 0 0,1 1 0 0 0,0 0 0 0 0,1 2 1 0 0,-1 0-1 0 0,1 1 0 0 0,0 0 0 0 0,-9 6 167 0 0,-32 25-3691 0 0,8 14-4642 0 0,35-32 263 0 0</inkml:trace>
  <inkml:trace contextRef="#ctx0" brushRef="#br0" timeOffset="393.565">1678 583 3873 0 0,'0'0'1698'0'0,"0"0"-186"0"0,0 0-28 0 0,0 0 58 0 0,0 0 5 0 0,0 0-126 0 0,0 0-278 0 0,0 0-274 0 0,0 0-215 0 0,0 0-172 0 0,0 0-151 0 0,0 0-94 0 0,0 0-38 0 0,-23 31-45 0 0,-68 96 18 0 0,89-124-158 0 0,-1-1 0 0 0,1 1 0 0 0,0 0 0 0 0,0 0-1 0 0,0-1 1 0 0,0 1 0 0 0,1 1 0 0 0,-1-1 0 0 0,1 0 0 0 0,0 0-1 0 0,0 0 1 0 0,0 1 0 0 0,0-1 0 0 0,0 1 0 0 0,1-1 0 0 0,0 0-1 0 0,-1 1 1 0 0,1-1 0 0 0,1 1 0 0 0,-1-1 0 0 0,1 3-14 0 0,1 3 57 0 0,0-2 41 0 0,1 0 0 0 0,0 0-1 0 0,1 0 1 0 0,0 0 0 0 0,0-1-1 0 0,0 0 1 0 0,1 1-1 0 0,0-1 1 0 0,0-1 0 0 0,0 1-1 0 0,1-1 1 0 0,0 0 0 0 0,0 0-1 0 0,0-1 1 0 0,0 0-1 0 0,1 0 1 0 0,0 0 0 0 0,0-1-1 0 0,0 0 1 0 0,0 0 0 0 0,1-1-1 0 0,-1 0 1 0 0,0 0 0 0 0,1-1-1 0 0,0 0 1 0 0,-1 0-1 0 0,1 0 1 0 0,0-1 0 0 0,-1-1-1 0 0,1 1 1 0 0,0-1 0 0 0,-1-1-1 0 0,1 1 1 0 0,-1-1-1 0 0,1 0 1 0 0,-1-1 0 0 0,0 0-1 0 0,0 0 1 0 0,2-2-98 0 0,5-3 105 0 0,0-1 0 0 0,-1-1 0 0 0,0 0 0 0 0,-1-1 0 0 0,0 0 1 0 0,0-1-1 0 0,-1-1 0 0 0,-1 0 0 0 0,0 0 0 0 0,-1 0 0 0 0,0-2 0 0 0,-1 1 0 0 0,-1-1 1 0 0,0 0-1 0 0,-1 0 0 0 0,0-1 0 0 0,-2 0 0 0 0,0 0 0 0 0,0 0 0 0 0,-2 0 0 0 0,0-1 0 0 0,0-11-105 0 0,-3 24-17 0 0,0-1-1 0 0,1 1 0 0 0,-2-1 0 0 0,1 1 0 0 0,0 0 1 0 0,-1-1-1 0 0,0 1 0 0 0,0 0 0 0 0,0 0 0 0 0,0 0 1 0 0,-1 0-1 0 0,1 1 0 0 0,-1-1 0 0 0,0 1 0 0 0,0-1 1 0 0,0 1-1 0 0,-1 0 0 0 0,1 0 0 0 0,-1 1 0 0 0,0-1 0 0 0,0 1 1 0 0,0-1-1 0 0,0 1 0 0 0,0 1 0 0 0,0-1 0 0 0,0 0 18 0 0,0 1-150 0 0,1 0-1 0 0,0 1 1 0 0,-1-1-1 0 0,1 0 1 0 0,-1 1-1 0 0,1 0 0 0 0,0 0 1 0 0,-1 0-1 0 0,1 0 1 0 0,-1 1-1 0 0,1-1 1 0 0,0 1-1 0 0,-1 0 0 0 0,1 0 1 0 0,0 0-1 0 0,0 0 1 0 0,-1 1-1 0 0,1-1 1 0 0,0 1-1 0 0,0 0 0 0 0,1-1 1 0 0,-4 4 150 0 0,-32 36-4976 0 0,17-11-3922 0 0,14-18 2761 0 0</inkml:trace>
  <inkml:trace contextRef="#ctx0" brushRef="#br0" timeOffset="984.977">1902 590 0 0 0,'0'0'624'0'0,"0"0"718"0"0,0 0 371 0 0,0 0 123 0 0,0 0-61 0 0,0 0-158 0 0,0 0-252 0 0,0 0-243 0 0,0 0-163 0 0,0 0-141 0 0,0 0-105 0 0,-28-8-87 0 0,-88-27-85 0 0,34 27 717 0 0,78 8-1263 0 0,0 0 0 0 0,1 0 0 0 0,-1 0 0 0 0,0 1 0 0 0,1-1 1 0 0,-1 1-1 0 0,1 0 0 0 0,-1 0 0 0 0,1 0 0 0 0,-1 1 0 0 0,1-1 0 0 0,0 1 0 0 0,0 0 1 0 0,-1 0-1 0 0,1 0 0 0 0,1 0 0 0 0,-1 0 0 0 0,0 1 0 0 0,0-1 0 0 0,1 1 0 0 0,0 0 1 0 0,-1 0-1 0 0,1 0 0 0 0,-2 3 5 0 0,3-3-449 0 0,0 0 1 0 0,0 0 0 0 0,0 0-1 0 0,1 0 1 0 0,-1 1-1 0 0,1-1 1 0 0,-1 0 0 0 0,1 1-1 0 0,0-1 1 0 0,0 0-1 0 0,1 0 1 0 0,-1 1-1 0 0,1-1 1 0 0,-1 0 0 0 0,1 0-1 0 0,0 0 1 0 0,0 0-1 0 0,2 3 449 0 0,1 6-8120 0 0</inkml:trace>
  <inkml:trace contextRef="#ctx0" brushRef="#br0" timeOffset="1662.842">2318 605 5753 0 0,'0'0'3772'0'0,"0"0"-1925"0"0,0 0-687 0 0,0 0-184 0 0,0 0-89 0 0,0 0-41 0 0,0 0-140 0 0,0 0-176 0 0,0 0-134 0 0,0 0-83 0 0,0 0-89 0 0,0 0-58 0 0,0 0-33 0 0,-8 34-29 0 0,-24 104-5 0 0,31-136-94 0 0,0 0 1 0 0,0 0 0 0 0,0 1-1 0 0,1-1 1 0 0,-1 0 0 0 0,0 0-1 0 0,1 1 1 0 0,0-1 0 0 0,-1 0-1 0 0,1 1 1 0 0,0-1 0 0 0,0 1-1 0 0,1-1 1 0 0,-1 0 0 0 0,0 1-1 0 0,1-1 1 0 0,-1 0 0 0 0,1 1-1 0 0,0-1 1 0 0,0 0 0 0 0,0 0-1 0 0,0 0 1 0 0,0 0-1 0 0,0 0 1 0 0,1 0 0 0 0,-1 1-6 0 0,4 2 37 0 0,-2-1 12 0 0,0 0 1 0 0,1-1-1 0 0,-1 1 0 0 0,1-1 1 0 0,-1 0-1 0 0,1 0 1 0 0,0 0-1 0 0,0 0 1 0 0,0-1-1 0 0,0 0 0 0 0,1 1 1 0 0,-1-2-1 0 0,1 1 1 0 0,-1 0-1 0 0,1-1 0 0 0,0 0 1 0 0,0 0-1 0 0,-1 0 1 0 0,1-1-1 0 0,0 0 0 0 0,0 0 1 0 0,0 0-1 0 0,0 0 1 0 0,-1-1-1 0 0,1 1 0 0 0,0-1 1 0 0,0-1-1 0 0,-1 1 1 0 0,4-2-50 0 0,9-3 128 0 0,-1 0 1 0 0,1-2 0 0 0,-1 0 0 0 0,0 0-1 0 0,-1-2 1 0 0,0 0 0 0 0,3-4-129 0 0,109-107 345 0 0,-106 199-1140 0 0,-19-71 803 0 0,1 1-1 0 0,0 0 1 0 0,0-1-1 0 0,0 0 1 0 0,1 0-1 0 0,0 0 1 0 0,0 0-1 0 0,1 0 0 0 0,0-1 1 0 0,0 0-1 0 0,0 0 1 0 0,1 0-1 0 0,0-1 1 0 0,0 0-1 0 0,0 0 1 0 0,1 0-1 0 0,0-1 1 0 0,0 0-1 0 0,0 0 1 0 0,0-1-1 0 0,0 0 1 0 0,1 0-1 0 0,0-1 1 0 0,-1 0-1 0 0,1 0 0 0 0,0-1 1 0 0,0 0-1 0 0,0 0 1 0 0,0-1-1 0 0,0 0 1 0 0,0 0-1 0 0,0-1 1 0 0,0 0-1 0 0,0 0 1 0 0,0-1-8 0 0,5-2 92 0 0,0-1 0 0 0,0 0 0 0 0,0-1 1 0 0,-1 0-1 0 0,0-1 0 0 0,0 0 0 0 0,-1-1 1 0 0,0 0-1 0 0,0-1 0 0 0,-1 0 1 0 0,8-10-93 0 0,11-10 126 0 0,-2-2 1 0 0,-1-1 0 0 0,-1-1 0 0 0,-2-1 0 0 0,-1-2-1 0 0,-2 0 1 0 0,-2-1 0 0 0,-1 0 0 0 0,-2-2 0 0 0,-1 0 0 0 0,7-39-127 0 0,-4 12-200 0 0,-2-1 1 0 0,-4 0 0 0 0,0-31 199 0 0,-27 241-152 0 0,8-81 166 0 0,4 1-1 0 0,2-1 1 0 0,3 0 0 0 0,2 1 0 0 0,4-1-1 0 0,2 0 1 0 0,11 36-14 0 0,9 22-1718 0 0,-49-120-10626 0 0,10-3 4408 0 0</inkml:trace>
  <inkml:trace contextRef="#ctx0" brushRef="#br0" timeOffset="1869.881">3056 414 12771 0 0,'0'0'1131'0'0,"0"0"-140"0"0,0 0 1 0 0,0 0 13 0 0,0 0-37 0 0,0 0-169 0 0,34-7-188 0 0,104-21-127 0 0,13 18 288 0 0,41 7-444 0 0,-111 3-4150 0 0,-20 0-4103 0 0,-35 0-1180 0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613 34 1312 0 0,'0'0'1146'0'0,"0"0"-115"0"0,0 0 26 0 0,0 0 160 0 0,0 0 231 0 0,0 0 55 0 0,0 0-170 0 0,0 0-287 0 0,0 0-302 0 0,0 0-213 0 0,0 0-80 0 0,-14 13-10 0 0,-45 45 13 0 0,11 22 922 0 0,34-47-985 0 0,-123 217 1001 0 0,101-191-1304 0 0,-6 12-63 0 0,-3-2 0 0 0,-3-2 0 0 0,-28 27-25 0 0,-12 9 144 0 0,83-99-111 0 0,4-3 2 0 0,1-1-10 0 0,18-16 314 0 0,41-57 143 0 0,-3-2 0 0 0,40-74-482 0 0,13-46 132 0 0,-61 104-69 0 0,3 3-1 0 0,5 1 1 0 0,27-30-63 0 0,-78 111 5 0 0,46-33-46 0 0,-48 81 124 0 0,-4 501 1554 0 0,10-365-1369 0 0,-9-177-238 0 0,0-1 0 0 0,1 1-1 0 0,-1 0 1 0 0,0 0 0 0 0,0 0 0 0 0,1 0-1 0 0,-1 0 1 0 0,0 0 0 0 0,0 0-1 0 0,0 0 1 0 0,0 0 0 0 0,-1 0-1 0 0,1 0 1 0 0,0 0 0 0 0,0 0-1 0 0,-1 0 1 0 0,1 0 0 0 0,0 0-1 0 0,-1 0 1 0 0,1 0 0 0 0,-1 0-1 0 0,1 0 1 0 0,-1 0 0 0 0,1-1-1 0 0,-1 1 1 0 0,0 0 0 0 0,1 0-1 0 0,-1-1 1 0 0,0 1 0 0 0,0 0 0 0 0,0-1-1 0 0,1 1 1 0 0,-1-1 0 0 0,0 1-1 0 0,0-1 1 0 0,0 0 0 0 0,0 1-1 0 0,0-1 1 0 0,0 0 0 0 0,0 1-1 0 0,0-1 1 0 0,0 0 0 0 0,0 0-1 0 0,0 0 1 0 0,0 0 0 0 0,0 0-1 0 0,0 0 1 0 0,0 0 0 0 0,0 0-1 0 0,0-1 1 0 0,0 1 0 0 0,0 0-1 0 0,0-1 1 0 0,0 1 0 0 0,0 0-1 0 0,0-1 1 0 0,1 1 0 0 0,-1-1 0 0 0,0 1-1 0 0,0-1 1 0 0,0 0 0 0 0,1 1-1 0 0,-1-1-29 0 0,-85-78 460 0 0,62 51-428 0 0,-217-235-1084 0 0,166 207-1134 0 0,38 41-8696 0 0,31 15 1792 0 0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0,'0'0'325'0'0,"0"0"198"0"0,0 0-7 0 0,0 0 23 0 0,0 0 125 0 0,0 0 180 0 0,0 0 199 0 0,0 0 174 0 0,0 15 12158 0 0,-1-5-11318 0 0,-45 38-2 0 0,71-88-560 0 0,-25 40-1467 0 0,0 0 7 0 0,-16 15-689 0 0,33-14-4917 0 0,-6-5-1005 0 0,-11 4 6450 0 0,7-1-10975 0 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8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7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3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8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7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7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72 177 4361 0 0,'0'0'1138'0'0,"0"0"-337"0"0,0 0-130 0 0,0 0 182 0 0,0 0 357 0 0,0 0 212 0 0,0 0-73 0 0,-2 33-213 0 0,-6 107-261 0 0,-12 151 1300 0 0,-8-115-1178 0 0,15-137 113 0 0,13-60 1282 0 0,15-17-2316 0 0,0 1-1 0 0,3 0 1 0 0,1 1 0 0 0,2 0 0 0 0,1 2 0 0 0,21-24-76 0 0,-30 39 3 0 0,39-55 22 0 0,4 2 0 0 0,4 3-1 0 0,2 2 1 0 0,2 3-1 0 0,69-51-24 0 0,-124 107 16 0 0,0 0 0 0 0,1 0 0 0 0,0 1 1 0 0,0 0-1 0 0,1 1 0 0 0,0 1 0 0 0,0-1 0 0 0,1 2 0 0 0,-1 0 0 0 0,1 0 0 0 0,0 1 0 0 0,0 0 0 0 0,0 1 0 0 0,0 0 1 0 0,4 1-17 0 0,-13 3 9 0 0,-1 0 0 0 0,0 0 1 0 0,1 0-1 0 0,-1 0 1 0 0,0 1-1 0 0,0-1 1 0 0,0 1-1 0 0,0-1 1 0 0,-1 1-1 0 0,1 0 1 0 0,-1-1-1 0 0,0 1 0 0 0,1 0 1 0 0,-1 0-1 0 0,-1 0 1 0 0,1 0-1 0 0,0 0 1 0 0,-1 0-1 0 0,1 0 1 0 0,-1 1-1 0 0,0-1 1 0 0,0 0-1 0 0,0 0 0 0 0,-1 0 1 0 0,1 0-10 0 0,0 0 9 0 0,-2 21 59 0 0,-2 1 0 0 0,0-1 0 0 0,-2 1 0 0 0,0-1 0 0 0,-2-1-1 0 0,-1 1 1 0 0,0-1 0 0 0,-2-1 0 0 0,-1 0 0 0 0,0-1 0 0 0,-2 0 0 0 0,0 0 0 0 0,-5 2-68 0 0,4 1 49 0 0,-3 4 1 0 0,-2 0 1 0 0,-1-2-1 0 0,-1 0 0 0 0,-1-1 0 0 0,-6 3-50 0 0,20-20 8 0 0,-1 0 0 0 0,0 0 1 0 0,-1-1-1 0 0,0-1 0 0 0,0 0 0 0 0,0 0 0 0 0,-1-1 0 0 0,0 0 0 0 0,-9 2-8 0 0,17-6-27 0 0,-1 1 0 0 0,0-1 0 0 0,1 0 0 0 0,-1 0-1 0 0,0 0 1 0 0,0-1 0 0 0,1 0 0 0 0,-1 0 0 0 0,0 0 0 0 0,0 0-1 0 0,1-1 1 0 0,-1 0 0 0 0,0 0 0 0 0,0 0 0 0 0,1 0 0 0 0,-1-1-1 0 0,1 0 1 0 0,0 0 0 0 0,-1 0 0 0 0,1 0 0 0 0,0-1 0 0 0,0 1-1 0 0,0-1 1 0 0,1 0 0 0 0,-1-1 0 0 0,1 1 0 0 0,-1-1 27 0 0,-1-4-166 0 0,0-1 0 0 0,0 0 1 0 0,1 0-1 0 0,0 0 0 0 0,1-1 1 0 0,0 1-1 0 0,0-1 0 0 0,1 0 1 0 0,0 0-1 0 0,1 0 0 0 0,0 0 1 0 0,1 0-1 0 0,0 0 0 0 0,0 0 1 0 0,1 0-1 0 0,0 0 0 0 0,1 0 1 0 0,0 0-1 0 0,1 1 0 0 0,3-9 166 0 0,44-83-4550 0 0,23 23-6314 0 0,-58 67 7511 0 0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6921 0 0,'0'0'1233'0'0,"0"0"-537"0"0,0 0-512 0 0,0 0-264 0 0,0 0-136 0 0,0 0-56 0 0,0 0-32 0 0,0 0 64 0 0,0 0-104 0 0,0 0-409 0 0,0 0-711 0 0,0 0-1184 0 0,0 0-65 0 0,0 0 2713 0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9.6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0 11306 0 0,'0'0'2077'0'0,"0"0"-614"0"0,0 0-366 0 0,0 0-106 0 0,0 0-45 0 0,0 0-70 0 0,0 0-84 0 0,0 0-53 0 0,0 0-34 0 0,0 0-48 0 0,0 0-137 0 0,0 0-118 0 0,-4 35-71 0 0,-10 110-79 0 0,3-44 7 0 0,1-25-190 0 0,4 1 1 0 0,3-1 0 0 0,3 0 0 0 0,5 22-70 0 0,41 79-1798 0 0,-46-164-1464 0 0,-15-10-6988 0 0,9-3 7066 0 0,0 0-2014 0 0</inkml:trace>
  <inkml:trace contextRef="#ctx0" brushRef="#br0" timeOffset="250.69">1 442 7386 0 0,'0'0'1344'0'0,"0"0"-704"0"0,0 0-184 0 0,0 0 8 0 0,0 0-16 0 0,0 0-80 0 0,0 0-128 0 0,0 0-120 0 0,209 0-96 0 0,-177 7-128 0 0,3-3-288 0 0,-2 3-576 0 0,4 1-1208 0 0,3-1-1265 0 0,-10 1-400 0 0,-10-5 3273 0 0</inkml:trace>
  <inkml:trace contextRef="#ctx0" brushRef="#br0" timeOffset="425.732">919 490 536 0 0,'0'0'3532'0'0,"0"0"-156"0"0,0 0-94 0 0,0 0-222 0 0,0 0-434 0 0,0 0-594 0 0,0 0-585 0 0,0 0-411 0 0,0 0-274 0 0,0 0-177 0 0,0 0-119 0 0,0 0-110 0 0,-16 0-111 0 0,-51 1-70 0 0,12 23-5 0 0,45-16-138 0 0,7-6-45 0 0,0 1 0 0 0,0-1 0 0 0,0 1 0 0 0,0 0 0 0 0,0 0 0 0 0,0 0 0 0 0,1 0 0 0 0,0 1 0 0 0,0-1 0 0 0,0 0 0 0 0,0 1-1 0 0,0 0 1 0 0,0-1 0 0 0,1 1 0 0 0,0 0 0 0 0,0 0 0 0 0,0 0 0 0 0,0 0 0 0 0,1 0 0 0 0,-1 0 0 0 0,1 0 0 0 0,0 0 0 0 0,0 0 0 0 0,1 0-1 0 0,-1 0 1 0 0,1 0 0 0 0,0 0 0 0 0,0 0 0 0 0,0 0 0 0 0,0-1 0 0 0,1 1 0 0 0,0 0 0 0 0,-1-1 0 0 0,1 1 0 0 0,1-1 0 0 0,-1 1 13 0 0,60 38-57 0 0,17 20 226 0 0,-78-61-125 0 0,0 1-1 0 0,1 0 1 0 0,-2 0 0 0 0,1 0 0 0 0,0 0 0 0 0,0 0 0 0 0,0 0 0 0 0,-1 0-1 0 0,1 0 1 0 0,-1 1 0 0 0,0-1 0 0 0,0 0 0 0 0,0 0 0 0 0,0 0 0 0 0,0 0-1 0 0,0 0 1 0 0,0 1 0 0 0,-1-1 0 0 0,1 0 0 0 0,-1 0 0 0 0,1 0 0 0 0,-1 0-1 0 0,0 0 1 0 0,0 0 0 0 0,0 0 0 0 0,0 0 0 0 0,0-1 0 0 0,0 1 0 0 0,-1 0 0 0 0,1 0-1 0 0,-1-1 1 0 0,1 1 0 0 0,-1-1 0 0 0,1 1 0 0 0,-1-1 0 0 0,0 0 0 0 0,0 0-1 0 0,0 0 1 0 0,-2 1-44 0 0,-79 34 477 0 0,14-27-588 0 0,39-11-2414 0 0,9 0-2924 0 0,1-2-4405 0 0,11 3 2246 0 0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178 251 10314 0 0,'0'0'1186'0'0,"0"0"-309"0"0,0 0-7 0 0,0 0 214 0 0,0 0 172 0 0,0 0-17 0 0,-24 33-255 0 0,-71 102-318 0 0,46-57 98 0 0,40-52-1584 0 0,21-40-7565 0 0,-8 3 3310 0 0,0 3 115 0 0</inkml:trace>
  <inkml:trace contextRef="#ctx0" brushRef="#br0" timeOffset="382.576">376 0 0 0 0,'0'0'987'0'0,"0"0"1315"0"0,0 0 282 0 0,0 0-122 0 0,0 0-268 0 0,0 0-316 0 0,0 0-395 0 0,0 0-430 0 0,6 35-387 0 0,18 110-264 0 0,0 39 145 0 0,-22-176-514 0 0,0 1-1 0 0,0-1 1 0 0,1 1 0 0 0,0-1-1 0 0,0 0 1 0 0,1 0 0 0 0,0-1-1 0 0,1 1 1 0 0,-1-1 0 0 0,1 0-1 0 0,1 0 1 0 0,-1 0-1 0 0,1-1 1 0 0,1 0 0 0 0,3 3-33 0 0,-7-8 120 0 0,-1-1 0 0 0,1 0 1 0 0,0 0-1 0 0,-1-1 1 0 0,1 1-1 0 0,-1 0 0 0 0,1-1 1 0 0,0 0-1 0 0,-1 1 1 0 0,1-1-1 0 0,-1 0 1 0 0,0 0-1 0 0,1-1 0 0 0,-1 1 1 0 0,0 0-1 0 0,0-1 1 0 0,1 0-1 0 0,-1 1 0 0 0,0-1 1 0 0,-1 0-1 0 0,1 0 1 0 0,0 0-1 0 0,0 0 0 0 0,-1 0 1 0 0,0-1-1 0 0,1 1 1 0 0,-1 0-1 0 0,0-1 0 0 0,0 1 1 0 0,0 0-1 0 0,0-1 1 0 0,-1 0-1 0 0,1 1 1 0 0,0-3-121 0 0,5-7 217 0 0,141-217 1609 0 0,-133 212-2793 0 0,1 0-1 0 0,1 1 1 0 0,1 1 0 0 0,0 1-1 0 0,1 0 1 0 0,18-10 967 0 0,-16 14-4263 0 0,-7 4-1880 0 0,-4 3-832 0 0</inkml:trace>
  <inkml:trace contextRef="#ctx0" brushRef="#br0" timeOffset="678.648">1041 137 4265 0 0,'0'0'2314'0'0,"0"0"-871"0"0,0 0-243 0 0,0 0 71 0 0,0 0 8 0 0,0 0-152 0 0,0 0-335 0 0,0 0-323 0 0,0 0-211 0 0,0 0-110 0 0,0 0-46 0 0,0 0-32 0 0,-20 33-10 0 0,-61 103 8 0 0,79-134-63 0 0,0-1-1 0 0,1 1 1 0 0,-1 0 0 0 0,0-1-1 0 0,1 1 1 0 0,0 0 0 0 0,-1 0-1 0 0,1 0 1 0 0,0 0 0 0 0,0 0-1 0 0,0 0 1 0 0,0 1 0 0 0,1-1-1 0 0,-1 0 1 0 0,0 0 0 0 0,1 1-1 0 0,0-1 1 0 0,-1 0 0 0 0,1 1-1 0 0,0-1 1 0 0,0 0 0 0 0,1 1-1 0 0,-1-1 1 0 0,0 0 0 0 0,1 1-1 0 0,-1-1 1 0 0,1 0 0 0 0,0 1-5 0 0,2 2 41 0 0,-1-1 80 0 0,0 0-1 0 0,1 0 1 0 0,-1 0 0 0 0,1-1 0 0 0,0 1-1 0 0,0-1 1 0 0,0 0 0 0 0,1 0-1 0 0,-1 0 1 0 0,1 0 0 0 0,0 0 0 0 0,-1-1-1 0 0,1 0 1 0 0,0 1 0 0 0,0-2 0 0 0,1 1-1 0 0,-1 0 1 0 0,0-1 0 0 0,1 0-1 0 0,-1 0 1 0 0,1 0 0 0 0,-1 0 0 0 0,1-1-1 0 0,-1 0 1 0 0,1 0 0 0 0,-1 0 0 0 0,1 0-1 0 0,-1-1 1 0 0,1 0 0 0 0,-1 0-1 0 0,2 0-120 0 0,7-2 339 0 0,-2-1 0 0 0,1 0 0 0 0,0-1 0 0 0,-1 0 0 0 0,0 0-1 0 0,0-1 1 0 0,0-1 0 0 0,-1 0 0 0 0,0 0 0 0 0,0-1-1 0 0,0-2-338 0 0,-1 3 95 0 0,0-1 0 0 0,-1-1 0 0 0,-1 0 0 0 0,1 0 0 0 0,-2 0 0 0 0,1-1 0 0 0,-1 0 0 0 0,0 0 0 0 0,-1-1 0 0 0,-1 0 0 0 0,1 1 0 0 0,-2-2 0 0 0,0 1-1 0 0,0 0 1 0 0,-1-1 0 0 0,0 1 0 0 0,-1-1 0 0 0,0 1 0 0 0,-1-1 0 0 0,0 0 0 0 0,-1 0 0 0 0,-1-4-95 0 0,1 12-84 0 0,0 0 1 0 0,0 1 0 0 0,-1-1-1 0 0,0 1 1 0 0,1-1-1 0 0,-1 1 1 0 0,0 0-1 0 0,-1-1 1 0 0,1 1-1 0 0,-1 0 1 0 0,1 0-1 0 0,-1 1 1 0 0,0-1 0 0 0,0 0-1 0 0,0 1 1 0 0,0 0-1 0 0,-1 0 1 0 0,1 0-1 0 0,0 0 1 0 0,-1 0-1 0 0,0 1 1 0 0,1 0-1 0 0,-1-1 1 0 0,0 1 0 0 0,0 0 82 0 0,-30-4-4042 0 0,-1 3-4301 0 0,20 2-1778 0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6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580 122 6865 0 0,'0'0'1047'0'0,"0"0"-381"0"0,0 0-314 0 0,0 0-57 0 0,0 0 174 0 0,0 0 303 0 0,0 0 190 0 0,0 0 6 0 0,0 0-159 0 0,0 0-220 0 0,0 0-217 0 0,-14 20-100 0 0,-44 64-44 0 0,-33 96 403 0 0,86-168-595 0 0,-90 183 646 0 0,-55 76-682 0 0,15-62 158 0 0,103-178 761 0 0,199-344 905 0 0,-80 179-1599 0 0,-5-4-1 0 0,-7-4 1 0 0,-6-2 0 0 0,14-55-225 0 0,-62 146 272 0 0,-15 72-724 0 0,15 43 546 0 0,-2 0 1 0 0,-4 2-1 0 0,-2 0 0 0 0,-3 1 1 0 0,0 22-95 0 0,2 11 101 0 0,54 382 221 0 0,-54-378-26 0 0,-12-101-90 0 0,-8-2-75 0 0,-1-2 0 0 0,1 1 0 0 0,0-1 0 0 0,0-1 0 0 0,0 1 0 0 0,0-1 0 0 0,1-1 0 0 0,-1 1 0 0 0,1-1 0 0 0,0-1 0 0 0,1 1 0 0 0,-1-1 0 0 0,1 0-1 0 0,-1-2-130 0 0,-15-11 152 0 0,-271-260-686 0 0,189 196-644 0 0,58 51-3274 0 0,45 32 1166 0 0,1 0-2781 0 0,4 0 2627 0 0,-1 3-620 0 0</inkml:trace>
  <inkml:trace contextRef="#ctx0" brushRef="#br0" timeOffset="520.066">961 1109 3497 0 0,'0'0'1392'0'0,"0"0"-54"0"0,0 0 55 0 0,0 0 138 0 0,0 0-44 0 0,0 0-205 0 0,0 0-286 0 0,0 0-264 0 0,0 0-165 0 0,0 0-75 0 0,0 0-8 0 0,0 0 26 0 0,0 0 46 0 0,21-16 35 0 0,100-78 636 0 0,-85 69-667 0 0,-2-1 1 0 0,-1-1-1 0 0,-1-2 1 0 0,-1-1-1 0 0,-1-2 1 0 0,2-6-561 0 0,-28 32 22 0 0,8-8 42 0 0,0-1 0 0 0,-1 0 0 0 0,0-1 0 0 0,-1 0 0 0 0,-1 0 0 0 0,-1-1 0 0 0,0-1 0 0 0,-2 1 0 0 0,0-1 0 0 0,0 0 0 0 0,-2-1-1 0 0,0 1 1 0 0,-1-6-64 0 0,-2 18-25 0 0,0 0 0 0 0,-1 0-1 0 0,0 0 1 0 0,0 0-1 0 0,0 0 1 0 0,-1 0 0 0 0,0 0-1 0 0,0 0 1 0 0,-1 0-1 0 0,1 1 1 0 0,-1-1-1 0 0,-1 0 1 0 0,1 1 0 0 0,-1-1-1 0 0,0 1 1 0 0,0 0-1 0 0,0 0 1 0 0,-1 0 0 0 0,0 0-1 0 0,0 1 1 0 0,0 0-1 0 0,0-1 1 0 0,-1 1 0 0 0,1 1-1 0 0,-1-1 1 0 0,0 1-1 0 0,0 0 1 0 0,-1 0-1 0 0,1 0 1 0 0,-1 1 0 0 0,1 0-1 0 0,-1 0 1 0 0,0 0-1 0 0,0 1 1 0 0,0-1 0 0 0,0 2-1 0 0,-2-1 26 0 0,4 1-19 0 0,1 1 0 0 0,-1 0-1 0 0,0 1 1 0 0,0-1 0 0 0,0 0 0 0 0,1 1-1 0 0,-1 0 1 0 0,1 0 0 0 0,-1 0 0 0 0,1 0-1 0 0,0 1 1 0 0,0-1 0 0 0,0 1 0 0 0,0 0-1 0 0,1 0 1 0 0,-1 0 0 0 0,1 0 0 0 0,-1 0-1 0 0,1 1 1 0 0,0-1 0 0 0,0 1 0 0 0,1-1-1 0 0,-1 1 1 0 0,1 0 0 0 0,-1-1 0 0 0,1 1-1 0 0,1 0 1 0 0,-1 0 0 0 0,0 0 0 0 0,1 0-1 0 0,0 0 1 0 0,0 0 0 0 0,0 0-1 0 0,0 0 1 0 0,1 0 0 0 0,-1 0 0 0 0,1 0-1 0 0,0 0 1 0 0,1-1 0 0 0,-1 1 0 0 0,0 0-1 0 0,1 0 1 0 0,0-1 0 0 0,0 1 0 0 0,0-1-1 0 0,0 0 1 0 0,1 0 0 0 0,-1 0 0 0 0,1 0-1 0 0,1 1 20 0 0,15 7 26 0 0,1-1 1 0 0,0-1-1 0 0,0-1 0 0 0,1-1 0 0 0,0-1 0 0 0,0-1 0 0 0,1-1 0 0 0,0 0 1 0 0,-1-2-1 0 0,17 0-26 0 0,-38-2 0 0 0,4-1 10 0 0,-1 1-1 0 0,0-1 1 0 0,0 1-1 0 0,1 0 1 0 0,-1 0 0 0 0,0 0-1 0 0,0 1 1 0 0,1-1 0 0 0,-1 1-1 0 0,0 0 1 0 0,0 0 0 0 0,0 0-1 0 0,0 0 1 0 0,0 0 0 0 0,0 0-1 0 0,0 1 1 0 0,0 0 0 0 0,0 0-1 0 0,-1-1 1 0 0,1 2 0 0 0,-1-1-1 0 0,1 0 1 0 0,-1 0 0 0 0,0 1-1 0 0,0-1 1 0 0,0 1 0 0 0,0 0-1 0 0,0-1 1 0 0,-1 1 0 0 0,1 0-1 0 0,-1 0 1 0 0,0 0 0 0 0,1 2-11 0 0,-4 10 126 0 0,0 1 0 0 0,0-1 0 0 0,-2 0-1 0 0,0 0 1 0 0,-1 0 0 0 0,0 0 0 0 0,-1-1-1 0 0,-6 10-124 0 0,5-10-8 0 0,1 0 0 0 0,0 1 0 0 0,1 0 0 0 0,0 0 0 0 0,1 0 0 0 0,1 0 0 0 0,1 1 0 0 0,-1 10 8 0 0,3-24-123 0 0,0-1 1 0 0,0 1-1 0 0,0-1 0 0 0,0 1 1 0 0,0-1-1 0 0,0 1 1 0 0,1-1-1 0 0,-1 1 0 0 0,1-1 1 0 0,-1 0-1 0 0,1 1 0 0 0,-1-1 1 0 0,1 1-1 0 0,0-1 0 0 0,0 0 1 0 0,-1 0-1 0 0,1 1 0 0 0,0-1 1 0 0,0 0-1 0 0,0 0 1 0 0,1 0-1 0 0,-1 0 0 0 0,0 0 1 0 0,0 0-1 0 0,0-1 0 0 0,1 1 1 0 0,-1 0-1 0 0,0 0 0 0 0,1-1 1 0 0,-1 1 122 0 0,15 1-4702 0 0,2-4-3387 0 0,-9-1 2657 0 0</inkml:trace>
  <inkml:trace contextRef="#ctx0" brushRef="#br0" timeOffset="1396.922">2090 605 648 0 0,'0'0'1238'0'0,"0"0"-53"0"0,0 0 117 0 0,0 0 233 0 0,0 0 185 0 0,0 0 19 0 0,0 0-138 0 0,0 0-210 0 0,0 0-258 0 0,0 0-255 0 0,0 0-163 0 0,0 0-91 0 0,0 0-38 0 0,-15 0 1 0 0,-66 0 461 0 0,52 7 1754 0 0,26 8-2498 0 0,-8 34-133 0 0,-3-1 0 0 0,-2 0 0 0 0,-2-1 0 0 0,-2 0 0 0 0,-11 15-171 0 0,0-18 383 0 0,31-43-288 0 0,0-1-1 0 0,0 0 53 0 0,0 0 68 0 0,0 0 41 0 0,4-12 583 0 0,53-98-372 0 0,-24 57-452 0 0,1 1 1 0 0,3 2 0 0 0,2 1 0 0 0,2 3-1 0 0,2 1 1 0 0,26-20-16 0 0,39-12-32 0 0,-104 111-117 0 0,-9-10 194 0 0,-1 0 0 0 0,-1 0 0 0 0,-1 0 0 0 0,-1-1 0 0 0,-1 0 0 0 0,-6 8-45 0 0,-4 12 39 0 0,13-28-40 0 0,1 1-1 0 0,0 0 0 0 0,0 0 1 0 0,2 1-1 0 0,0 0 0 0 0,1 0 1 0 0,1 0-1 0 0,0 10 2 0 0,36-29 72 0 0,259-199 261 0 0,-251 176-343 0 0,-32 17 0 0 0,1 1 1 0 0,0 0-1 0 0,0 1 0 0 0,1 0 1 0 0,-1 1-1 0 0,1 0 1 0 0,1 1-1 0 0,-1 0 0 0 0,0 1 1 0 0,13-1 9 0 0,-19 44-76 0 0,-22 111 145 0 0,12-135-76 0 0,1 0-1 0 0,0 1 1 0 0,1-1 0 0 0,1 1-1 0 0,1-1 1 0 0,0 1 0 0 0,1-1-1 0 0,1 1 8 0 0,26 26-1073 0 0,-13-34-2753 0 0,2-6-4862 0 0,-10-3-722 0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6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87 534 2264 0 0,'0'0'2309'0'0,"0"0"-1261"0"0,0 0-416 0 0,0 0 0 0 0,0 0 74 0 0,0 0 121 0 0,0 0 108 0 0,0 0-4 0 0,0 0 25 0 0,0 0-21 0 0,0 0-107 0 0,0 0-132 0 0,0 0-96 0 0,5 33-60 0 0,13 106-61 0 0,-4 127 1311 0 0,-13-255-1664 0 0,-1-1 0 0 0,-1 1 1 0 0,1-1-1 0 0,-2 1 0 0 0,0-1 1 0 0,0 0-1 0 0,0 0 0 0 0,-2 1 1 0 0,1-2-1 0 0,-1 1 0 0 0,-1 0 1 0 0,1-1-1 0 0,-2 0 0 0 0,1 0 1 0 0,-1 0-1 0 0,-1-1 0 0 0,1 0 1 0 0,-1 0-1 0 0,-2 0-126 0 0,8-7 27 0 0,0 0-1 0 0,1 0 0 0 0,-1 0 1 0 0,0 0-1 0 0,-1-1 0 0 0,1 1 1 0 0,0-1-1 0 0,0 1 1 0 0,0 0-1 0 0,0-1 0 0 0,0 0 1 0 0,-1 1-1 0 0,1-1 0 0 0,0 0 1 0 0,0 0-1 0 0,-1 0 1 0 0,1 1-1 0 0,0-1 0 0 0,0 0 1 0 0,-1-1-1 0 0,1 1 0 0 0,0 0 1 0 0,0 0-1 0 0,-1-1 1 0 0,1 1-1 0 0,0 0 0 0 0,0-1 1 0 0,0 1-1 0 0,0-1 1 0 0,-1 0-1 0 0,1 1 0 0 0,0-1 1 0 0,0 0-1 0 0,0 0 0 0 0,0 1 1 0 0,0-1-1 0 0,1 0 1 0 0,-1 0-1 0 0,0 0 0 0 0,0 0 1 0 0,1 0-1 0 0,-1 0 0 0 0,0 0 1 0 0,1-1-1 0 0,-1 1 1 0 0,1 0-1 0 0,0 0 0 0 0,-1 0 1 0 0,1-1-1 0 0,0 1 0 0 0,0 0 1 0 0,-1 0-1 0 0,1-1 1 0 0,0 1-1 0 0,0 0 0 0 0,0 0 1 0 0,1-1-1 0 0,-1 1 0 0 0,0-1-25 0 0,3-15-6 0 0,0-1 0 0 0,1 1 0 0 0,1 0 0 0 0,1 0 0 0 0,0 1 1 0 0,1-1-1 0 0,1 1 0 0 0,0 1 0 0 0,1-1 0 0 0,1 1 0 0 0,1 1 1 0 0,0 0-1 0 0,3-2 5 0 0,1-5-3 0 0,25-35-3 0 0,2 1-1 0 0,2 3 1 0 0,3 1-1 0 0,2 3 1 0 0,2 2-1 0 0,2 2 1 0 0,53-33 6 0 0,-89 66 11 0 0,1 1 1 0 0,0 0-1 0 0,1 2 0 0 0,0 0 1 0 0,1 1-1 0 0,0 1 1 0 0,0 1-1 0 0,0 0 0 0 0,0 2 1 0 0,1 0-1 0 0,12 1-11 0 0,-29 2 3 0 0,0 0 0 0 0,-1 1 0 0 0,1 0 0 0 0,-1-1 0 0 0,1 1 0 0 0,-1 0 0 0 0,1 1 0 0 0,-1-1 0 0 0,0 1 0 0 0,0-1 0 0 0,1 1 0 0 0,-1 0 0 0 0,0 0 0 0 0,-1 0 0 0 0,1 1 0 0 0,0-1 0 0 0,-1 1 0 0 0,1-1 0 0 0,-1 1 0 0 0,0 0 0 0 0,0 0 0 0 0,0 0 0 0 0,0 0 0 0 0,0 0 0 0 0,-1 1 0 0 0,1-1 0 0 0,-1 1 0 0 0,0-1 1 0 0,0 1-1 0 0,0-1 0 0 0,-1 1 0 0 0,1-1 0 0 0,-1 1 0 0 0,0 2-3 0 0,1 7 17 0 0,0 0 0 0 0,-1-1 0 0 0,0 1 0 0 0,-1 0 0 0 0,0 0 0 0 0,-1-1 0 0 0,-1 1 0 0 0,0-1 0 0 0,-3 7-17 0 0,-6 7 28 0 0,-1 0-1 0 0,-1-1 1 0 0,-1 0-1 0 0,-1-1 1 0 0,-1-1-1 0 0,-2-1 1 0 0,0-1-1 0 0,-1 0 1 0 0,-1-1-1 0 0,0-1 1 0 0,-2-2-1 0 0,0 0 1 0 0,-1-1-1 0 0,-1-1 1 0 0,0-2-1 0 0,-22 9-27 0 0,37-17-80 0 0,0-1-1 0 0,0 0 0 0 0,-1 0 1 0 0,0-1-1 0 0,0-1 0 0 0,0 0 1 0 0,0 0-1 0 0,0-1 0 0 0,0-1 0 0 0,0 1 1 0 0,-1-2-1 0 0,-1 0 81 0 0,11 1-179 0 0,1-1-1 0 0,-1 0 1 0 0,1 1-1 0 0,-1-1 1 0 0,1 0-1 0 0,0 0 1 0 0,-1 0 0 0 0,1 0-1 0 0,0 0 1 0 0,0 0-1 0 0,0 0 1 0 0,0-1-1 0 0,0 1 1 0 0,0 0-1 0 0,0 0 1 0 0,0-1 0 0 0,0 1-1 0 0,1-1 1 0 0,-1 1-1 0 0,0-1 1 0 0,1 1-1 0 0,-1-1 1 0 0,1 1-1 0 0,0-1 1 0 0,-1 0 0 0 0,1 1-1 0 0,0-1 1 0 0,0 0-1 0 0,0 1 1 0 0,1-2 179 0 0,1-32-9348 0 0,2 19 3272 0 0</inkml:trace>
  <inkml:trace contextRef="#ctx0" brushRef="#br0" timeOffset="311.509">1256 453 5665 0 0,'0'0'3180'0'0,"0"0"-1910"0"0,0 0-404 0 0,0 0 318 0 0,0 0 282 0 0,0 0 58 0 0,0 0-211 0 0,0 0-339 0 0,-31 34-260 0 0,-97 108-201 0 0,63-57 38 0 0,62-80-534 0 0,0 0 0 0 0,0 0 1 0 0,0 0-1 0 0,0 1 0 0 0,1-1 0 0 0,0 1 0 0 0,0 0 1 0 0,0 0-1 0 0,1-1 0 0 0,0 1 0 0 0,0 0 0 0 0,0 0 0 0 0,1 0 1 0 0,0 0-1 0 0,0 1 0 0 0,1-1 0 0 0,-1 0 0 0 0,1 0 1 0 0,1-1-1 0 0,-1 1 0 0 0,1 0 0 0 0,0 0 0 0 0,0-1 0 0 0,1 1 1 0 0,0-1-1 0 0,0 1 0 0 0,0-1 0 0 0,0 0 0 0 0,1-1 1 0 0,0 1-1 0 0,0 0 0 0 0,0-1 0 0 0,0 0 0 0 0,3 1-17 0 0,5-2 116 0 0,0 0 0 0 0,0-2 0 0 0,0 1 0 0 0,0-1 0 0 0,1-1 0 0 0,-1 0 0 0 0,0-1 0 0 0,1 0 0 0 0,-1-1 0 0 0,0-1-1 0 0,0 0 1 0 0,0 0 0 0 0,-1-1 0 0 0,1 0 0 0 0,-1-1 0 0 0,0-1 0 0 0,0 0 0 0 0,0 0 0 0 0,-1-1 0 0 0,0 0 0 0 0,-1-1 0 0 0,1 0 0 0 0,-1 0 0 0 0,-1-1-1 0 0,0-1 1 0 0,0 1 0 0 0,-1-1 0 0 0,3-4-116 0 0,-6 8 11 0 0,0 0 0 0 0,0-1 0 0 0,-1 1 0 0 0,0-1 0 0 0,0 1 0 0 0,0-1 0 0 0,-1 0 0 0 0,0 0 0 0 0,0 0-1 0 0,-1-1 1 0 0,0 1 0 0 0,0 0 0 0 0,-1 0 0 0 0,0-1 0 0 0,0 1 0 0 0,-1 0 0 0 0,0 0 0 0 0,0-1 0 0 0,0 1 0 0 0,-1 0 0 0 0,0 0-1 0 0,-1 0 1 0 0,0 1 0 0 0,0-1 0 0 0,0 0 0 0 0,0 1 0 0 0,-1 0 0 0 0,0 0 0 0 0,-1 0 0 0 0,1 0 0 0 0,-1 1 0 0 0,-6-5-11 0 0,2 0-272 0 0,-1 1 0 0 0,0 1 0 0 0,-1-1 1 0 0,0 2-1 0 0,-1-1 0 0 0,1 2 0 0 0,-1-1 1 0 0,-13-3 271 0 0,-62-4-8806 0 0,69 18 2934 0 0,7 3-676 0 0</inkml:trace>
  <inkml:trace contextRef="#ctx0" brushRef="#br0" timeOffset="587.362">1796 670 13819 0 0,'0'0'1186'0'0,"0"0"-618"0"0,0 0-168 0 0,0 0 177 0 0,0 0 150 0 0,0 0-1 0 0,0 0-174 0 0,0 0-219 0 0,0 0-138 0 0,-22 32-107 0 0,-66 99-111 0 0,59-69-508 0 0,30-52 9 0 0,-1-5-280 0 0,0 5-2498 0 0,3-5-6719 0 0,-1-2 6045 0 0</inkml:trace>
  <inkml:trace contextRef="#ctx0" brushRef="#br0" timeOffset="843.065">1766 118 6081 0 0,'0'0'792'0'0,"0"0"-423"0"0,0 0-401 0 0,0 0-457 0 0,0 0-87 0 0,0 0-80 0 0,0 0-80 0 0,0 0-208 0 0,0 0-1033 0 0,0 0 145 0 0,0 0 1832 0 0</inkml:trace>
  <inkml:trace contextRef="#ctx0" brushRef="#br0" timeOffset="1104.241">1958 858 2024 0 0,'0'0'3017'0'0,"0"0"-82"0"0,0 0-154 0 0,0 0-389 0 0,0 0-524 0 0,0 0-479 0 0,0 0-346 0 0,0 0-275 0 0,0 0-153 0 0,0 0-156 0 0,0 0-138 0 0,33-34-71 0 0,103-106-77 0 0,-69 56 16 0 0,3-11-238 0 0,-70 95 26 0 0,0 1 1 0 0,0-1-1 0 0,-1 1 1 0 0,1-1-1 0 0,0 1 1 0 0,0-1-1 0 0,0 1 0 0 0,0-1 1 0 0,0 1-1 0 0,0-1 1 0 0,0 0-1 0 0,0 1 1 0 0,0-1-1 0 0,0 1 0 0 0,0-1 1 0 0,0 1-1 0 0,0-1 1 0 0,0 1-1 0 0,0-1 1 0 0,1 1-1 0 0,-1-1 0 0 0,0 0 1 0 0,0 1-1 0 0,0-1 1 0 0,1 1-1 0 0,-1-1 1 0 0,0 0-1 0 0,0 1 1 0 0,1-1-1 0 0,-1 1 0 0 0,0-1 1 0 0,1 0-1 0 0,-1 0 1 0 0,1 1-1 0 0,-1-1 1 0 0,0 0-1 0 0,1 0 0 0 0,-1 1 1 0 0,1-1-1 0 0,-1 0 1 0 0,1 0-1 0 0,-1 0 1 0 0,1 0-1 0 0,-1 0 0 0 0,0 0 1 0 0,1 0-1 0 0,-1 0 1 0 0,1 0-1 0 0,-1 0 1 0 0,1 0-1 0 0,-1 0 0 0 0,1 0 1 0 0,-1 0-1 0 0,1 0 1 0 0,-1 0-1 0 0,1 0 1 0 0,-1 0-1 0 0,0-1 0 0 0,1 1 1 0 0,-1 0-1 0 0,1 0 1 0 0,-1-1-1 0 0,1 1 23 0 0,-6 45-137 0 0,0-28 98 0 0,2 0-1 0 0,0 1 1 0 0,1-1 0 0 0,1 1 0 0 0,1-1 0 0 0,0 1-1 0 0,3 10 40 0 0,-2-23 51 0 0,1 1 1 0 0,1-2-1 0 0,-1 1 0 0 0,1 0 0 0 0,0 0 1 0 0,0-1-1 0 0,0 1 0 0 0,0-1 0 0 0,1 0 0 0 0,0 0 1 0 0,0 0-1 0 0,0-1 0 0 0,0 1 0 0 0,0-1 1 0 0,1 0-1 0 0,0-1 0 0 0,-1 1 0 0 0,1-1 0 0 0,0 1 1 0 0,0-1-1 0 0,0-1 0 0 0,1 1 0 0 0,-1-1 0 0 0,0 0 1 0 0,1 0-1 0 0,-1-1 0 0 0,1 1 0 0 0,-1-1 1 0 0,0 0-1 0 0,1-1 0 0 0,-1 1 0 0 0,1-1 0 0 0,-1 0 1 0 0,0-1-1 0 0,0 1 0 0 0,1-1 0 0 0,0-1-51 0 0,14-7 240 0 0,-1-2 0 0 0,0 0-1 0 0,-1-2 1 0 0,-1 1 0 0 0,0-2-1 0 0,-1-1 1 0 0,-1 0 0 0 0,5-7-240 0 0,62-92-5001 0 0,-73 101 2891 0 0,10-18-7545 0 0,-12 16 4267 0 0</inkml:trace>
  <inkml:trace contextRef="#ctx0" brushRef="#br0" timeOffset="1489.518">3003 0 11987 0 0,'0'0'2584'0'0,"0"0"-1473"0"0,0 0-327 0 0,0 0 200 0 0,0 0 97 0 0,0 0-54 0 0,-4 37-167 0 0,-14 118-187 0 0,4-37 231 0 0,-5-2-1 0 0,-12 29-903 0 0,19-97-369 0 0,2 1 0 0 0,3 1 0 0 0,1 0 0 0 0,2 28 369 0 0,4-75-184 0 0,-6 39-2834 0 0,-4-35-1883 0 0,-5-7-4020 0 0,8-3 4523 0 0</inkml:trace>
  <inkml:trace contextRef="#ctx0" brushRef="#br0" timeOffset="1490.518">2624 423 7794 0 0,'0'0'4201'0'0,"0"0"-1837"0"0,0 0-910 0 0,0 0-325 0 0,0 0-183 0 0,0 0-146 0 0,0 0-195 0 0,0 0-180 0 0,34-10-132 0 0,108-32-73 0 0,-57 31-6 0 0,-72 13-187 0 0,171 41-157 0 0,-95-18-6748 0 0,-71-21-1369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7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3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474 642 0 0 0,'0'0'1211'0'0,"0"0"332"0"0,0 0 211 0 0,0 0 23 0 0,0 0-126 0 0,0 0-250 0 0,0 0-208 0 0,-15-19-150 0 0,-44-55-120 0 0,20 49 665 0 0,30 24-1420 0 0,0-1 0 0 0,-1 2 0 0 0,1-1 0 0 0,0 2-1 0 0,-1-1 1 0 0,1 1 0 0 0,0 0 0 0 0,-1 1 0 0 0,1 0 0 0 0,0 1-1 0 0,0 0 1 0 0,1 0 0 0 0,-1 1 0 0 0,1 0 0 0 0,-1 0-1 0 0,1 1 1 0 0,0 0 0 0 0,1 1 0 0 0,-1 0 0 0 0,-3 3-168 0 0,-10 10 64 0 0,1 1 1 0 0,1 0 0 0 0,0 2 0 0 0,2 0-1 0 0,0 1 1 0 0,-1 5-65 0 0,12-18 14 0 0,0-1 1 0 0,1 1-1 0 0,1 0 0 0 0,-1 0 0 0 0,2 0 0 0 0,-1 1 1 0 0,2 0-1 0 0,-1-1 0 0 0,1 1 0 0 0,1 0 1 0 0,0 0-1 0 0,1 0 0 0 0,0 0 0 0 0,0 0 1 0 0,3 10-15 0 0,-1-16 45 0 0,2-1 1 0 0,-1 0-1 0 0,0 0 1 0 0,1-1-1 0 0,0 1 1 0 0,-1-1-1 0 0,1 0 1 0 0,1 0-1 0 0,-1 0 1 0 0,0 0 0 0 0,1-1-1 0 0,0 1 1 0 0,-1-1-1 0 0,1 0 1 0 0,0-1-1 0 0,0 1 1 0 0,0-1-1 0 0,0 0 1 0 0,0 0 0 0 0,0-1-1 0 0,1 1 1 0 0,-1-1-1 0 0,0-1 1 0 0,0 1-1 0 0,0 0 1 0 0,0-1-1 0 0,0 0 1 0 0,0-1 0 0 0,0 1-1 0 0,0-1 1 0 0,0 0-1 0 0,0 0-45 0 0,21-10 102 0 0,-1-1 0 0 0,0-1-1 0 0,-1-1 1 0 0,-1-1 0 0 0,0-1 0 0 0,-1-1-1 0 0,-1-1 1 0 0,-1-1 0 0 0,-1-1 0 0 0,5-8-102 0 0,4-19 9 0 0,-27 42-32 0 0,-1 4-50 0 0,-10 14-280 0 0,2-1 348 0 0,2 1-1 0 0,-1 0 1 0 0,2 0 0 0 0,-1 0 0 0 0,2 1 0 0 0,0-1 0 0 0,0 1 0 0 0,1 0 0 0 0,1 0 0 0 0,0 1 0 0 0,1-1 5 0 0,0-8 4 0 0,1 0 1 0 0,0 0 0 0 0,1 0-1 0 0,-1-1 1 0 0,1 1 0 0 0,0 0-1 0 0,0 0 1 0 0,1-1 0 0 0,-1 1 0 0 0,1-1-1 0 0,0 0 1 0 0,0 1 0 0 0,1-1-1 0 0,-1 0 1 0 0,1 0 0 0 0,0 0-1 0 0,0 0 1 0 0,0-1 0 0 0,0 1-1 0 0,1-1 1 0 0,-1 0 0 0 0,1 0 0 0 0,0 0-1 0 0,0-1 1 0 0,0 1 0 0 0,0-1-1 0 0,1 0 1 0 0,-1 0 0 0 0,4 1-5 0 0,5 1 48 0 0,0 0 0 0 0,0 0 0 0 0,1-1 1 0 0,-1-1-1 0 0,1-1 0 0 0,0 0 0 0 0,0 0 0 0 0,-1-1 1 0 0,1-1-1 0 0,0-1 0 0 0,-1 0 0 0 0,1 0 0 0 0,-1-1 1 0 0,0-1-1 0 0,1 0 0 0 0,-2-1 0 0 0,1-1 1 0 0,-1 0-1 0 0,1 0 0 0 0,-2-1 0 0 0,1-1 0 0 0,3-3-48 0 0,16-13 113 0 0,-1 0-1 0 0,-2-3 0 0 0,0 0 0 0 0,-2-2 0 0 0,-1 0 0 0 0,-2-2 0 0 0,9-15-112 0 0,-8 12 18 0 0,-2-2 0 0 0,-1-1-1 0 0,-2-1 1 0 0,-1 0 0 0 0,-2-1-1 0 0,-2-1 1 0 0,-2-1 0 0 0,-1 1-1 0 0,-2-2 1 0 0,-2 0 0 0 0,-2 0-1 0 0,-1-28-17 0 0,-17-37-19 0 0,12 104 7 0 0,0 1 1 0 0,0-1-1 0 0,0 0 0 0 0,0 1 1 0 0,0-1-1 0 0,-1 1 0 0 0,0-1 1 0 0,1 1-1 0 0,-1 0 1 0 0,0-1-1 0 0,0 1 0 0 0,0 0 1 0 0,0 0-1 0 0,0 1 0 0 0,-1-1 1 0 0,1 0-1 0 0,0 1 1 0 0,-1-1-1 0 0,0 1 0 0 0,1 0 1 0 0,-1 0-1 0 0,0 0 1 0 0,1 0-1 0 0,-1 0 0 0 0,0 1 1 0 0,0-1-1 0 0,0 1 0 0 0,0 0 1 0 0,1-1-1 0 0,-1 1 1 0 0,0 1-1 0 0,0-1 0 0 0,0 0 1 0 0,-2 1 11 0 0,-2 2-20 0 0,0 0 1 0 0,1 1 0 0 0,-1 0 0 0 0,1 0-1 0 0,0 0 1 0 0,0 0 0 0 0,1 1 0 0 0,-1 0-1 0 0,1 0 1 0 0,0 1 0 0 0,0 0 0 0 0,1 0-1 0 0,-1 0 1 0 0,1 0 0 0 0,1 0 0 0 0,-1 2 19 0 0,-15 26-10 0 0,1 1 1 0 0,3 1-1 0 0,0 0 1 0 0,3 1-1 0 0,0 1 1 0 0,3-1-1 0 0,1 2 1 0 0,2-1 0 0 0,2 1-1 0 0,1 0 1 0 0,2 0-1 0 0,2 9 10 0 0,-2-31 7 0 0,1-1-1 0 0,1 0 1 0 0,0 1-1 0 0,1-1 1 0 0,1 0-1 0 0,0 0 1 0 0,2 0-1 0 0,-1-1 1 0 0,2 0 0 0 0,0 1-1 0 0,1-2 1 0 0,0 1-1 0 0,1-1 1 0 0,1 0-1 0 0,0-1 1 0 0,1 0-1 0 0,1 0 1 0 0,-1-1-1 0 0,2 0 1 0 0,0-1-1 0 0,0-1 1 0 0,1 0-1 0 0,1 0 1 0 0,-1-1 0 0 0,1-1-1 0 0,1-1 1 0 0,-1 0-1 0 0,2 0 1 0 0,9 2-7 0 0,-13-7 45 0 0,0 0 0 0 0,-1-1 0 0 0,1 0 0 0 0,0-1 0 0 0,0-1 0 0 0,0 1 0 0 0,-1-2 0 0 0,1 0 0 0 0,0 0 0 0 0,-1-1 0 0 0,0-1 0 0 0,0 1 0 0 0,0-2 1 0 0,0 0-1 0 0,0 0 0 0 0,-1-1 0 0 0,0 0 0 0 0,0-1 0 0 0,-1 0 0 0 0,1 0 0 0 0,-2-1 0 0 0,1 0 0 0 0,-1-1 0 0 0,2-3-45 0 0,0 1 28 0 0,-1 0-1 0 0,-1-1 1 0 0,0 1-1 0 0,0-2 1 0 0,-1 1-1 0 0,-1-1 1 0 0,0 0-1 0 0,-1-1 1 0 0,0 1 0 0 0,-1-1-1 0 0,-1 0 1 0 0,0 0-1 0 0,-1-1 1 0 0,0 1-1 0 0,-1 0 1 0 0,-1-1-1 0 0,0 1 1 0 0,-1 0-1 0 0,-1-1 1 0 0,-1-2-28 0 0,-2 6-55 0 0,-1 1-1 0 0,0 0 1 0 0,-1 0 0 0 0,0 0-1 0 0,-1 0 1 0 0,0 1 0 0 0,0 1-1 0 0,-1-1 1 0 0,0 1-1 0 0,-1 1 1 0 0,1 0 0 0 0,-1 0-1 0 0,-1 1 1 0 0,1 0 0 0 0,-1 1-1 0 0,0 0 1 0 0,-1 1 0 0 0,1 0-1 0 0,-1 0 1 0 0,0 2 0 0 0,1-1-1 0 0,-1 2 1 0 0,0-1 0 0 0,0 2-1 0 0,-1-1 1 0 0,-2 2 55 0 0,-4-2-167 0 0,1 2 0 0 0,0 0 1 0 0,-1 1-1 0 0,1 1 0 0 0,0 0 0 0 0,1 2 1 0 0,-1 0-1 0 0,1 1 0 0 0,0 0 0 0 0,-9 6 167 0 0,-32 25-3691 0 0,8 14-4642 0 0,35-32 263 0 0</inkml:trace>
  <inkml:trace contextRef="#ctx0" brushRef="#br0" timeOffset="393.565">1678 583 3873 0 0,'0'0'1698'0'0,"0"0"-186"0"0,0 0-28 0 0,0 0 58 0 0,0 0 5 0 0,0 0-126 0 0,0 0-278 0 0,0 0-274 0 0,0 0-215 0 0,0 0-172 0 0,0 0-151 0 0,0 0-94 0 0,0 0-38 0 0,-23 31-45 0 0,-68 96 18 0 0,89-124-158 0 0,-1-1 0 0 0,1 1 0 0 0,0 0 0 0 0,0 0-1 0 0,0-1 1 0 0,0 1 0 0 0,1 1 0 0 0,-1-1 0 0 0,1 0 0 0 0,0 0-1 0 0,0 0 1 0 0,0 1 0 0 0,0-1 0 0 0,0 1 0 0 0,1-1 0 0 0,0 0-1 0 0,-1 1 1 0 0,1-1 0 0 0,1 1 0 0 0,-1-1 0 0 0,1 3-14 0 0,1 3 57 0 0,0-2 41 0 0,1 0 0 0 0,0 0-1 0 0,1 0 1 0 0,0 0 0 0 0,0-1-1 0 0,0 0 1 0 0,1 1-1 0 0,0-1 1 0 0,0-1 0 0 0,0 1-1 0 0,1-1 1 0 0,0 0 0 0 0,0 0-1 0 0,0-1 1 0 0,0 0-1 0 0,1 0 1 0 0,0 0 0 0 0,0-1-1 0 0,0 0 1 0 0,0 0 0 0 0,1-1-1 0 0,-1 0 1 0 0,0 0 0 0 0,1-1-1 0 0,0 0 1 0 0,-1 0-1 0 0,1 0 1 0 0,0-1 0 0 0,-1-1-1 0 0,1 1 1 0 0,0-1 0 0 0,-1-1-1 0 0,1 1 1 0 0,-1-1-1 0 0,1 0 1 0 0,-1-1 0 0 0,0 0-1 0 0,0 0 1 0 0,2-2-98 0 0,5-3 105 0 0,0-1 0 0 0,-1-1 0 0 0,0 0 0 0 0,-1-1 0 0 0,0 0 1 0 0,0-1-1 0 0,-1-1 0 0 0,-1 0 0 0 0,0 0 0 0 0,-1 0 0 0 0,0-2 0 0 0,-1 1 0 0 0,-1-1 1 0 0,0 0-1 0 0,-1 0 0 0 0,0-1 0 0 0,-2 0 0 0 0,0 0 0 0 0,0 0 0 0 0,-2 0 0 0 0,0-1 0 0 0,0-11-105 0 0,-3 24-17 0 0,0-1-1 0 0,1 1 0 0 0,-2-1 0 0 0,1 1 0 0 0,0 0 1 0 0,-1-1-1 0 0,0 1 0 0 0,0 0 0 0 0,0 0 0 0 0,0 0 1 0 0,-1 0-1 0 0,1 1 0 0 0,-1-1 0 0 0,0 1 0 0 0,0-1 1 0 0,0 1-1 0 0,-1 0 0 0 0,1 0 0 0 0,-1 1 0 0 0,0-1 0 0 0,0 1 1 0 0,0-1-1 0 0,0 1 0 0 0,0 1 0 0 0,0-1 0 0 0,0 0 18 0 0,0 1-150 0 0,1 0-1 0 0,0 1 1 0 0,-1-1-1 0 0,1 0 1 0 0,-1 1-1 0 0,1 0 0 0 0,0 0 1 0 0,-1 0-1 0 0,1 0 1 0 0,-1 1-1 0 0,1-1 1 0 0,0 1-1 0 0,-1 0 0 0 0,1 0 1 0 0,0 0-1 0 0,0 0 1 0 0,-1 1-1 0 0,1-1 1 0 0,0 1-1 0 0,0 0 0 0 0,1-1 1 0 0,-4 4 150 0 0,-32 36-4976 0 0,17-11-3922 0 0,14-18 2761 0 0</inkml:trace>
  <inkml:trace contextRef="#ctx0" brushRef="#br0" timeOffset="984.977">1902 590 0 0 0,'0'0'624'0'0,"0"0"718"0"0,0 0 371 0 0,0 0 123 0 0,0 0-61 0 0,0 0-158 0 0,0 0-252 0 0,0 0-243 0 0,0 0-163 0 0,0 0-141 0 0,0 0-105 0 0,-28-8-87 0 0,-88-27-85 0 0,34 27 717 0 0,78 8-1263 0 0,0 0 0 0 0,1 0 0 0 0,-1 0 0 0 0,0 1 0 0 0,1-1 1 0 0,-1 1-1 0 0,1 0 0 0 0,-1 0 0 0 0,1 0 0 0 0,-1 1 0 0 0,1-1 0 0 0,0 1 0 0 0,0 0 1 0 0,-1 0-1 0 0,1 0 0 0 0,1 0 0 0 0,-1 0 0 0 0,0 1 0 0 0,0-1 0 0 0,1 1 0 0 0,0 0 1 0 0,-1 0-1 0 0,1 0 0 0 0,-2 3 5 0 0,3-3-449 0 0,0 0 1 0 0,0 0 0 0 0,0 0-1 0 0,1 0 1 0 0,-1 1-1 0 0,1-1 1 0 0,-1 0 0 0 0,1 1-1 0 0,0-1 1 0 0,0 0-1 0 0,1 0 1 0 0,-1 1-1 0 0,1-1 1 0 0,-1 0 0 0 0,1 0-1 0 0,0 0 1 0 0,0 0-1 0 0,2 3 449 0 0,1 6-8120 0 0</inkml:trace>
  <inkml:trace contextRef="#ctx0" brushRef="#br0" timeOffset="1662.842">2318 605 5753 0 0,'0'0'3772'0'0,"0"0"-1925"0"0,0 0-687 0 0,0 0-184 0 0,0 0-89 0 0,0 0-41 0 0,0 0-140 0 0,0 0-176 0 0,0 0-134 0 0,0 0-83 0 0,0 0-89 0 0,0 0-58 0 0,0 0-33 0 0,-8 34-29 0 0,-24 104-5 0 0,31-136-94 0 0,0 0 1 0 0,0 0 0 0 0,0 1-1 0 0,1-1 1 0 0,-1 0 0 0 0,0 0-1 0 0,1 1 1 0 0,0-1 0 0 0,-1 0-1 0 0,1 1 1 0 0,0-1 0 0 0,0 1-1 0 0,1-1 1 0 0,-1 0 0 0 0,0 1-1 0 0,1-1 1 0 0,-1 0 0 0 0,1 1-1 0 0,0-1 1 0 0,0 0 0 0 0,0 0-1 0 0,0 0 1 0 0,0 0-1 0 0,0 0 1 0 0,1 0 0 0 0,-1 1-6 0 0,4 2 37 0 0,-2-1 12 0 0,0 0 1 0 0,1-1-1 0 0,-1 1 0 0 0,1-1 1 0 0,-1 0-1 0 0,1 0 1 0 0,0 0-1 0 0,0 0 1 0 0,0-1-1 0 0,0 0 0 0 0,1 1 1 0 0,-1-2-1 0 0,1 1 1 0 0,-1 0-1 0 0,1-1 0 0 0,0 0 1 0 0,0 0-1 0 0,-1 0 1 0 0,1-1-1 0 0,0 0 0 0 0,0 0 1 0 0,0 0-1 0 0,0 0 1 0 0,-1-1-1 0 0,1 1 0 0 0,0-1 1 0 0,0-1-1 0 0,-1 1 1 0 0,4-2-50 0 0,9-3 128 0 0,-1 0 1 0 0,1-2 0 0 0,-1 0 0 0 0,0 0-1 0 0,-1-2 1 0 0,0 0 0 0 0,3-4-129 0 0,109-107 345 0 0,-106 199-1140 0 0,-19-71 803 0 0,1 1-1 0 0,0 0 1 0 0,0-1-1 0 0,0 0 1 0 0,1 0-1 0 0,0 0 1 0 0,0 0-1 0 0,1 0 0 0 0,0-1 1 0 0,0 0-1 0 0,0 0 1 0 0,1 0-1 0 0,0-1 1 0 0,0 0-1 0 0,0 0 1 0 0,1 0-1 0 0,0-1 1 0 0,0 0-1 0 0,0 0 1 0 0,0-1-1 0 0,0 0 1 0 0,1 0-1 0 0,0-1 1 0 0,-1 0-1 0 0,1 0 0 0 0,0-1 1 0 0,0 0-1 0 0,0 0 1 0 0,0-1-1 0 0,0 0 1 0 0,0 0-1 0 0,0-1 1 0 0,0 0-1 0 0,0 0 1 0 0,0-1-8 0 0,5-2 92 0 0,0-1 0 0 0,0 0 0 0 0,0-1 1 0 0,-1 0-1 0 0,0-1 0 0 0,0 0 0 0 0,-1-1 1 0 0,0 0-1 0 0,0-1 0 0 0,-1 0 1 0 0,8-10-93 0 0,11-10 126 0 0,-2-2 1 0 0,-1-1 0 0 0,-1-1 0 0 0,-2-1 0 0 0,-1-2-1 0 0,-2 0 1 0 0,-2-1 0 0 0,-1 0 0 0 0,-2-2 0 0 0,-1 0 0 0 0,7-39-127 0 0,-4 12-200 0 0,-2-1 1 0 0,-4 0 0 0 0,0-31 199 0 0,-27 241-152 0 0,8-81 166 0 0,4 1-1 0 0,2-1 1 0 0,3 0 0 0 0,2 1 0 0 0,4-1-1 0 0,2 0 1 0 0,11 36-14 0 0,9 22-1718 0 0,-49-120-10626 0 0,10-3 4408 0 0</inkml:trace>
  <inkml:trace contextRef="#ctx0" brushRef="#br0" timeOffset="1869.881">3056 414 12771 0 0,'0'0'1131'0'0,"0"0"-140"0"0,0 0 1 0 0,0 0 13 0 0,0 0-37 0 0,0 0-169 0 0,34-7-188 0 0,104-21-127 0 0,13 18 288 0 0,41 7-444 0 0,-111 3-4150 0 0,-20 0-4103 0 0,-35 0-1180 0 0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613 34 1312 0 0,'0'0'1146'0'0,"0"0"-115"0"0,0 0 26 0 0,0 0 160 0 0,0 0 231 0 0,0 0 55 0 0,0 0-170 0 0,0 0-287 0 0,0 0-302 0 0,0 0-213 0 0,0 0-80 0 0,-14 13-10 0 0,-45 45 13 0 0,11 22 922 0 0,34-47-985 0 0,-123 217 1001 0 0,101-191-1304 0 0,-6 12-63 0 0,-3-2 0 0 0,-3-2 0 0 0,-28 27-25 0 0,-12 9 144 0 0,83-99-111 0 0,4-3 2 0 0,1-1-10 0 0,18-16 314 0 0,41-57 143 0 0,-3-2 0 0 0,40-74-482 0 0,13-46 132 0 0,-61 104-69 0 0,3 3-1 0 0,5 1 1 0 0,27-30-63 0 0,-78 111 5 0 0,46-33-46 0 0,-48 81 124 0 0,-4 501 1554 0 0,10-365-1369 0 0,-9-177-238 0 0,0-1 0 0 0,1 1-1 0 0,-1 0 1 0 0,0 0 0 0 0,0 0 0 0 0,1 0-1 0 0,-1 0 1 0 0,0 0 0 0 0,0 0-1 0 0,0 0 1 0 0,0 0 0 0 0,-1 0-1 0 0,1 0 1 0 0,0 0 0 0 0,0 0-1 0 0,-1 0 1 0 0,1 0 0 0 0,0 0-1 0 0,-1 0 1 0 0,1 0 0 0 0,-1 0-1 0 0,1 0 1 0 0,-1 0 0 0 0,1-1-1 0 0,-1 1 1 0 0,0 0 0 0 0,1 0-1 0 0,-1-1 1 0 0,0 1 0 0 0,0 0 0 0 0,0-1-1 0 0,1 1 1 0 0,-1-1 0 0 0,0 1-1 0 0,0-1 1 0 0,0 0 0 0 0,0 1-1 0 0,0-1 1 0 0,0 0 0 0 0,0 1-1 0 0,0-1 1 0 0,0 0 0 0 0,0 0-1 0 0,0 0 1 0 0,0 0 0 0 0,0 0-1 0 0,0 0 1 0 0,0 0 0 0 0,0 0-1 0 0,0-1 1 0 0,0 1 0 0 0,0 0-1 0 0,0-1 1 0 0,0 1 0 0 0,0 0-1 0 0,0-1 1 0 0,1 1 0 0 0,-1-1 0 0 0,0 1-1 0 0,0-1 1 0 0,0 0 0 0 0,1 1-1 0 0,-1-1-29 0 0,-85-78 460 0 0,62 51-428 0 0,-217-235-1084 0 0,166 207-1134 0 0,38 41-8696 0 0,31 15 1792 0 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0,'0'0'325'0'0,"0"0"198"0"0,0 0-7 0 0,0 0 23 0 0,0 0 125 0 0,0 0 180 0 0,0 0 199 0 0,0 0 174 0 0,0 15 12158 0 0,-1-5-11318 0 0,-45 38-2 0 0,71-88-560 0 0,-25 40-1467 0 0,0 0 7 0 0,-16 15-689 0 0,33-14-4917 0 0,-6-5-1005 0 0,-11 4 6450 0 0,7-1-10975 0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0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41 7714 0 0,'0'0'1228'0'0,"0"0"-196"0"0,0 0 22 0 0,0 0 133 0 0,0 0 86 0 0,0 0-125 0 0,0 0-359 0 0,0 0-340 0 0,0 0-200 0 0,0 0-51 0 0,0 0 61 0 0,2 10 87 0 0,4 204 2132 0 0,-20-19-1848 0 0,-24-4-738 0 0,31-170-1493 0 0,3-35-5959 0 0,4-47-2857 0 0,0 50 10069 0 0</inkml:trace>
  <inkml:trace contextRef="#ctx0" brushRef="#br0" timeOffset="248.823">1 111 56 0 0,'0'0'1558'0'0,"0"0"-627"0"0,0 0-365 0 0,0 0 275 0 0,0 0 540 0 0,0 0 548 0 0,0 0 286 0 0,0 0-88 0 0,0 0-305 0 0,0 0-362 0 0,0 0-277 0 0,0 0-176 0 0,0 0-72 0 0,24-3-65 0 0,77-8-95 0 0,79-24 1390 0 0,-105 20-1653 0 0,-3 0-261 0 0,1 3 1 0 0,0 3 0 0 0,40 2-252 0 0,-102 7-109 0 0,-4-1-13 0 0,0 0 1 0 0,-1 0 0 0 0,1 0 0 0 0,0 1 0 0 0,-1 1-1 0 0,1-1 1 0 0,0 1 0 0 0,-1 0 0 0 0,1 0 0 0 0,-1 1-1 0 0,0 0 1 0 0,1 0 0 0 0,-1 0 0 0 0,0 1 0 0 0,0 0-1 0 0,0 0 1 0 0,0 0 0 0 0,-1 1 0 0 0,0 0 0 0 0,1 0-1 0 0,-1 1 1 0 0,-1-1 0 0 0,3 3 121 0 0,-7-4-404 0 0,1 0 1 0 0,-1 0-1 0 0,0 0 1 0 0,0 0-1 0 0,-1 0 0 0 0,1 0 1 0 0,-1-1-1 0 0,1 1 1 0 0,-1 0-1 0 0,0 0 1 0 0,0-1-1 0 0,0 1 0 0 0,0 0 1 0 0,-1-1-1 0 0,1 1 1 0 0,-1-1-1 0 0,1 0 0 0 0,-1 1 1 0 0,0-1-1 0 0,0 0 1 0 0,0 0-1 0 0,0 0 0 0 0,0 0 1 0 0,-1-1-1 0 0,1 1 1 0 0,-1 0-1 0 0,1-1 1 0 0,-1 0-1 0 0,1 1 0 0 0,-1-1 1 0 0,-2 0 403 0 0,-16 14-4418 0 0,9-4 1156 0 0</inkml:trace>
  <inkml:trace contextRef="#ctx0" brushRef="#br0" timeOffset="519.56">51 751 0 0 0,'0'0'2210'0'0,"0"0"-8"0"0,0 0-134 0 0,0 0 145 0 0,0 0 190 0 0,0 0 49 0 0,0 0-219 0 0,0 0-432 0 0,0 0-447 0 0,0 0-358 0 0,34 5-249 0 0,110 11-169 0 0,-37-25 311 0 0,188-38-139 0 0,-208 39-3626 0 0,-59 7-2194 0 0,-17 1-1133 0 0,-5 0-2544 0 0</inkml:trace>
  <inkml:trace contextRef="#ctx0" brushRef="#br0" timeOffset="1352.915">765 858 752 0 0,'0'0'1733'0'0,"0"0"-294"0"0,0 0 14 0 0,0 0 224 0 0,0 0 118 0 0,0 0-62 0 0,0 0-239 0 0,0 0-304 0 0,0 0-241 0 0,0 0-134 0 0,0 0-87 0 0,0 0-74 0 0,0 0-62 0 0,26-23-90 0 0,83-74-103 0 0,-23-1 337 0 0,2-44-500 0 0,-89 143-940 0 0,-29 109-1210 0 0,26-84 1934 0 0,4 67 161 0 0,3-91-93 0 0,0 0 1 0 0,0 0-1 0 0,0 0 1 0 0,0 0-1 0 0,0-1 1 0 0,0 1-1 0 0,1-1 1 0 0,-1 0-1 0 0,0 0 1 0 0,1 0-1 0 0,-1 0 1 0 0,1-1-1 0 0,-1 0 1 0 0,1 1 0 0 0,-1-1-1 0 0,1 0 1 0 0,-1-1-1 0 0,1 1 1 0 0,-1-1-1 0 0,1 1 1 0 0,-1-1-1 0 0,1 0 1 0 0,-1 0-1 0 0,0-1 1 0 0,0 1-1 0 0,3-2-88 0 0,16-14 350 0 0,-2-1 0 0 0,0-1-1 0 0,-1-1 1 0 0,-1-1-1 0 0,0 0 1 0 0,-2-1 0 0 0,13-24-350 0 0,-25 39-179 0 0,25-43 432 0 0,-16 15-3800 0 0,-13 32 1849 0 0,0 3-2069 0 0,0 0-3583 0 0,0 0 7333 0 0,0 0-4887 0 0</inkml:trace>
  <inkml:trace contextRef="#ctx0" brushRef="#br0" timeOffset="1655.214">1590 564 5473 0 0,'0'0'3248'0'0,"0"0"-1855"0"0,0 0-490 0 0,0 0 252 0 0,0 0 160 0 0,0 0-46 0 0,0 0-298 0 0,0 0-401 0 0,0 0-271 0 0,0 0-150 0 0,0 0-76 0 0,-5 27-62 0 0,-13 85-83 0 0,13-65-910 0 0,5-46 60 0 0,0-1-740 0 0,0 0-1184 0 0,0 0-1535 0 0,0 0-1583 0 0</inkml:trace>
  <inkml:trace contextRef="#ctx0" brushRef="#br0" timeOffset="1912.086">1547 269 2473 0 0,'0'0'2296'0'0,"0"0"-520"0"0,0 0-431 0 0,0 0-449 0 0,0 0-448 0 0,0 0-432 0 0,0 0-472 0 0,0 0-464 0 0,0 0-529 0 0,0 0-695 0 0,0 0-969 0 0,0 0 1945 0 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2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 2889 0 0,'0'0'2420'0'0,"0"0"-555"0"0,0 0-97 0 0,0 0 99 0 0,0 0-80 0 0,0 0-257 0 0,0 0-450 0 0,0 0-403 0 0,0 0-243 0 0,0 0-91 0 0,0 0 30 0 0,0 0 76 0 0,0 0 80 0 0,5 4 32 0 0,27 47 821 0 0,-21 7-1049 0 0,-3 0 1 0 0,-3 1-1 0 0,-2 0 1 0 0,-4 37-334 0 0,1-55 82 0 0,-20 122-154 0 0,-4-86-1015 0 0,16-94-4490 0 0,6-3-6929 0 0,2 16 10378 0 0</inkml:trace>
  <inkml:trace contextRef="#ctx0" brushRef="#br0" timeOffset="2705.443">0 372 0 0 0,'0'0'1247'0'0,"0"0"619"0"0,0 0 338 0 0,0 0 21 0 0,0 0-246 0 0,0 0-396 0 0,0 0-348 0 0,0 0-242 0 0,0 0-142 0 0,17-1-76 0 0,109-6 1180 0 0,19-3-471 0 0,-83 10-5808 0 0,-53 0 3099 0 0,0 3-7349 0 0,-7-2 4300 0 0</inkml:trace>
  <inkml:trace contextRef="#ctx0" brushRef="#br0" timeOffset="2979.584">484 479 0 0 0,'0'0'461'0'0,"0"0"674"0"0,0 0 360 0 0,0 0 150 0 0,0 0-28 0 0,0 0-255 0 0,0 0-350 0 0,0 0-302 0 0,-3 32-229 0 0,-8 97-170 0 0,9-81-50 0 0,13-35-886 0 0,2-15-6038 0 0,-8-1 3461 0 0</inkml:trace>
  <inkml:trace contextRef="#ctx0" brushRef="#br0" timeOffset="3225.562">578 214 3409 0 0,'0'0'2992'0'0,"0"0"-767"0"0,0 0-417 0 0,0 0-231 0 0,0 0-225 0 0,0 0-328 0 0,0 0-448 0 0,0 0-432 0 0,0 0-336 0 0,0 0-168 0 0,0 0-264 0 0,0 0-424 0 0,0 0-769 0 0,-33 15-1471 0 0,33-8-4490 0 0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6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314 449 0 0 0,'0'0'1078'0'0,"0"0"385"0"0,0 0 61 0 0,0 0 146 0 0,0 0 41 0 0,0 0-96 0 0,0 0-158 0 0,0 0-254 0 0,0 0-176 0 0,0 0-137 0 0,0 0-125 0 0,0 0-97 0 0,0 0-61 0 0,-21 4-12 0 0,-65 13-44 0 0,2 18 1016 0 0,69-24-1427 0 0,4-3-114 0 0,1 0 0 0 0,0 1 0 0 0,0 1 0 0 0,1 0 0 0 0,0 0 0 0 0,1 1 0 0 0,0 0 0 0 0,1 0 0 0 0,0 1 0 0 0,0 2-26 0 0,5-13 7 0 0,1 0-1 0 0,0 1 1 0 0,0-1 0 0 0,0 0 0 0 0,0 1 0 0 0,1-1 0 0 0,-1 1-1 0 0,0-1 1 0 0,1 1 0 0 0,-1 0 0 0 0,1-1 0 0 0,-1 1 0 0 0,1-1-1 0 0,0 1 1 0 0,-1 0 0 0 0,1 0 0 0 0,0-1 0 0 0,0 1 0 0 0,0 0 0 0 0,0-1-1 0 0,1 1 1 0 0,-1 0 0 0 0,0-1 0 0 0,1 1 0 0 0,-1 0 0 0 0,1-1-1 0 0,0 1 1 0 0,0-1 0 0 0,-1 1 0 0 0,1-1 0 0 0,0 1 0 0 0,0-1-1 0 0,0 0 1 0 0,0 0 0 0 0,0 1 0 0 0,1-1 0 0 0,-1 0 0 0 0,0 0 0 0 0,1 0-1 0 0,-1 0 1 0 0,1 0 0 0 0,-1 0 0 0 0,1-1 0 0 0,-1 1 0 0 0,1 0-1 0 0,-1-1 1 0 0,1 1 0 0 0,0-1 0 0 0,-1 1 0 0 0,1-1 0 0 0,0 0-1 0 0,-1 0 1 0 0,1 0 0 0 0,1 0-7 0 0,12-2 97 0 0,0 0 0 0 0,0-2-1 0 0,-1 1 1 0 0,0-2 0 0 0,0 0 0 0 0,0-1-1 0 0,0 0 1 0 0,-1-1 0 0 0,0 0 0 0 0,0-1-1 0 0,-1-1 1 0 0,0 0 0 0 0,0 0 0 0 0,-1-1-1 0 0,0-1-96 0 0,71-51 361 0 0,-42 47-1102 0 0,-39 34-189 0 0,-15 53-604 0 0,1 24-2473 0 0,13-93 3986 0 0,1-1 0 0 0,0 1 0 0 0,0-1 0 0 0,0 0 0 0 0,0 0 0 0 0,0 1 0 0 0,1-1 0 0 0,-1 0 0 0 0,0 0 0 0 0,1 0 0 0 0,0 0-1 0 0,-1-1 1 0 0,1 1 0 0 0,0 0 0 0 0,0-1 0 0 0,0 1 0 0 0,0-1 0 0 0,0 0 0 0 0,1 0 0 0 0,-1 1 0 0 0,0-1 0 0 0,1-1 0 0 0,-1 1 0 0 0,0 0 0 0 0,1-1-1 0 0,-1 1 1 0 0,1-1 0 0 0,-1 0 0 0 0,1 1 0 0 0,-1-1 0 0 0,1 0 21 0 0,77-11 881 0 0,-66 3-621 0 0,1-1 0 0 0,-1 0 0 0 0,-1 0 0 0 0,0-1 0 0 0,0-1 0 0 0,-1 0 0 0 0,0-1 0 0 0,-1 0 0 0 0,0-1 0 0 0,5-10-260 0 0,14-12 394 0 0,-8 9-120 0 0,4 0-239 0 0,-3-1 0 0 0,0-1-1 0 0,-1-1 1 0 0,-2-1 0 0 0,-1 0 0 0 0,-2-2 0 0 0,-1 0-1 0 0,5-15-34 0 0,-14 24-216 0 0,0-1 0 0 0,-2 0-1 0 0,0 0 1 0 0,-2 0-1 0 0,0-1 1 0 0,-2 1-1 0 0,-1-9 217 0 0,0 30 10 0 0,0 1-1 0 0,0-1 0 0 0,0 1 0 0 0,0-1 0 0 0,0 0 0 0 0,0 1 1 0 0,-1-1-1 0 0,1 1 0 0 0,-1-1 0 0 0,0 1 0 0 0,0-1 1 0 0,0 1-1 0 0,0 0 0 0 0,0-1 0 0 0,-1 1 0 0 0,1 0 0 0 0,-1 0 1 0 0,1 0-1 0 0,-1 0 0 0 0,0 0 0 0 0,0 0 0 0 0,0 0 0 0 0,0 1 1 0 0,0-1-1 0 0,0 1 0 0 0,0-1 0 0 0,0 1 0 0 0,-1 0 0 0 0,1 0 1 0 0,0 0-1 0 0,-1 0 0 0 0,1 0 0 0 0,-3 0-9 0 0,-1 1-5 0 0,0 1-1 0 0,0-1 0 0 0,0 1 1 0 0,0 1-1 0 0,1-1 1 0 0,-1 1-1 0 0,0 0 1 0 0,1 0-1 0 0,-1 1 1 0 0,1-1-1 0 0,-1 1 0 0 0,1 0 1 0 0,0 1-1 0 0,0-1 1 0 0,1 1-1 0 0,-1 0 1 0 0,1 0-1 0 0,-3 4 6 0 0,-6 8 44 0 0,1 0 0 0 0,0 0-1 0 0,1 1 1 0 0,1 1 0 0 0,1 0-1 0 0,0 0 1 0 0,2 0 0 0 0,0 1 0 0 0,1 1-1 0 0,0-1 1 0 0,2 1 0 0 0,1 0-1 0 0,0 0 1 0 0,1 0 0 0 0,1 0 0 0 0,1 0-1 0 0,1 0 1 0 0,3 13-44 0 0,-4-20 65 0 0,2-1-1 0 0,0 1 1 0 0,0 0 0 0 0,1-1 0 0 0,1 1-1 0 0,0-1 1 0 0,0 0 0 0 0,1 0 0 0 0,1-1-1 0 0,0 0 1 0 0,1 0 0 0 0,0 0 0 0 0,0 0-1 0 0,1-1 1 0 0,1-1 0 0 0,0 1-1 0 0,0-1 1 0 0,0-1 0 0 0,1 0 0 0 0,1 0-1 0 0,-1-1 1 0 0,1 0 0 0 0,1-1 0 0 0,10 4-65 0 0,-16-8-505 0 0,37 4 1049 0 0,-30-12-3962 0 0,-1-5-4902 0 0,-10 7 1456 0 0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7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1 741 0 0 0,'0'0'219'0'0,"0"0"510"0"0,0 0 81 0 0,0 0-21 0 0,0 0 15 0 0,0 0 39 0 0,0 0 44 0 0,0 0 4 0 0,0 0-23 0 0,0 0-9 0 0,8 1-2 0 0,6 1-145 0 0,1-1-1 0 0,-1 0 1 0 0,1 0-1 0 0,0-1 0 0 0,0-1 1 0 0,-1-1-1 0 0,1 0 1 0 0,-1-1-1 0 0,1-1 0 0 0,-1 0 1 0 0,0 0-1 0 0,-1-2 1 0 0,1 0-1 0 0,1-1-711 0 0,3-6 119 0 0,0-1 1 0 0,-1-1 0 0 0,-1 0-1 0 0,0-1 1 0 0,-2-1-1 0 0,1 0 1 0 0,-2-1-1 0 0,-1-1 1 0 0,0 0-1 0 0,-1 0 1 0 0,-1-1-1 0 0,-1-1 1 0 0,-1 1-1 0 0,0-1 1 0 0,-2-1-1 0 0,0 0 1 0 0,-2 1-1 0 0,0-2 1 0 0,-2 1-1 0 0,0 0 1 0 0,-2-20-120 0 0,1-17-127 0 0,-11-132-458 0 0,10 190 563 0 0,0 0 1 0 0,0 1 0 0 0,0-1-1 0 0,0 0 1 0 0,0 0-1 0 0,-1 1 1 0 0,1-1 0 0 0,0 0-1 0 0,0 0 1 0 0,0 1 0 0 0,-1-1-1 0 0,1 0 1 0 0,0 1 0 0 0,-1-1-1 0 0,1 0 1 0 0,0 1-1 0 0,-1-1 1 0 0,1 1 0 0 0,-1-1-1 0 0,1 0 1 0 0,-1 1 0 0 0,0-1-1 0 0,1 1 1 0 0,-1-1-1 0 0,1 1 1 0 0,-1 0 0 0 0,0-1-1 0 0,1 1 1 0 0,-1 0 0 0 0,0-1-1 0 0,0 1 1 0 0,1 0 0 0 0,-1 0-1 0 0,0 0 1 0 0,0 0-1 0 0,1-1 1 0 0,-1 1 0 0 0,0 0-1 0 0,0 0 1 0 0,1 0 0 0 0,-1 1-1 0 0,0-1 1 0 0,0 0-1 0 0,1 0 1 0 0,-1 0 0 0 0,0 1-1 0 0,1-1 1 0 0,-1 0 0 0 0,0 0-1 0 0,1 1 1 0 0,-1-1 0 0 0,0 1-1 0 0,1-1 1 0 0,-1 1-1 0 0,0-1 22 0 0,-30 33-645 0 0,19-4 653 0 0,1-1 1 0 0,1 2-1 0 0,1-1 0 0 0,1 1 0 0 0,2 1 0 0 0,1-1 1 0 0,2 1-1 0 0,1 0 0 0 0,1 0 0 0 0,2 0 0 0 0,1 0 0 0 0,1 3-8 0 0,-1 61 2 0 0,4 108-35 0 0,-6-201-19 0 0,0-1 0 0 0,0 0 0 0 0,0 0 1 0 0,1 1-1 0 0,-1-1 0 0 0,0 0 0 0 0,1 0 0 0 0,-1 1 1 0 0,0-1-1 0 0,1 0 0 0 0,0 0 0 0 0,-1 0 0 0 0,1 0 0 0 0,0 0 1 0 0,-1 0-1 0 0,1 0 0 0 0,0 0 0 0 0,0 0 0 0 0,0 0 0 0 0,0 0 1 0 0,0 0-1 0 0,0-1 0 0 0,0 1 0 0 0,0 0 0 0 0,0-1 1 0 0,0 1-1 0 0,1-1 0 0 0,-1 1 0 0 0,0-1 0 0 0,0 1 0 0 0,0-1 1 0 0,1 0-1 0 0,-1 0 0 0 0,0 0 0 0 0,1 1 0 0 0,-1-1 0 0 0,0 0 1 0 0,0-1-1 0 0,1 1 0 0 0,-1 0 0 0 0,0 0 0 0 0,0-1 1 0 0,1 1-1 0 0,-1 0 0 0 0,0-1 0 0 0,0 1 52 0 0,33-20-8370 0 0,-27 15 4505 0 0,0 4-76 0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0 0 0,'0'0'263'0'0,"0"0"670"0"0,0 0 236 0 0,0 0 217 0 0,0 0 72 0 0,0 0-87 0 0,0 0-317 0 0,0 0-348 0 0,0 0-207 0 0,-14 31-144 0 0,-39 97-63 0 0,39-63 212 0 0,13-62-430 0 0,1 0 0 0 0,0 0 1 0 0,0 0-1 0 0,1 0 0 0 0,-1 0 0 0 0,1 0 0 0 0,-1 0 0 0 0,1 0 1 0 0,0 0-1 0 0,0 0 0 0 0,0 0 0 0 0,1 0 0 0 0,-1 0 1 0 0,0-1-1 0 0,1 1 0 0 0,0-1 0 0 0,0 1 0 0 0,0-1 0 0 0,0 0 1 0 0,0 1-1 0 0,0-1 0 0 0,1 0 0 0 0,-1-1 0 0 0,1 1 0 0 0,-1 0 1 0 0,1-1-1 0 0,0 1 0 0 0,-1-1 0 0 0,1 0 0 0 0,0 0 0 0 0,0 0 1 0 0,0 0-1 0 0,0 0 0 0 0,0-1 0 0 0,0 1 0 0 0,0-1 0 0 0,0 0 1 0 0,0 0-1 0 0,1 0-74 0 0,3 0 198 0 0,0-1 1 0 0,0 1-1 0 0,0-1 0 0 0,0-1 1 0 0,0 1-1 0 0,0-1 1 0 0,-1 0-1 0 0,1-1 0 0 0,-1 0 1 0 0,0 0-1 0 0,1 0 1 0 0,-1-1-1 0 0,-1 1 1 0 0,1-1-1 0 0,-1-1 0 0 0,1 1 1 0 0,-1-1-1 0 0,1-1-198 0 0,105-129 1789 0 0,-79 83-145 0 0,-32 52-1492 0 0,0 0-83 0 0,0 0-90 0 0,0 0-87 0 0,-1 30-502 0 0,-11 263-340 0 0,11-99 73 0 0,0-178 904 0 0,0 0 0 0 0,-1-1 0 0 0,-1 0 0 0 0,0 1 0 0 0,-1-1 0 0 0,-1 0 0 0 0,0-1 0 0 0,-1 1 0 0 0,0-1 0 0 0,-1 0 0 0 0,-1-1 0 0 0,-1 0 0 0 0,1 0 0 0 0,-2 0-1 0 0,-10 10-25 0 0,18-21 93 0 0,0 0 1 0 0,-1 0 0 0 0,1 0 0 0 0,-1 0 0 0 0,0 0 0 0 0,1-1 0 0 0,-1 1-1 0 0,0-1 1 0 0,0 0 0 0 0,0 1 0 0 0,0-1 0 0 0,0-1 0 0 0,0 1 0 0 0,0 0 0 0 0,0-1-1 0 0,-1 0 1 0 0,1 1 0 0 0,0-1 0 0 0,0 0 0 0 0,0-1 0 0 0,0 1 0 0 0,0-1-1 0 0,-1 1 1 0 0,1-1 0 0 0,0 0 0 0 0,0 0 0 0 0,0 0 0 0 0,1-1 0 0 0,-1 1 0 0 0,0-1-1 0 0,0 1 1 0 0,1-1 0 0 0,-1 0 0 0 0,1 0 0 0 0,-1 0 0 0 0,1 0 0 0 0,0-1-1 0 0,0 1 1 0 0,0 0 0 0 0,0-1 0 0 0,0 0 0 0 0,1 1 0 0 0,-1-1 0 0 0,0-2-95 0 0,0-5 119 0 0,-1 0 1 0 0,2 0-1 0 0,0 0 1 0 0,0 0-1 0 0,0 0 1 0 0,1 0-1 0 0,1 0 1 0 0,0 0 0 0 0,0-1-1 0 0,1 1 1 0 0,1 1-1 0 0,-1-1 1 0 0,1 0-1 0 0,1 1 1 0 0,0-1-1 0 0,0 1 1 0 0,1 0-1 0 0,0 0 1 0 0,2 0-120 0 0,6-18-108 0 0,1 1-1 0 0,1 1 1 0 0,2 0-1 0 0,0 2 1 0 0,2 0 0 0 0,0 0-1 0 0,2 2 1 0 0,0 1 0 0 0,1 0-1 0 0,1 2 1 0 0,1 0 0 0 0,1 2-1 0 0,0 1 1 0 0,1 1 0 0 0,0 1-1 0 0,25-8 109 0 0,44-2-4185 0 0,-32 15-5725 0 0,-41 5 1347 0 0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458 586 648 0 0,'0'0'3488'0'0,"0"0"-1963"0"0,0 0-489 0 0,0 0 106 0 0,0 0 266 0 0,0 0 322 0 0,0 0 28 0 0,0 0-205 0 0,0 0-347 0 0,-32-5-418 0 0,-98-16-296 0 0,127 20-469 0 0,0 1-1 0 0,0-1 1 0 0,0 0 0 0 0,0 1-1 0 0,0 0 1 0 0,0-1-1 0 0,0 1 1 0 0,0 1-1 0 0,0-1 1 0 0,0 0-1 0 0,0 1 1 0 0,0-1 0 0 0,0 1-1 0 0,0 0 1 0 0,0 0-1 0 0,0 0 1 0 0,0 0-1 0 0,0 1 1 0 0,1-1 0 0 0,-1 1-1 0 0,1 0 1 0 0,-3 1-23 0 0,-3 4 66 0 0,-13 8 61 0 0,0 1 1 0 0,1 0-1 0 0,1 2 0 0 0,0 0 1 0 0,2 1-1 0 0,0 1 1 0 0,1 0-1 0 0,1 1 0 0 0,1 1 1 0 0,-9 19-128 0 0,20-35 12 0 0,1-1 1 0 0,0 0 0 0 0,0 1 0 0 0,0-1 0 0 0,0 1 0 0 0,1 0 0 0 0,0-1-1 0 0,1 1 1 0 0,-1 0 0 0 0,1 0 0 0 0,0-1 0 0 0,0 1 0 0 0,1 0 0 0 0,0 0-1 0 0,0-1 1 0 0,0 1 0 0 0,0 0 0 0 0,1-1 0 0 0,0 1 0 0 0,1-1 0 0 0,-1 0-1 0 0,1 1-12 0 0,3-1 44 0 0,0 0-1 0 0,0-1 1 0 0,1 1-1 0 0,-1-1 0 0 0,1-1 1 0 0,0 0-1 0 0,0 0 1 0 0,0 0-1 0 0,1-1 0 0 0,-1 0 1 0 0,0 0-1 0 0,1 0 1 0 0,-1-1-1 0 0,1-1 0 0 0,0 1 1 0 0,-1-1-1 0 0,1 0 1 0 0,0-1-1 0 0,-1 0 0 0 0,1 0 1 0 0,-1-1-1 0 0,1 0 1 0 0,-1 0-1 0 0,0-1 0 0 0,1 0-43 0 0,13-5 103 0 0,0-2-1 0 0,-1 0 1 0 0,0-1-1 0 0,-1-2 0 0 0,0 1 1 0 0,-1-2-1 0 0,16-16-102 0 0,-8 4-11 0 0,0-1 0 0 0,-2-1 1 0 0,-1-2-1 0 0,-2 0 0 0 0,0-1 0 0 0,-2-2 0 0 0,-2 1 0 0 0,0-4 11 0 0,-9 19-519 0 0,-12 32-448 0 0,-1 1 973 0 0,3-11-8 0 0,-6 16 45 0 0,1 0 0 0 0,1 1 0 0 0,1-1 0 0 0,1 1 0 0 0,1 0 0 0 0,1 0 0 0 0,1 1 0 0 0,0-1 0 0 0,2 0 0 0 0,2 8-43 0 0,-2-25 15 0 0,0-1-1 0 0,0 0 0 0 0,1 0 1 0 0,0 0-1 0 0,0 0 1 0 0,0 0-1 0 0,0-1 1 0 0,1 1-1 0 0,-1-1 1 0 0,1 1-1 0 0,0-1 0 0 0,0 0 1 0 0,0 0-1 0 0,1 0 1 0 0,-1 0-1 0 0,1-1 1 0 0,-1 1-1 0 0,1-1 0 0 0,0 0 1 0 0,0 0-1 0 0,0 0 1 0 0,0-1-1 0 0,0 1 1 0 0,0-1-1 0 0,3 0-14 0 0,111 7 389 0 0,-94-12-328 0 0,-1-1 0 0 0,0-2 0 0 0,0 0-1 0 0,0-1 1 0 0,-1-2 0 0 0,0 0 0 0 0,-1-1 0 0 0,0-1 0 0 0,-1-1 0 0 0,0-1 0 0 0,-1-1 0 0 0,-1 0 0 0 0,0-2 0 0 0,-1 0 0 0 0,-1-1 0 0 0,-1 0 0 0 0,5-8-61 0 0,0 3-30 0 0,-1-1 0 0 0,0 0 0 0 0,-2-1 0 0 0,-1-1 0 0 0,-1-1 0 0 0,-1 0 0 0 0,-2-1-1 0 0,0 0 1 0 0,-2-1 0 0 0,-1 0 0 0 0,-2 0 0 0 0,0-1 0 0 0,-3 0 0 0 0,0-1 0 0 0,-2 0 30 0 0,0 22-43 0 0,-2 0-1 0 0,1-1 1 0 0,-2 1-1 0 0,1 0 1 0 0,-1-1-1 0 0,0 1 1 0 0,-1 0 0 0 0,0 0-1 0 0,-1 0 1 0 0,0 0-1 0 0,0 1 1 0 0,0-1-1 0 0,-1 1 1 0 0,-1-1-1 0 0,0 1 1 0 0,0 1 0 0 0,0-1-1 0 0,-1 1 1 0 0,-4-5 43 0 0,9 12-20 0 0,1-1 0 0 0,-1 1 0 0 0,0-1 0 0 0,0 1 0 0 0,1-1 0 0 0,-1 1 0 0 0,0-1 0 0 0,0 1-1 0 0,0 0 1 0 0,1-1 0 0 0,-1 1 0 0 0,0 0 0 0 0,0 0 0 0 0,0 0 0 0 0,0 0 0 0 0,0 0 0 0 0,0 0 0 0 0,0 0 0 0 0,1 0 0 0 0,-1 0 0 0 0,0 0 0 0 0,0 0 0 0 0,0 1 0 0 0,0-1 0 0 0,0 0 0 0 0,1 0 0 0 0,-1 1 0 0 0,0-1 0 0 0,0 1 0 0 0,0-1 0 0 0,1 1 0 0 0,-1-1 0 0 0,0 1 0 0 0,1-1 0 0 0,-1 1 0 0 0,0 0 0 0 0,1-1 0 0 0,-1 1 0 0 0,1 0 0 0 0,-1 0 0 0 0,1-1 0 0 0,-1 1 0 0 0,1 0 0 0 0,0 0 0 0 0,-1 0 0 0 0,1 0 0 0 0,0-1 0 0 0,0 1 0 0 0,0 0 0 0 0,-1 0 0 0 0,1 0 20 0 0,-11 50-91 0 0,10-47 113 0 0,-2 49 81 0 0,2 0 0 0 0,2 0 0 0 0,3 0 0 0 0,1 0 0 0 0,3-1 0 0 0,7 18-103 0 0,11 35-56 0 0,4-2 0 0 0,5-2 0 0 0,20 35 56 0 0,-48-119-51 0 0,7 28-899 0 0,-14-44 508 0 0,-44-20-13601 0 0,32 12 10103 0 0</inkml:trace>
  <inkml:trace contextRef="#ctx0" brushRef="#br0" timeOffset="294.799">786 487 11138 0 0,'0'0'755'0'0,"0"0"-243"0"0,0 0-14 0 0,0 0 170 0 0,32-6 140 0 0,103-16 48 0 0,115-13 1913 0 0,149-20-2351 0 0,-229 48-9717 0 0,-142 7 176 0 0</inkml:trace>
  <inkml:trace contextRef="#ctx0" brushRef="#br0" timeOffset="3375.249">2198 943 0 0 0,'0'0'267'0'0,"0"0"426"0"0,0 0 242 0 0,0 0 85 0 0,0 0-25 0 0,0 0-92 0 0,0 0-69 0 0,11 0-20 0 0,75 0 1939 0 0,8-41 2060 0 0,-16-11-4273 0 0,-3-4 1 0 0,-1-2-1 0 0,-4-4 1 0 0,-2-3-1 0 0,35-46-540 0 0,-91 101-34 0 0,-1 0 0 0 0,-1-2 1 0 0,1 1-1 0 0,-2-1 0 0 0,0-1 0 0 0,0 0 1 0 0,-1 0-1 0 0,-1 0 0 0 0,0-1 0 0 0,-1 0 1 0 0,-1-1-1 0 0,0 1 0 0 0,0-1 0 0 0,-2 0 0 0 0,0 0 1 0 0,-1 0-1 0 0,0 0 0 0 0,-1-1 0 0 0,-1-8 34 0 0,-1 22-54 0 0,0-1-1 0 0,0 1 1 0 0,0-1-1 0 0,0 1 1 0 0,0 0-1 0 0,-1-1 1 0 0,1 1-1 0 0,-1 0 1 0 0,0 0-1 0 0,1 0 1 0 0,-1 0-1 0 0,0 1 1 0 0,0-1-1 0 0,0 0 1 0 0,-1 1-1 0 0,1-1 1 0 0,0 1-1 0 0,-1 0 1 0 0,1 0-1 0 0,0 0 1 0 0,-1 0-1 0 0,1 0 1 0 0,-1 0-1 0 0,0 1 1 0 0,1-1-1 0 0,-1 1 1 0 0,0 0-1 0 0,1 0 1 0 0,-1 0-1 0 0,1 0 1 0 0,-2 0 54 0 0,-82 17-1056 0 0,67-8 1063 0 0,0 1 0 0 0,1 0 1 0 0,0 1-1 0 0,1 1 1 0 0,1 0-1 0 0,0 2 0 0 0,0 0 1 0 0,1 0-1 0 0,1 1 1 0 0,1 1-1 0 0,0 1 1 0 0,1 0-1 0 0,0 0 0 0 0,2 1 1 0 0,0 1-1 0 0,-1 5-7 0 0,9-21 12 0 0,1 0 0 0 0,-1 0-1 0 0,1 0 1 0 0,0 0 0 0 0,0 0-1 0 0,0 0 1 0 0,0 0 0 0 0,0 0-1 0 0,1 1 1 0 0,0-1 0 0 0,-1 0-1 0 0,1 0 1 0 0,0 1 0 0 0,1-1-1 0 0,-1 0 1 0 0,1 0 0 0 0,-1 1-1 0 0,1-1 1 0 0,0 0 0 0 0,0 0-1 0 0,0 0 1 0 0,1 0 0 0 0,-1 0-1 0 0,1 0 1 0 0,-1 0 0 0 0,1-1 0 0 0,0 1-1 0 0,0 0 1 0 0,0-1 0 0 0,1 0-1 0 0,-1 1 1 0 0,1-1 0 0 0,-1 0-1 0 0,1 0 1 0 0,0 0 0 0 0,-1-1-1 0 0,2 1-11 0 0,18 4 112 0 0,0-1-1 0 0,-1-1 0 0 0,1-1 0 0 0,1-1 1 0 0,-1 0-1 0 0,0-2 0 0 0,0-1 0 0 0,4-1-111 0 0,-8 1 36 0 0,221-38 198 0 0,-158 20-217 0 0,-29 15-101 0 0,-55 31 340 0 0,-133 137 501 0 0,125-150-726 0 0,3-7-29 0 0,1 2-1 0 0,0-1 0 0 0,1 1 1 0 0,-1 0-1 0 0,2 0 1 0 0,-1 1-1 0 0,2 0 0 0 0,-1 0 1 0 0,1 0-1 0 0,1 0 1 0 0,-1 1-1 0 0,2-1 0 0 0,-1 4-1 0 0,3-11-13 0 0,1-1 0 0 0,-1 0 0 0 0,0 0 0 0 0,1 1 0 0 0,-1-1 0 0 0,1 0 0 0 0,0 0 0 0 0,0 0 0 0 0,0 0 0 0 0,0 0 0 0 0,0 0 0 0 0,1 0 0 0 0,-1 0 0 0 0,0-1 0 0 0,1 1 0 0 0,-1 0 0 0 0,1-1 0 0 0,0 1 0 0 0,-1-1 0 0 0,1 1-1 0 0,0-1 1 0 0,0 0 0 0 0,0 0 0 0 0,0 0 0 0 0,0 0 0 0 0,0 0 0 0 0,1-1 0 0 0,-1 1 0 0 0,0 0 0 0 0,0-1 0 0 0,0 0 0 0 0,2 1 13 0 0,76 6-1017 0 0,-79-7 998 0 0,57-3-4450 0 0,-19-4-4258 0 0,-25 6 7329 0 0</inkml:trace>
  <inkml:trace contextRef="#ctx0" brushRef="#br0" timeOffset="4363.92">3311 744 1032 0 0,'0'0'539'0'0,"0"0"-240"0"0,0 0 9 0 0,0 0 287 0 0,0 0 463 0 0,0 0 444 0 0,0 0 245 0 0,0 0-22 0 0,0 0-174 0 0,0 0-254 0 0,0 0-209 0 0,0 0-110 0 0,34 13-105 0 0,108 38-79 0 0,-140-50-748 0 0,1 1-1 0 0,0-1 1 0 0,0 0 0 0 0,0 0 0 0 0,0 0-1 0 0,0 0 1 0 0,0 0 0 0 0,0-1-1 0 0,0 1 1 0 0,0-1 0 0 0,0 0 0 0 0,0 0-1 0 0,1 0 1 0 0,-1 0 0 0 0,0-1-1 0 0,0 1 1 0 0,0-1 0 0 0,0 0 0 0 0,0 0-1 0 0,0 0 1 0 0,0 0 0 0 0,0 0-1 0 0,1-2-45 0 0,6-2 215 0 0,-1 0-133 0 0,0 1 1 0 0,0-1-1 0 0,-1-1 1 0 0,1 0-1 0 0,-1 0 1 0 0,0 0 0 0 0,-1-1-1 0 0,0 0 1 0 0,0-1-1 0 0,0 0 1 0 0,-1 0 0 0 0,0 0-1 0 0,-1-1 1 0 0,0 0-1 0 0,0 0 1 0 0,-1 0 0 0 0,0 0-1 0 0,0-1 1 0 0,-1 1-1 0 0,0-1 1 0 0,-1 0-1 0 0,0 0 1 0 0,-1 0 0 0 0,0-1-1 0 0,-1 1 1 0 0,0 0-1 0 0,-1-6-82 0 0,0 12-52 0 0,0 0 0 0 0,-1-1 0 0 0,0 1 0 0 0,0 0 0 0 0,0 0 0 0 0,-1 0 1 0 0,1 0-1 0 0,-1 0 0 0 0,0 1 0 0 0,0-1 0 0 0,0 1 0 0 0,-1 0 0 0 0,1 0 0 0 0,-1 0 0 0 0,1 0 0 0 0,-1 1 0 0 0,0-1 0 0 0,0 1 0 0 0,0 0 0 0 0,-1 0 0 0 0,1 1 0 0 0,0-1 0 0 0,-1 1 0 0 0,1 0 0 0 0,-1 0 0 0 0,1 0 0 0 0,-1 1 0 0 0,1 0 0 0 0,-1 0 0 0 0,0 0 0 0 0,1 0 0 0 0,-1 0 0 0 0,1 1 0 0 0,-1 0 0 0 0,1 0 0 0 0,-1 1 0 0 0,1-1 0 0 0,0 1 0 0 0,-1 0 0 0 0,1 0 0 0 0,0 0 0 0 0,0 0 0 0 0,0 1 52 0 0,-5 4-36 0 0,0 0 1 0 0,0 1-1 0 0,1 0 0 0 0,0 1 1 0 0,0-1-1 0 0,1 2 0 0 0,0-1 0 0 0,0 1 1 0 0,1 0-1 0 0,1 0 0 0 0,0 0 0 0 0,0 1 1 0 0,1 0-1 0 0,0 0 0 0 0,1 0 1 0 0,0 1-1 0 0,1-1 0 0 0,0 1 0 0 0,1-1 1 0 0,0 1-1 0 0,1 0 0 0 0,0-1 0 0 0,1 1 1 0 0,1 5 35 0 0,-1-11 7 0 0,0-1 1 0 0,0 1 0 0 0,0 0-1 0 0,1-1 1 0 0,0 1 0 0 0,0 0-1 0 0,0-1 1 0 0,1 0 0 0 0,-1 0-1 0 0,1 1 1 0 0,1-2 0 0 0,-1 1-1 0 0,1 0 1 0 0,0-1 0 0 0,0 1-1 0 0,0-1 1 0 0,0 0 0 0 0,1-1-1 0 0,0 1 1 0 0,-1-1-1 0 0,1 0 1 0 0,1 0 0 0 0,-1 0-1 0 0,0-1-7 0 0,9 4 100 0 0,-1-1 1 0 0,1 0-1 0 0,0-1 0 0 0,0-1 0 0 0,0 0 0 0 0,1-1 0 0 0,-1 0 0 0 0,1-1 0 0 0,2-1-100 0 0,-3 0 95 0 0,0 1 12 0 0,0-1-1 0 0,0-1 0 0 0,0 0 1 0 0,0-1-1 0 0,-1 0 1 0 0,1-1-1 0 0,0 0 1 0 0,8-5-107 0 0,24-14 175 0 0,-1-2 1 0 0,-1-2-1 0 0,-1-3 0 0 0,-2-1 1 0 0,-1-1-1 0 0,26-28-175 0 0,-35 31 10 0 0,-4 2 13 0 0,2 1-1 0 0,0 1 1 0 0,2 2-1 0 0,0 1 1 0 0,6-1-23 0 0,-36 21 0 0 0,0 1-1 0 0,0 0 1 0 0,0 0 0 0 0,0-1 0 0 0,0 1 0 0 0,0 0-1 0 0,-1 0 1 0 0,1 0 0 0 0,0 0 0 0 0,0 0 0 0 0,0 0-1 0 0,0 1 1 0 0,0-1 0 0 0,0 0 0 0 0,0 0 0 0 0,0 1-1 0 0,0-1 1 0 0,0 1 0 0 0,0-1 0 0 0,0 1 0 0 0,0-1-1 0 0,-1 1 1 0 0,1-1 0 0 0,0 1 0 0 0,0 0 0 0 0,-1-1-1 0 0,1 1 1 0 0,0 0 0 0 0,-1 0 0 0 0,1-1 0 0 0,-1 1-1 0 0,1 0 1 0 0,-1 0 0 0 0,1 0 0 0 0,-1 0 0 0 0,1 0-1 0 0,-1 0 1 0 0,0 0 0 0 0,0 0 0 0 0,1 0 0 0 0,-1 0 0 0 0,0 0-1 0 0,0-1 1 0 0,0 1 0 0 0,0 0 0 0 0,0 0 0 0 0,0 0-1 0 0,-1 0 1 0 0,1 0 0 0 0,0 0 0 0 0,0 0 0 0 0,-1 0-1 0 0,1 0 1 0 0,-1 0 0 0 0,1 0 0 0 0,0 0 0 0 0,-1 0-1 0 0,0-1 1 0 0,1 1 0 0 0,-1 0 0 0 0,0 0 0 0 0,1 13 54 0 0,-28 132 265 0 0,24-131-297 0 0,0-1 0 0 0,0-1 0 0 0,-1 1 0 0 0,-1-1 0 0 0,-1 0 0 0 0,0 0 0 0 0,0 0 0 0 0,-1-1 0 0 0,-1 0 0 0 0,0-1 0 0 0,-4 4-22 0 0,10-12-64 0 0,0 0 1 0 0,0 0 0 0 0,-1 0 0 0 0,1-1 0 0 0,-1 0-1 0 0,1 1 1 0 0,-1-1 0 0 0,0-1 0 0 0,0 1 0 0 0,0 0-1 0 0,0-1 1 0 0,0 0 0 0 0,0 0 0 0 0,0 0 0 0 0,-1-1 0 0 0,1 1-1 0 0,0-1 1 0 0,0 0 0 0 0,-1 0 0 0 0,1 0 0 0 0,-1-1 63 0 0,5 0-64 0 0,-1 0 0 0 0,1 0 0 0 0,-1-1 0 0 0,1 1 0 0 0,0 0 0 0 0,0-1 1 0 0,-1 1-1 0 0,1 0 0 0 0,0 0 0 0 0,0-1 0 0 0,0 1 0 0 0,0 0 0 0 0,1-1 1 0 0,-1 1-1 0 0,0 0 0 0 0,0 0 0 0 0,1-1 0 0 0,-1 1 0 0 0,1 0 0 0 0,-1 0 1 0 0,1 0-1 0 0,0-1 0 0 0,-1 1 0 0 0,1 0 0 0 0,0 0 0 0 0,0 0 0 0 0,0 0 1 0 0,0 0-1 0 0,-1 0 0 0 0,1 1 0 0 0,1-1 0 0 0,-1 0 0 0 0,0 0 0 0 0,0 1 0 0 0,0-1 1 0 0,0 1-1 0 0,0-1 0 0 0,1 1 0 0 0,-1-1 0 0 0,0 1 0 0 0,0 0 0 0 0,1-1 1 0 0,0 1 63 0 0,9-3-16 0 0,0 0 0 0 0,1 0 0 0 0,-1 1 0 0 0,1 1 0 0 0,0 0 1 0 0,-1 1-1 0 0,1 0 0 0 0,0 0 0 0 0,-1 2 0 0 0,1-1 0 0 0,0 1 0 0 0,-1 1 1 0 0,5 1 15 0 0,58 8 375 0 0,-56-11-101 0 0,0-1-1 0 0,1 0 1 0 0,-1-2-1 0 0,0 0 1 0 0,0-1-1 0 0,0-1 1 0 0,0 0-1 0 0,-1-2 1 0 0,1 0-1 0 0,-1-1 1 0 0,2-1-274 0 0,12-6 250 0 0,-1 0-1 0 0,0-2 1 0 0,-1-1 0 0 0,-1-1 0 0 0,-1-2 0 0 0,0-1 0 0 0,-2 0 0 0 0,-1-2 0 0 0,0-1-1 0 0,-2-1 1 0 0,11-16-250 0 0,-26 32 31 0 0,11-14-11 0 0,-1 0 1 0 0,-1-1 0 0 0,-1 0 0 0 0,-1-1-1 0 0,-1-1 1 0 0,-1 0 0 0 0,-1-1 0 0 0,-2 0-1 0 0,-1-1 1 0 0,-1 0 0 0 0,2-18-21 0 0,-7 33-20 0 0,0 0 0 0 0,-1 0 0 0 0,-1 0 0 0 0,0-1 0 0 0,-1 1 0 0 0,0 0 1 0 0,-1 0-1 0 0,-1 0 0 0 0,0 0 0 0 0,-1 0 0 0 0,0 0 0 0 0,0 1 0 0 0,-2 0 0 0 0,0 0 0 0 0,-1-2 20 0 0,6 12-12 0 0,0 1 0 0 0,-1-1-1 0 0,1 1 1 0 0,0-1 0 0 0,-1 1-1 0 0,1 0 1 0 0,-1 0 0 0 0,0-1-1 0 0,1 1 1 0 0,-1 0 0 0 0,0 0-1 0 0,1 1 1 0 0,-1-1 0 0 0,0 0-1 0 0,0 0 1 0 0,0 1 0 0 0,0 0-1 0 0,0-1 1 0 0,0 1 0 0 0,0 0 0 0 0,0 0-1 0 0,0 0 1 0 0,0 0 0 0 0,0 0-1 0 0,0 0 1 0 0,0 0 0 0 0,0 1-1 0 0,1-1 1 0 0,-1 1 0 0 0,0 0-1 0 0,0-1 1 0 0,0 1 0 0 0,0 0-1 0 0,1 0 1 0 0,-1 0 0 0 0,0 0-1 0 0,1 0 1 0 0,-1 1 0 0 0,1-1-1 0 0,-1 1 13 0 0,-49 65-158 0 0,33-26 157 0 0,1 1-1 0 0,2 0 0 0 0,2 1 0 0 0,2 1 1 0 0,2 0-1 0 0,-3 34 2 0 0,8-43-18 0 0,1 1 0 0 0,1-1 1 0 0,2 0-1 0 0,2 1 0 0 0,1-1 0 0 0,1 0 1 0 0,2 0-1 0 0,2-1 0 0 0,1 1 0 0 0,3 0 18 0 0,20 40-416 0 0,-27-67 409 0 0,-2-13-5144 0 0,-37-59-8897 0 0,28 55 13098 0 0</inkml:trace>
  <inkml:trace contextRef="#ctx0" brushRef="#br0" timeOffset="4647.018">4582 251 9386 0 0,'0'0'1891'0'0,"0"0"-585"0"0,0 0-438 0 0,0 0 55 0 0,0 0 202 0 0,0 0 57 0 0,0 0-99 0 0,0 0-179 0 0,0 0-177 0 0,33 9-114 0 0,110 26-79 0 0,33-14 761 0 0,-128-20-1025 0 0,68 1-205 0 0,-1-5 0 0 0,31-8-65 0 0,-66 0-3798 0 0,-2-3-3649 0 0,-54 7-3545 0 0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 1256 0 0,'0'0'1103'0'0,"0"0"-321"0"0,0 0-96 0 0,0 0 440 0 0,0 0 565 0 0,0 0 315 0 0,0 0-115 0 0,0 0-411 0 0,0 0-449 0 0,0 0-363 0 0,-8 35-220 0 0,-28 112-122 0 0,0-57 113 0 0,-53 32-163 0 0,14-57-4385 0 0,53-53-2782 0 0,18-9 2682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8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0 0 0 0,'0'0'721'0'0,"0"0"825"0"0,0 0 468 0 0,0 0 378 0 0,0 0 206 0 0,0 0-148 0 0,0 0-440 0 0,0 0-506 0 0,0 0-420 0 0,0 0-283 0 0,0 0-208 0 0,0 0-114 0 0,3 2-36 0 0,-2 2-334 0 0,1-1 0 0 0,-1 1 1 0 0,1 0-1 0 0,-1 0 0 0 0,0-1 1 0 0,-1 1-1 0 0,1 0 0 0 0,0 0 1 0 0,-1 0-1 0 0,0 0 0 0 0,0 0 1 0 0,0 0-1 0 0,-1 0 0 0 0,1 0 1 0 0,-1-1-1 0 0,0 1 0 0 0,0 0 1 0 0,0 0-1 0 0,-1 1-109 0 0,-3 22 276 0 0,-110 594 1078 0 0,83-477-1786 0 0,31-138 1299 0 0,-4 14-5926 0 0,3-29-8054 0 0,2 8 8508 0 0</inkml:trace>
  <inkml:trace contextRef="#ctx0" brushRef="#br0" timeOffset="264.001">1 475 5929 0 0,'0'0'843'0'0,"0"0"-261"0"0,0 0 75 0 0,0 0 387 0 0,0 0 291 0 0,0 0 124 0 0,0 0-159 0 0,0 0-278 0 0,36-5-218 0 0,114-16-201 0 0,16-22 490 0 0,-125 27-930 0 0,177-82-142 0 0,-153 54-3712 0 0,-6-7-5495 0 0,-47 38 5208 0 0</inkml:trace>
  <inkml:trace contextRef="#ctx0" brushRef="#br0" timeOffset="4044.867">816 251 0 0 0,'0'0'288'0'0,"11"-25"484"0"0,33-75 151 0 0,-43 99-904 0 0,21-48 4029 0 0,-17 40-1025 0 0,-5 9-1838 0 0,0 0-101 0 0,0 0-139 0 0,4 9 3696 0 0,-10 17-4840 0 0,5-21 584 0 0,-68 402 692 0 0,32-151-917 0 0,25-84-138 0 0,12-171-15 0 0,0 1 0 0 0,0-1 0 0 0,1 0-1 0 0,-1 0 1 0 0,0 0 0 0 0,0 1 0 0 0,1-1 0 0 0,-1 0-1 0 0,1 0 1 0 0,-1 0 0 0 0,1 0 0 0 0,-1 0-1 0 0,1 0 1 0 0,-1 0 0 0 0,1 0 0 0 0,0 0 0 0 0,0 0-1 0 0,0 0 1 0 0,-1-1 0 0 0,1 1 0 0 0,0 0-1 0 0,0 0 1 0 0,0-1 0 0 0,0 1 0 0 0,0-1 0 0 0,0 1-1 0 0,1-1 1 0 0,-1 1 0 0 0,0-1 0 0 0,0 1-1 0 0,0-1 1 0 0,0 0 0 0 0,0 0 0 0 0,1 0 0 0 0,-1 0-1 0 0,0 0 1 0 0,0 0 0 0 0,0 0 0 0 0,1 0 0 0 0,-1 0-1 0 0,0 0 1 0 0,0-1 0 0 0,0 1 0 0 0,0 0-1 0 0,0-1 1 0 0,1 1 0 0 0,-1-1 0 0 0,0 0 0 0 0,0 1-1 0 0,1-2-6 0 0,57-37 408 0 0,-53 34-419 0 0,206-211 229 0 0,-212 215-223 0 0,1 0 1 0 0,0 0-1 0 0,-1 0 0 0 0,1 0 1 0 0,0 0-1 0 0,0 0 1 0 0,0 1-1 0 0,0-1 1 0 0,0 0-1 0 0,0 0 0 0 0,0 1 1 0 0,0-1-1 0 0,0 1 1 0 0,0-1-1 0 0,0 1 0 0 0,1-1 1 0 0,-1 1-1 0 0,0 0 1 0 0,0-1-1 0 0,0 1 0 0 0,1 0 1 0 0,-1 0-1 0 0,0 0 1 0 0,0 0-1 0 0,1 0 1 0 0,-1 0-1 0 0,0 0 0 0 0,0 1 1 0 0,1-1-1 0 0,-1 0 1 0 0,0 1-1 0 0,0-1 0 0 0,0 0 1 0 0,0 1-1 0 0,0 0 1 0 0,0-1-1 0 0,0 1 1 0 0,0 0-1 0 0,0-1 0 0 0,0 1 1 0 0,0 0-1 0 0,0 0 1 0 0,0 0-1 0 0,0 0 0 0 0,0 0 1 0 0,-1 0-1 0 0,1 0 1 0 0,-1 0-1 0 0,1 0 1 0 0,0 0-1 0 0,-1 0 0 0 0,0 1 1 0 0,1-1-1 0 0,-1 0 1 0 0,0 0-1 0 0,0 1 0 0 0,1-1 5 0 0,5 200 170 0 0,-5-200-199 0 0,-1 1 1 0 0,1 0 0 0 0,0 0 0 0 0,-1 0-1 0 0,1 0 1 0 0,0 0 0 0 0,0-1-1 0 0,0 1 1 0 0,0 0 0 0 0,1-1 0 0 0,-1 1-1 0 0,0-1 1 0 0,1 0 0 0 0,-1 1-1 0 0,1-1 1 0 0,-1 0 0 0 0,1 0 0 0 0,0 1-1 0 0,-1-1 1 0 0,1-1 0 0 0,0 1-1 0 0,0 0 1 0 0,0 0 0 0 0,-1-1 0 0 0,1 1-1 0 0,0-1 1 0 0,0 1 0 0 0,0-1-1 0 0,2 0 29 0 0,33-14-5290 0 0,-14-4-3064 0 0,-17 10 3584 0 0</inkml:trace>
  <inkml:trace contextRef="#ctx0" brushRef="#br0" timeOffset="4328.963">1413 799 0 0 0,'0'0'1264'0'0,"0"0"135"0"0,0 0 234 0 0,0 0 298 0 0,0 0 217 0 0,0 0-22 0 0,0 0-292 0 0,0 0-423 0 0,31-5-391 0 0,100-19-319 0 0,-64-1 6 0 0,-58 17-588 0 0,-3 4-43 0 0,0 0 0 0 0,-1 0 1 0 0,0-1-1 0 0,0 1 0 0 0,0-1 0 0 0,-1 0 1 0 0,0-1-1 0 0,1 1 0 0 0,-2-1 1 0 0,1 0-1 0 0,-1 0 0 0 0,0 0 0 0 0,0 0 1 0 0,-1 0-1 0 0,1-1 0 0 0,-1 1 0 0 0,-1-1 1 0 0,0 1-1 0 0,1-1 0 0 0,-2 0 1 0 0,1-4-78 0 0,-1 9 5 0 0,0 0-1 0 0,0 0 0 0 0,0 0 0 0 0,0 0 0 0 0,0 0 0 0 0,-1 0 0 0 0,1 0 1 0 0,-1-1-1 0 0,1 1 0 0 0,-1 0 0 0 0,0 0 0 0 0,0 1 0 0 0,0-1 0 0 0,0 0 1 0 0,0 0-1 0 0,0 0 0 0 0,0 0 0 0 0,-1 1 0 0 0,1-1 0 0 0,0 1 0 0 0,-1-1 0 0 0,0 1 1 0 0,1 0-1 0 0,-1-1 0 0 0,0 1 0 0 0,0 0 0 0 0,0 0 0 0 0,1 0 0 0 0,-1 0 1 0 0,0 1-1 0 0,0-1 0 0 0,0 0 0 0 0,-1 1 0 0 0,1-1 0 0 0,0 1 0 0 0,0 0 1 0 0,-1 0-4 0 0,-8 0-26 0 0,0 0 1 0 0,0 1-1 0 0,0 0 1 0 0,0 1 0 0 0,0 0-1 0 0,0 1 1 0 0,0 0 0 0 0,1 1-1 0 0,0 0 1 0 0,-1 1-1 0 0,2 0 1 0 0,-1 0 0 0 0,0 1-1 0 0,1 0 1 0 0,0 1-1 0 0,1 0 1 0 0,-1 1 0 0 0,2-1-1 0 0,-1 1 1 0 0,1 1 0 0 0,0 0-1 0 0,0 0 1 0 0,1 0-1 0 0,1 1 1 0 0,-1-1 0 0 0,2 1-1 0 0,-1 1 1 0 0,1-1 0 0 0,1 1-1 0 0,0-1 1 0 0,0 1-1 0 0,1 0 1 0 0,1 0 0 0 0,0 0-1 0 0,0 10 26 0 0,0-17 12 0 0,1 1-1 0 0,0 0 1 0 0,1-1-1 0 0,-1 1 1 0 0,1 0-1 0 0,-1-1 1 0 0,2 1-1 0 0,-1-1 1 0 0,0 1-1 0 0,1-1 0 0 0,0 0 1 0 0,0 1-1 0 0,0-1 1 0 0,0 0-1 0 0,1 0 1 0 0,-1-1-1 0 0,1 1 1 0 0,0 0-1 0 0,0-1 1 0 0,1 0-1 0 0,-1 0 1 0 0,1 0-1 0 0,0 0 1 0 0,-1 0-1 0 0,2 0-11 0 0,17 8 138 0 0,0-1 1 0 0,1 0-1 0 0,-1-2 0 0 0,2-1 0 0 0,-1 0 1 0 0,1-2-1 0 0,0-1 0 0 0,0-1 0 0 0,1-1 1 0 0,-1 0-1 0 0,0-2 0 0 0,10-2-138 0 0,56-5-779 0 0,-52-5-7856 0 0,-29 9-1019 0 0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2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186 195 0 0 0,'0'0'862'0'0,"0"0"611"0"0,0 0 186 0 0,0 0-121 0 0,0 0-243 0 0,0 0-227 0 0,0 0-141 0 0,4-17 2 0 0,10-52 62 0 0,-12 44 2355 0 0,-8 24-1993 0 0,1 3-1084 0 0,-3 0-145 0 0,1 1-1 0 0,0 0 1 0 0,0 0-1 0 0,0 1 1 0 0,0 0 0 0 0,0 0-1 0 0,1 1 1 0 0,0-1-1 0 0,0 1 1 0 0,0 1-1 0 0,0-1 1 0 0,1 1 0 0 0,0 0-1 0 0,0 0 1 0 0,1 1-1 0 0,-1 0 1 0 0,2-1 0 0 0,-4 8-124 0 0,-4 4 85 0 0,0 0 1 0 0,2 1 0 0 0,0 0 0 0 0,1 1-1 0 0,0 0 1 0 0,2 1 0 0 0,1-1 0 0 0,0 1 0 0 0,2 0-1 0 0,0 0 1 0 0,1 0 0 0 0,2 15-86 0 0,0-33 27 0 0,0 0 1 0 0,1 0-1 0 0,0 0 0 0 0,0 0 0 0 0,0 0 1 0 0,0 0-1 0 0,0 0 0 0 0,0 0 1 0 0,1 0-1 0 0,-1-1 0 0 0,1 1 0 0 0,0 0 1 0 0,0-1-1 0 0,0 0 0 0 0,0 1 1 0 0,0-1-1 0 0,1 0 0 0 0,-1 0 0 0 0,1 0 1 0 0,-1 0-1 0 0,1-1 0 0 0,0 1 1 0 0,-1-1-1 0 0,1 0 0 0 0,0 1 0 0 0,0-1 1 0 0,0-1-1 0 0,0 1 0 0 0,0 0 1 0 0,0-1-1 0 0,0 1 0 0 0,3-1-27 0 0,3 1 132 0 0,1-1 0 0 0,-1 0 0 0 0,0 0-1 0 0,1-1 1 0 0,-1 0 0 0 0,0 0 0 0 0,0-1 0 0 0,0-1-1 0 0,0 1 1 0 0,6-4-132 0 0,20-12 221 0 0,0-1-1 0 0,-2-2 1 0 0,-1-1 0 0 0,0-1-1 0 0,-2-2 1 0 0,-1-1 0 0 0,-1-2-1 0 0,-1 0 1 0 0,7-12-221 0 0,-21 24 137 0 0,0-1 0 0 0,-1 0 0 0 0,-1-1 1 0 0,0-1-1 0 0,-2 1 0 0 0,0-2 0 0 0,0-1-137 0 0,-11 80 187 0 0,1-48-206 0 0,-1 0-1 0 0,1-1 1 0 0,1 1 0 0 0,0 0 0 0 0,1 0 0 0 0,0 0-1 0 0,0 0 1 0 0,1-1 0 0 0,1 1 0 0 0,0-1-1 0 0,0 1 1 0 0,1-1 0 0 0,0 0 0 0 0,1-1 0 0 0,0 1-1 0 0,0-1 1 0 0,1 0 0 0 0,1 0 0 0 0,-1 0 0 0 0,1-1-1 0 0,1 0 1 0 0,6 6 19 0 0,-2-6-185 0 0,0-1-1 0 0,1 0 1 0 0,-1-1 0 0 0,1 0 0 0 0,1-1-1 0 0,-1-1 1 0 0,0 0 0 0 0,10 1 185 0 0,65 9-6499 0 0,-29-6-4711 0 0,-42-4 6536 0 0</inkml:trace>
  <inkml:trace contextRef="#ctx0" brushRef="#br0" timeOffset="936.996">565 177 0 0 0,'0'-4'245'0'0,"-20"-100"7562"0"0,18 99-7664 0 0,0 1 0 0 0,-1 0 1 0 0,0 0-1 0 0,1 0 0 0 0,-1 0 0 0 0,-1 0 0 0 0,1 0 0 0 0,0 1 0 0 0,-1 0 0 0 0,0 0 0 0 0,0 0 0 0 0,0 0 0 0 0,0 0 0 0 0,0 1 1 0 0,0-1-1 0 0,-1 1 0 0 0,1 0 0 0 0,-1 1 0 0 0,0-1 0 0 0,1 1 0 0 0,-3 0-143 0 0,-3-1-66 0 0,0 1-1 0 0,-1 1 1 0 0,1-1-1 0 0,0 2 1 0 0,0 0 0 0 0,0 0-1 0 0,0 0 1 0 0,0 2-1 0 0,0-1 1 0 0,0 1 0 0 0,0 0-1 0 0,1 1 1 0 0,-1 0-1 0 0,1 1 1 0 0,0 0 0 0 0,-6 5 66 0 0,-83 64-4990 0 0,72-52 2276 0 0,8-6 423 0 0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6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4721 0 0,'0'0'2313'0'0,"0"0"-905"0"0,0 0-976 0 0,0 0-512 0 0,0 0-104 0 0,0 0-8 0 0,0 0 128 0 0,0 0-40 0 0,0 0-328 0 0,0 0-633 0 0,0 0-1095 0 0,0 0-2097 0 0,0 0 3921 0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5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67 0 0 0,'0'0'1028'0'0,"0"0"521"0"0,0 0 334 0 0,0 0 13 0 0,0 0-138 0 0,0 0-253 0 0,0 0-224 0 0,4-12-152 0 0,14-35-133 0 0,-18 48-964 0 0,0-1-1 0 0,0 0 0 0 0,-1 1 0 0 0,1-1 1 0 0,0 0-1 0 0,0 0 0 0 0,-1 1 0 0 0,1-1 0 0 0,0 0 1 0 0,-1 0-1 0 0,1 1 0 0 0,0-1 0 0 0,-1 0 0 0 0,1 0 1 0 0,0 0-1 0 0,-1 0 0 0 0,1 0 0 0 0,0 0 0 0 0,-1 1 1 0 0,1-1-1 0 0,0 0 0 0 0,-1 0 0 0 0,1 0 1 0 0,0 0-1 0 0,-1 0 0 0 0,1 0 0 0 0,-1 0 0 0 0,1-1 1 0 0,0 1-1 0 0,-1 0 0 0 0,1 0 0 0 0,0 0 0 0 0,-1 0 1 0 0,1 0-1 0 0,0-1 0 0 0,-1 1 0 0 0,1 0 1 0 0,0 0-1 0 0,-1 0 0 0 0,1-1 0 0 0,0 1 0 0 0,0 0 1 0 0,-1 0-1 0 0,1-1 0 0 0,0 1 0 0 0,0 0 0 0 0,0-1 1 0 0,-1 1-1 0 0,1 0 0 0 0,0-1 0 0 0,0 1 0 0 0,0 0 1 0 0,0-1-1 0 0,0 1 0 0 0,0 0 0 0 0,0-1 1 0 0,0 1-1 0 0,-1 0 0 0 0,1-1 0 0 0,0 1 0 0 0,1-1 1 0 0,-1 1-1 0 0,0 0 0 0 0,0-1 0 0 0,0 1 0 0 0,0 0 1 0 0,0-1-1 0 0,0 1-31 0 0,0 0 66 0 0,-42 23 447 0 0,2 2 0 0 0,0 2 0 0 0,2 2 0 0 0,1 1 0 0 0,-3 5-513 0 0,-2 1 284 0 0,-62 56 308 0 0,105-90-592 0 0,-1 0 0 0 0,1 0 0 0 0,0-1 1 0 0,0 1-1 0 0,0 0 0 0 0,0-1 0 0 0,0 1 1 0 0,0 0-1 0 0,0-1 0 0 0,1 1 1 0 0,-1-1-1 0 0,0 0 0 0 0,1 1 0 0 0,-1-1 1 0 0,1 0-1 0 0,-1 0 0 0 0,1 0 0 0 0,0 0 1 0 0,0 0-1 0 0,-1 0 0 0 0,1-1 0 0 0,0 1 1 0 0,0-1-1 0 0,0 1 0 0 0,0-1 0 0 0,0 1 1 0 0,0-1-1 0 0,0 0 0 0 0,-1 0 0 0 0,1 0 1 0 0,0 0-1 0 0,0-1 0 0 0,0 1 0 0 0,0 0 0 0 0,6 1 18 0 0,89 12 123 0 0,-77-12-118 0 0,-1 1 0 0 0,1 1 0 0 0,-1 0 0 0 0,0 1 1 0 0,0 2-1 0 0,0 0 0 0 0,0 1-23 0 0,-17-6 18 0 0,0-1-1 0 0,-1 1 1 0 0,1 0-1 0 0,0 0 1 0 0,-1 0 0 0 0,1 0-1 0 0,-1 0 1 0 0,0 0 0 0 0,1 0-1 0 0,-1 1 1 0 0,0-1-1 0 0,0 0 1 0 0,1 1 0 0 0,-1-1-1 0 0,0 1 1 0 0,0-1-1 0 0,-1 1 1 0 0,1 0 0 0 0,0-1-1 0 0,0 1 1 0 0,-1 0-1 0 0,1-1 1 0 0,-1 1 0 0 0,0 0-1 0 0,1 0 1 0 0,-1 0-1 0 0,0-1 1 0 0,0 1 0 0 0,0 0-1 0 0,0 0 1 0 0,-1 0-1 0 0,1 0 1 0 0,0-1 0 0 0,-1 1-1 0 0,1 0 1 0 0,-1 0 0 0 0,0-1-1 0 0,0 2-17 0 0,-44 56 777 0 0,-4-18-772 0 0,-2-2 1 0 0,-2-3 0 0 0,-52 27-6 0 0,0-11-896 0 0,44-26-728 0 0,37-22-2640 0 0,23-4 754 0 0,1 0-3183 0 0,3 0 4192 0 0,3-3 1542 0 0</inkml:trace>
  <inkml:trace contextRef="#ctx0" brushRef="#br0" timeOffset="533.827">907 302 752 0 0,'0'0'690'0'0,"0"0"-264"0"0,0 0 95 0 0,0 0 435 0 0,0 0 463 0 0,0 0 312 0 0,0 0 6 0 0,0 0-212 0 0,0 0-272 0 0,0 0-270 0 0,0 0-207 0 0,0 0-154 0 0,0 31-115 0 0,3 98-67 0 0,-1-92-177 0 0,-1 0 0 0 0,-3 1 0 0 0,0-1 0 0 0,-2 0 0 0 0,-2-1 0 0 0,-2 1 0 0 0,-1-1 0 0 0,-2 0 0 0 0,-3 6-263 0 0,-47 65 804 0 0,54-133 824 0 0,10 6-1618 0 0,1 0 0 0 0,1 0 0 0 0,1 0 0 0 0,0 1 0 0 0,2 0-1 0 0,0 0 1 0 0,1 0 0 0 0,1 1 0 0 0,1 1 0 0 0,7-9-10 0 0,-3 1 0 0 0,24-42-37 0 0,3 2-1 0 0,3 1 1 0 0,47-49 37 0 0,-50 70-14 0 0,2 3 1 0 0,2 1-1 0 0,2 2 0 0 0,30-16 14 0 0,-69 47 14 0 0,0 0-1 0 0,-1 0 0 0 0,2 2 0 0 0,-1-1 1 0 0,1 1-1 0 0,-1 0 0 0 0,1 1 0 0 0,0 0 1 0 0,0 1-1 0 0,1 0 0 0 0,-1 0 0 0 0,0 1 1 0 0,1 0-1 0 0,1 1-13 0 0,-10 1 9 0 0,0 0-1 0 0,0 0 1 0 0,0-1 0 0 0,0 1 0 0 0,-1 1 0 0 0,1-1 0 0 0,0 0 0 0 0,0 0-1 0 0,-1 1 1 0 0,1-1 0 0 0,-1 1 0 0 0,1-1 0 0 0,-1 1 0 0 0,1 0-1 0 0,-1 0 1 0 0,0 0 0 0 0,0-1 0 0 0,0 1 0 0 0,0 0 0 0 0,0 0-1 0 0,-1 0 1 0 0,1 0 0 0 0,-1 1 0 0 0,1-1 0 0 0,-1 0 0 0 0,1 0 0 0 0,-1 0-1 0 0,0 0 1 0 0,0 0 0 0 0,0 1 0 0 0,-1 0-9 0 0,-10 71 505 0 0,-1-51-491 0 0,-1 0 1 0 0,-1-1 0 0 0,-1-1 0 0 0,-1 0 0 0 0,-1-1-1 0 0,-1-1 1 0 0,-1 0 0 0 0,0-2 0 0 0,-1 0 0 0 0,-1-1-1 0 0,-21 12-14 0 0,29-19-519 0 0,-1 0 0 0 0,-1-1-1 0 0,0 0 1 0 0,0-1 0 0 0,0 0 0 0 0,-1-2-1 0 0,0 0 1 0 0,-15 3 519 0 0,10-7-4728 0 0,12-2-5554 0 0,7 1 9250 0 0</inkml:trace>
  <inkml:trace contextRef="#ctx0" brushRef="#br0" timeOffset="1054.477">1365 490 128 0 0,'0'0'1754'0'0,"0"0"-685"0"0,0 0-47 0 0,0 0 341 0 0,0 0 332 0 0,0 0 237 0 0,0 0 22 0 0,0 0-155 0 0,0 0-231 0 0,0 0-269 0 0,36 3-262 0 0,112 7-224 0 0,-143-9-740 0 0,1-1 0 0 0,-1 0-1 0 0,1 0 1 0 0,-1 0 0 0 0,1 0 0 0 0,-1-1-1 0 0,1 0 1 0 0,-1 0 0 0 0,0-1 0 0 0,1 1-1 0 0,-1-1 1 0 0,0 0 0 0 0,0-1 0 0 0,3-1-73 0 0,7-4 244 0 0,19-10-13 0 0,-1 0 0 0 0,-1-2 0 0 0,-1-1-1 0 0,0-2 1 0 0,-2-1 0 0 0,-1-1 0 0 0,0-1 0 0 0,-2-2 0 0 0,-2-1-1 0 0,6-8-230 0 0,-25 28-4 0 0,1 1-1 0 0,-1-1 0 0 0,0-1 1 0 0,-1 1-1 0 0,0 0 0 0 0,-1-1 1 0 0,0 0-1 0 0,0 0 0 0 0,-1 0 1 0 0,-1 0-1 0 0,1 0 0 0 0,-1-1 1 0 0,-1 1-1 0 0,0-2 5 0 0,-1 9-24 0 0,1 0-1 0 0,-1 0 1 0 0,0 0 0 0 0,0 0-1 0 0,0 1 1 0 0,-1-1-1 0 0,1 0 1 0 0,0 0 0 0 0,-1 1-1 0 0,0-1 1 0 0,0 1 0 0 0,0 0-1 0 0,0-1 1 0 0,0 1-1 0 0,0 0 1 0 0,0 0 0 0 0,-1 0-1 0 0,1 1 1 0 0,-1-1-1 0 0,1 0 1 0 0,-1 1 0 0 0,0 0-1 0 0,0-1 1 0 0,0 1-1 0 0,1 0 1 0 0,-1 1 0 0 0,0-1-1 0 0,0 0 1 0 0,0 1 0 0 0,0 0-1 0 0,0 0 1 0 0,-1 0-1 0 0,1 0 1 0 0,0 0 0 0 0,0 0-1 0 0,0 1 1 0 0,0 0-1 0 0,0-1 1 0 0,1 1 0 0 0,-1 0-1 0 0,0 0 1 0 0,0 1 0 0 0,0-1-1 0 0,1 1 1 0 0,-1-1-1 0 0,1 1 1 0 0,-1 0 0 0 0,1 0-1 0 0,-1 0 25 0 0,-53 68-48 0 0,56-68 49 0 0,-1 0 1 0 0,0 0 0 0 0,0 0-1 0 0,1 0 1 0 0,-1 0 0 0 0,1 0-1 0 0,-1 0 1 0 0,1 0 0 0 0,0 0-1 0 0,0 0 1 0 0,0 1 0 0 0,0-1-1 0 0,0 0 1 0 0,1 0 0 0 0,-1 0-1 0 0,0 0 1 0 0,1 0 0 0 0,0 0-1 0 0,0 0 1 0 0,-1 0 0 0 0,1 0-1 0 0,0 0 1 0 0,0 0 0 0 0,1 0-1 0 0,-1-1 1 0 0,0 1 0 0 0,1 0-1 0 0,-1-1 1 0 0,1 1 0 0 0,-1-1-1 0 0,1 1 1 0 0,0-1 0 0 0,0 0-1 0 0,-1 0 1 0 0,1 0 0 0 0,0 0-1 0 0,0 0 1 0 0,2 0-2 0 0,263 54 648 0 0,-227-13-113 0 0,-39-37-469 0 0,0 0 1 0 0,0 0-1 0 0,0 1 1 0 0,0-1-1 0 0,-1 0 1 0 0,0 0-1 0 0,0 0 1 0 0,0 1-1 0 0,-1-1 1 0 0,1 0-1 0 0,-1 0 1 0 0,-1 0-1 0 0,1 0 1 0 0,-1 0 0 0 0,0 0-1 0 0,0 1-66 0 0,-46 122 143 0 0,47-109-1160 0 0,11-17-3804 0 0,20-18-8599 0 0,-23 11 10529 0 0</inkml:trace>
  <inkml:trace contextRef="#ctx0" brushRef="#br0" timeOffset="1228.497">2363 417 6097 0 0,'0'0'1541'0'0,"0"0"-358"0"0,0 0-153 0 0,0 0 53 0 0,0 0 15 0 0,0 0-123 0 0,0 0-284 0 0,0 0-319 0 0,0 0-227 0 0,0 0-126 0 0,0 0-70 0 0,0 0-69 0 0,-7 23-76 0 0,-19 70-111 0 0,24-78-1532 0 0,7-21-277 0 0,7-16-2853 0 0,-12 22 4807 0 0,6-11-3310 0 0,-2 0 2470 0 0</inkml:trace>
  <inkml:trace contextRef="#ctx0" brushRef="#br0" timeOffset="2164.213">2654 464 8682 0 0,'0'0'1296'0'0,"0"0"-300"0"0,0 0 29 0 0,0 0 155 0 0,0 0 109 0 0,0 0-87 0 0,0 0-279 0 0,0 0-288 0 0,0 0-210 0 0,0 0-166 0 0,19-33-87 0 0,60-102-55 0 0,-33 68 18 0 0,3 8-70 0 0,-48 60-87 0 0,0 0 0 0 0,-1 0-1 0 0,1 0 1 0 0,0 0-1 0 0,0 0 1 0 0,0 0 0 0 0,-1 0-1 0 0,1 0 1 0 0,-1 0 0 0 0,1 0-1 0 0,-1 1 1 0 0,1-1 0 0 0,-1 0-1 0 0,1 0 1 0 0,-1 0-1 0 0,0 1 1 0 0,0-1 0 0 0,0 0-1 0 0,0 0 1 0 0,0 1 0 0 0,0-1-1 0 0,0 0 1 0 0,0 0-1 0 0,0 1 1 0 0,0-1 0 0 0,-1 0-1 0 0,1 0 1 0 0,-1 0 0 0 0,1 1-1 0 0,-1-1 1 0 0,1 0 0 0 0,-1 0-1 0 0,1 0 1 0 0,-1 0-1 0 0,0 1 23 0 0,-21 136-302 0 0,22-135 300 0 0,0-1-1 0 0,1 1 1 0 0,-1 0 0 0 0,1-1 0 0 0,0 1 0 0 0,0-1 0 0 0,0 0 0 0 0,0 1 0 0 0,0-1-1 0 0,0 0 1 0 0,1 1 0 0 0,-1-1 0 0 0,1 0 0 0 0,0 0 0 0 0,-1 0 0 0 0,1-1 0 0 0,0 1-1 0 0,0 0 1 0 0,0-1 0 0 0,1 1 0 0 0,-1-1 0 0 0,0 1 0 0 0,0-1 0 0 0,1 0 0 0 0,-1 0 0 0 0,1 0-1 0 0,-1-1 1 0 0,1 1 0 0 0,-1 0 0 0 0,1-1 0 0 0,-1 0 0 0 0,1 0 0 0 0,0 1 0 0 0,1-2 2 0 0,92-11 242 0 0,-62-6-240 0 0,-1-1 0 0 0,0-2 0 0 0,-2-2 0 0 0,-1 0 0 0 0,21-22-2 0 0,8-5-2959 0 0,2 3-3943 0 0,5 6 18 0 0,-18 21 8676 0 0,-46 24 7583 0 0,-30 24-6511 0 0,-18 6-887 0 0,35-27-1813 0 0,0 0 0 0 0,0 1 0 0 0,1 0 0 0 0,0 0-1 0 0,1 1 1 0 0,0 0 0 0 0,0 1 0 0 0,1 0 0 0 0,0 0 0 0 0,1 1 0 0 0,0 0 0 0 0,1 1-1 0 0,-2 2-163 0 0,7-11 9 0 0,0-1 0 0 0,1 0 0 0 0,-1 0 0 0 0,1 0 0 0 0,-1 0 0 0 0,1 1 0 0 0,0-1 0 0 0,-1 0 0 0 0,1 0 0 0 0,0 1 0 0 0,1-1 0 0 0,-1 0 0 0 0,0 0 0 0 0,1 1 0 0 0,-1-1 0 0 0,1 0 0 0 0,0 0 0 0 0,-1 0 0 0 0,1 0 0 0 0,0 0 0 0 0,1 0 0 0 0,-1 0 0 0 0,0 0 0 0 0,0 0 0 0 0,1 0 0 0 0,-1-1 0 0 0,1 1 0 0 0,-1-1 0 0 0,1 1 0 0 0,0-1 0 0 0,0 1 0 0 0,0-1 0 0 0,0 0 0 0 0,0 0 0 0 0,0 0 0 0 0,0 0 0 0 0,0 0 0 0 0,0 0 0 0 0,0-1 0 0 0,0 1 0 0 0,1-1 0 0 0,-1 1 0 0 0,0-1-1 0 0,0 0 1 0 0,2 0-9 0 0,103-10 1075 0 0,106-78 431 0 0,-201 82-1420 0 0,0 0 0 0 0,1 1-1 0 0,0 0 1 0 0,0 1 0 0 0,0 1 0 0 0,0 0-1 0 0,0 1 1 0 0,1 0 0 0 0,-1 1 0 0 0,1 0-1 0 0,-1 1 1 0 0,1 1 0 0 0,0 0-86 0 0,-8 3 41 0 0,-1-1 1 0 0,0 1-1 0 0,0 0 1 0 0,0 0-1 0 0,0 0 1 0 0,-1 1-1 0 0,0 0 1 0 0,0 0-1 0 0,0 0 1 0 0,0 0-1 0 0,-1 1 1 0 0,0-1-1 0 0,0 1 1 0 0,0 0-1 0 0,-1 0 1 0 0,0 0-1 0 0,0 0 1 0 0,0 0-1 0 0,-1 1 1 0 0,0-1-1 0 0,0 0 1 0 0,-1 1-1 0 0,1-1 1 0 0,-2 1-1 0 0,1-1 1 0 0,-1 1-42 0 0,2 78 136 0 0,-3-1-1 0 0,-5 1 1 0 0,-3-1 0 0 0,-13 48-136 0 0,20-110-1 0 0,-1 1 0 0 0,-2-1 0 0 0,0 0 0 0 0,-1-1 0 0 0,-1 0 0 0 0,0 0 0 0 0,-2 0 0 0 0,-1-1 1 0 0,0-1-1 0 0,-2 0 0 0 0,0 0 0 0 0,-1-2 0 0 0,-1 1 0 0 0,0-2 0 0 0,-5 3 1 0 0,19-17 3 0 0,-1 0-1 0 0,0 0 1 0 0,0 0-1 0 0,0 0 1 0 0,0-1 0 0 0,0 1-1 0 0,0-1 1 0 0,0 1-1 0 0,0-1 1 0 0,-1 0-1 0 0,1 0 1 0 0,0 0-1 0 0,-1 0 1 0 0,1 0 0 0 0,-1-1-1 0 0,1 1 1 0 0,-1-1-1 0 0,1 1 1 0 0,-1-1-1 0 0,0 0 1 0 0,1 0-1 0 0,-1 0 1 0 0,1-1-1 0 0,-1 1 1 0 0,1 0 0 0 0,-1-1-1 0 0,1 0 1 0 0,-1 1-1 0 0,1-1 1 0 0,-1 0-1 0 0,1 0 1 0 0,0-1-1 0 0,0 1 1 0 0,-1 0 0 0 0,1-1-1 0 0,0 0 1 0 0,0 1-1 0 0,1-1 1 0 0,-1 0-1 0 0,0 0 1 0 0,0 0-1 0 0,1 0 1 0 0,-1 0-1 0 0,1 0 1 0 0,0 0 0 0 0,-1-3-3 0 0,0-18-5 0 0,1 0 0 0 0,1 0 0 0 0,1 0 0 0 0,1 0 0 0 0,1 0 0 0 0,1 0 0 0 0,1 1 0 0 0,1-1 0 0 0,1 1 1 0 0,1 1-1 0 0,1-1 0 0 0,0 1 0 0 0,2 1 0 0 0,7-10 5 0 0,-16 25-3 0 0,17-36-84 0 0,2 2 0 0 0,2 0 0 0 0,1 2 0 0 0,2 0 1 0 0,1 1 86 0 0,-15 23-429 0 0,0 1-1 0 0,1 0 1 0 0,0 0 0 0 0,0 1 0 0 0,1 1 0 0 0,1 0 0 0 0,-1 1 0 0 0,2 1 0 0 0,2-1 429 0 0,26-5-4200 0 0,-13 9-4401 0 0,-17 5 1055 0 0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53.0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41 501 0 0 0,'0'0'500'0'0,"0"0"808"0"0,0 0 450 0 0,0 0 196 0 0,0 0-12 0 0,0 0-117 0 0,0 0-306 0 0,0 0-336 0 0,0 0-253 0 0,-3-4-233 0 0,-8-13-123 0 0,8 45 1652 0 0,-15 208 665 0 0,16-226-2845 0 0,1 1 0 0 0,-1-1 0 0 0,2 1 0 0 0,-1-1 1 0 0,2 1-1 0 0,-1 0 0 0 0,1-1 0 0 0,1 1 0 0 0,0-1 1 0 0,0 0-1 0 0,1 0 0 0 0,1 0 0 0 0,0 0 0 0 0,0 0 0 0 0,0-1 1 0 0,1 1-1 0 0,1-1 0 0 0,0 0 0 0 0,0-1 0 0 0,1 0 0 0 0,0 0 1 0 0,0 0-1 0 0,0-1 0 0 0,6 4-46 0 0,-4-9 55 0 0,0-2 1 0 0,0 1-1 0 0,1-1 1 0 0,-1-1-1 0 0,0 1 0 0 0,0-2 1 0 0,0 1-1 0 0,-1-1 1 0 0,1 0-1 0 0,0-1 0 0 0,-1 0 1 0 0,1-1-1 0 0,-1 0 1 0 0,0 0-1 0 0,0 0 0 0 0,0-1 1 0 0,-1 0-1 0 0,0-1 1 0 0,0 0-1 0 0,0 0 0 0 0,-1 0 1 0 0,1-1-1 0 0,-2 0 1 0 0,2-2-56 0 0,10-7 58 0 0,-2 0 0 0 0,0-1 1 0 0,-1-1-1 0 0,-1 0 0 0 0,0-1 1 0 0,-1 0-1 0 0,-2-1 0 0 0,0 0 1 0 0,-1-1-1 0 0,-1 0 0 0 0,0-1 1 0 0,-2 0-59 0 0,-4 0 208 0 0,-2 21-125 0 0,0 1-35 0 0,0 5-108 0 0,0 20 6 0 0,-1-18 57 0 0,0-1 0 0 0,1 1 1 0 0,0 0-1 0 0,0 0 0 0 0,1 0 1 0 0,-1-1-1 0 0,2 1 0 0 0,-1 0 0 0 0,1-1 1 0 0,0 1-1 0 0,0-1 0 0 0,0 0 1 0 0,1 1-1 0 0,0-1 0 0 0,1 0 0 0 0,-1-1 1 0 0,1 1-1 0 0,3 3-3 0 0,2-3 61 0 0,0 0-1 0 0,0-1 1 0 0,1 0 0 0 0,-1-1 0 0 0,1 0-1 0 0,0 0 1 0 0,1-1 0 0 0,-1 0 0 0 0,0-1 0 0 0,1 0-1 0 0,0 0 1 0 0,-1-1 0 0 0,1-1 0 0 0,0 0-1 0 0,-1 0 1 0 0,1-1 0 0 0,0-1 0 0 0,-1 0-1 0 0,1 0 1 0 0,-1-1 0 0 0,0 0 0 0 0,1-1-1 0 0,2-1-60 0 0,0 0 50 0 0,0 0-1 0 0,0 0 1 0 0,-1-2-1 0 0,0 1 0 0 0,0-2 1 0 0,0 1-1 0 0,-1-2 0 0 0,0 1 1 0 0,-1-1-1 0 0,0-1 0 0 0,0 0 1 0 0,-1-1-1 0 0,0 0 0 0 0,-1 0 1 0 0,0 0-1 0 0,-1-1 0 0 0,0 0 1 0 0,-1-1-1 0 0,-1 0 0 0 0,0 0 1 0 0,0 0-1 0 0,-1 0 0 0 0,-1-1 1 0 0,1-7-50 0 0,-12 4-2846 0 0,-6 15-7896 0 0,12 2 1876 0 0</inkml:trace>
  <inkml:trace contextRef="#ctx0" brushRef="#br0" timeOffset="313.077">1407 567 11522 0 0,'0'0'941'0'0,"0"0"-303"0"0,0 0-5 0 0,0 0 280 0 0,0 0 249 0 0,0 0 61 0 0,0 0-186 0 0,-8 32-302 0 0,-22 100-275 0 0,22-39 62 0 0,8-86-519 0 0,0-1-1 0 0,1 1 1 0 0,0-1 0 0 0,0 0 0 0 0,1 0 0 0 0,-1 0 0 0 0,1 0 0 0 0,1 0 0 0 0,-1 0 0 0 0,1 0 0 0 0,0-1 0 0 0,0 1 0 0 0,1-1 0 0 0,1 2-3 0 0,24 20-3866 0 0,-19-27-7867 0 0,-8-3 7505 0 0</inkml:trace>
  <inkml:trace contextRef="#ctx0" brushRef="#br0" timeOffset="584.452">1203 144 13371 0 0,'0'0'1224'0'0,"0"0"-328"0"0,0 0-376 0 0,0 0-152 0 0,0 0-119 0 0,0 0-137 0 0,0 0-144 0 0,0 0-96 0 0,0 0-40 0 0,0 0-97 0 0,0 0-303 0 0,0 0-760 0 0,0 0-1705 0 0,73 4-2192 0 0,-62-1-768 0 0</inkml:trace>
  <inkml:trace contextRef="#ctx0" brushRef="#br0" timeOffset="848.632">1926 0 12395 0 0,'0'0'410'0'0,"0"0"-2"0"0,0 0 255 0 0,0 0 352 0 0,0 0 229 0 0,0 0 13 0 0,0 0-222 0 0,5 37-282 0 0,15 114-241 0 0,14-11 218 0 0,-18-80-563 0 0,-3 0-1 0 0,-3 0 1 0 0,-2 1 0 0 0,-3 1 0 0 0,-3-1 0 0 0,-2 1 0 0 0,-3-1 0 0 0,-5 18-167 0 0,7-74-848 0 0,-1 10-1275 0 0,-1-14-3265 0 0,-1-3-4617 0 0,2-1 6612 0 0</inkml:trace>
  <inkml:trace contextRef="#ctx0" brushRef="#br0" timeOffset="1109.988">1740 523 7770 0 0,'0'0'1647'0'0,"0"0"-638"0"0,0 0-209 0 0,0 0 181 0 0,0 0 232 0 0,0 0 86 0 0,0 0-135 0 0,0 0-214 0 0,0 0-169 0 0,33-10-128 0 0,103-33-107 0 0,-8 15 627 0 0,-69 16-1043 0 0,-1-3 1 0 0,-1-2 0 0 0,52-24-131 0 0,-76 27-601 0 0,44-23-1755 0 0,-34 4-7889 0 0,-36 25 3069 0 0</inkml:trace>
  <inkml:trace contextRef="#ctx0" brushRef="#br0" timeOffset="1461.355">2593 184 5225 0 0,'0'0'1574'0'0,"0"0"-371"0"0,0 0 33 0 0,0 0 199 0 0,0 0 156 0 0,-3 32-25 0 0,-9 102-247 0 0,-3 156 1888 0 0,15-286-3158 0 0,-1-1 0 0 0,1 1 0 0 0,-1 0 0 0 0,1 0 0 0 0,0 0 0 0 0,1-1 0 0 0,-1 1 0 0 0,1 0 0 0 0,0 0 0 0 0,-1-1 0 0 0,2 1 0 0 0,-1 0 0 0 0,0-1 0 0 0,1 1 0 0 0,-1-1 0 0 0,1 0 0 0 0,0 1 0 0 0,0-1 0 0 0,1 0 0 0 0,-1 0 0 0 0,1 0 0 0 0,-1 0 0 0 0,1-1 0 0 0,0 1-1 0 0,0-1 1 0 0,0 0 0 0 0,0 0 0 0 0,1 0 0 0 0,-1 0 0 0 0,0 0 0 0 0,1-1 0 0 0,-1 1 0 0 0,1-1 0 0 0,0 0 0 0 0,-1 0 0 0 0,1 0 0 0 0,0-1 0 0 0,0 1 0 0 0,0-1 0 0 0,-1 0 0 0 0,1 0 0 0 0,0 0 0 0 0,0-1 0 0 0,0 1 0 0 0,-1-1 0 0 0,1 0 0 0 0,0 0 0 0 0,3-2-49 0 0,100-59 345 0 0,34-14 8 0 0,-140 75-348 0 0,1 0 1 0 0,-1 1-1 0 0,1-1 1 0 0,-1 1 0 0 0,1-1-1 0 0,0 1 1 0 0,-1-1-1 0 0,1 1 1 0 0,-1 0-1 0 0,1 0 1 0 0,0-1 0 0 0,-1 1-1 0 0,1 1 1 0 0,0-1-1 0 0,-1 0 1 0 0,1 0 0 0 0,0 0-1 0 0,-1 1 1 0 0,1-1-1 0 0,-1 1 1 0 0,1 0 0 0 0,-1-1-1 0 0,1 1 1 0 0,-1 0-1 0 0,1 0 1 0 0,-1 0-1 0 0,0 0 1 0 0,1 0 0 0 0,-1 0-1 0 0,0 0 1 0 0,0 0-1 0 0,0 0 1 0 0,0 1 0 0 0,0-1-1 0 0,0 0 1 0 0,0 1-1 0 0,0 0-5 0 0,11 66 363 0 0,-6-21-220 0 0,-5-43-157 0 0,1-1-1 0 0,-1 0 1 0 0,1 0 0 0 0,0 0 0 0 0,-1 0 0 0 0,1 0-1 0 0,0-1 1 0 0,1 1 0 0 0,-1 0 0 0 0,0-1 0 0 0,1 0-1 0 0,0 1 1 0 0,-1-1 0 0 0,1 0 0 0 0,0 0 0 0 0,0-1-1 0 0,0 1 1 0 0,0-1 0 0 0,0 1 0 0 0,1-1 0 0 0,-1 0-1 0 0,0 0 1 0 0,0-1 0 0 0,1 1 0 0 0,-1 0 0 0 0,4-1 14 0 0,34-10-3704 0 0,-16-4-6544 0 0,-19 11 2452 0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28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916 467 0 0 0,'0'0'863'0'0,"0"0"659"0"0,0 0 129 0 0,0 0-52 0 0,0 0-124 0 0,0 0-154 0 0,0 0-127 0 0,-13-13-149 0 0,-41-42-162 0 0,53 54-823 0 0,-1-1-1 0 0,1 1 0 0 0,0-1 1 0 0,-1 1-1 0 0,1 0 0 0 0,-1 0 1 0 0,0-1-1 0 0,1 1 0 0 0,-1 0 1 0 0,0 0-1 0 0,0 1 1 0 0,1-1-1 0 0,-1 0 0 0 0,0 0 1 0 0,0 1-1 0 0,0 0 0 0 0,0-1 1 0 0,0 1-1 0 0,0 0 1 0 0,0 0-1 0 0,0 0 0 0 0,0 0 1 0 0,0 0-1 0 0,0 0 0 0 0,0 1-59 0 0,-9 0 250 0 0,-4 2-176 0 0,1 1-1 0 0,-1 1 1 0 0,1 0 0 0 0,0 1 0 0 0,1 0-1 0 0,-1 1 1 0 0,1 1 0 0 0,0 0 0 0 0,1 0-1 0 0,0 2 1 0 0,1-1 0 0 0,-1 1-1 0 0,2 1 1 0 0,0 0 0 0 0,0 1 0 0 0,1 0-1 0 0,-2 4-73 0 0,1-5 35 0 0,1 1 0 0 0,0-1 0 0 0,1 2 0 0 0,0 0-1 0 0,1 0 1 0 0,0 0 0 0 0,2 0 0 0 0,-1 1-1 0 0,1 0 1 0 0,1 1 0 0 0,1-1 0 0 0,0 0-1 0 0,1 1 1 0 0,-1 13-35 0 0,3-24 32 0 0,0 1 0 0 0,0 0 0 0 0,0 0 0 0 0,0-1 0 0 0,1 1-1 0 0,0 0 1 0 0,0 0 0 0 0,0-1 0 0 0,0 1 0 0 0,1-1 0 0 0,0 1 0 0 0,0-1 0 0 0,0 0-1 0 0,1 0 1 0 0,-1 0 0 0 0,1 0 0 0 0,0 0 0 0 0,0 0 0 0 0,0-1 0 0 0,0 0-1 0 0,1 1 1 0 0,-1-1 0 0 0,1 0 0 0 0,0-1 0 0 0,0 1 0 0 0,0-1 0 0 0,1 0 0 0 0,-1 0-1 0 0,2 1-31 0 0,2 0 99 0 0,0 0 0 0 0,1 0 0 0 0,-1-1 0 0 0,1 0 0 0 0,0-1 0 0 0,-1 0 0 0 0,1 0 0 0 0,0-1-1 0 0,0 0 1 0 0,0-1 0 0 0,-1 0 0 0 0,1 0 0 0 0,0-1 0 0 0,-1 0 0 0 0,1 0 0 0 0,-1-1 0 0 0,1 0-1 0 0,-1 0 1 0 0,1-2-99 0 0,12-6 163 0 0,-1 0 1 0 0,0-1-1 0 0,0-1 0 0 0,-2-1 0 0 0,1-1 0 0 0,10-13-163 0 0,-11 11 22 0 0,-1-1 0 0 0,-1 0 0 0 0,-1-2 0 0 0,0 0 0 0 0,-1 0 0 0 0,-2-1 0 0 0,0-1 0 0 0,-1 0 0 0 0,-1-1 0 0 0,-2 0 0 0 0,6-20-22 0 0,-13 42-29 0 0,0-1 1 0 0,0 1 0 0 0,0-1 0 0 0,0 0-1 0 0,0 1 1 0 0,-1-1 0 0 0,1 0-1 0 0,0 0 1 0 0,-1 0 0 0 0,0 1 0 0 0,1-1-1 0 0,-1 0 1 0 0,0 0 0 0 0,0 0 0 0 0,0 0-1 0 0,0 0 1 0 0,0 0 0 0 0,0 0-1 0 0,-1 1 1 0 0,1-1 0 0 0,0 0 0 0 0,-1 0-1 0 0,0 0 1 0 0,1 1 0 0 0,-1-1-1 0 0,0 0 1 0 0,0 0 0 0 0,0 1 0 0 0,0-1-1 0 0,0 1 1 0 0,-1-1 0 0 0,1 1-1 0 0,0 0 1 0 0,-1-1 0 0 0,1 1 0 0 0,-1 0-1 0 0,1 0 1 0 0,-1 0 0 0 0,1 0-1 0 0,-1 0 1 0 0,0 0 0 0 0,0 0 0 0 0,1 1-1 0 0,-1-1 1 0 0,0 1 0 0 0,0-1-1 0 0,0 1 1 0 0,0 0 0 0 0,0 0 0 0 0,1 0-1 0 0,-1 0 1 0 0,0 0 0 0 0,-1 0 28 0 0,-2 3-29 0 0,0 0-1 0 0,1 0 1 0 0,-1 0 0 0 0,0 1 0 0 0,1-1 0 0 0,0 1 0 0 0,0 0 0 0 0,0 1-1 0 0,1-1 1 0 0,-1 1 0 0 0,1 0 0 0 0,0-1 0 0 0,1 1 0 0 0,-1 1 29 0 0,-3 3 13 0 0,-1 1 17 0 0,1 0 0 0 0,0 1 0 0 0,0 0 0 0 0,1 0 0 0 0,1 0 0 0 0,0 0 0 0 0,0 0 0 0 0,2 1 0 0 0,-1 0 0 0 0,1-1 0 0 0,1 1 0 0 0,0 0 0 0 0,0 0 0 0 0,2 0 0 0 0,-1 0 0 0 0,3 9-30 0 0,0-14 54 0 0,1 0 0 0 0,1 0 0 0 0,-1-1 0 0 0,1 1 0 0 0,0-1 0 0 0,1 0 0 0 0,-1 0 0 0 0,1-1 0 0 0,0 0 0 0 0,1 0 0 0 0,-1 0 0 0 0,1-1 0 0 0,0 0 0 0 0,0 0 0 0 0,1-1 0 0 0,-1 1 0 0 0,1-2 0 0 0,-1 1 0 0 0,1-1 0 0 0,0 0 0 0 0,0-1 0 0 0,0 0 0 0 0,0 0 0 0 0,0-1 0 0 0,0 0 0 0 0,2 0-54 0 0,10-1 91 0 0,0 0-1 0 0,0-1 0 0 0,0-1 1 0 0,-1-1-1 0 0,1-1 0 0 0,-1-1 1 0 0,0 0-1 0 0,-1-1 0 0 0,1-1 1 0 0,-1-1-1 0 0,14-10-90 0 0,-8 5 36 0 0,-1-1-1 0 0,-1-1 1 0 0,0-1-1 0 0,-2-1 1 0 0,0 0 0 0 0,0-2-1 0 0,2-5-35 0 0,-9 11-56 0 0,1-1-1 0 0,-2-1 0 0 0,0 0 0 0 0,-1-1 1 0 0,-1 0-1 0 0,-1-1 0 0 0,0 0 1 0 0,-1 0-1 0 0,-1-1 0 0 0,0 0 0 0 0,-2 0 1 0 0,0 0-1 0 0,-1-1 0 0 0,-2 0 1 0 0,1 0-1 0 0,-2 0 0 0 0,-1-10 57 0 0,-1 28-35 0 0,0-1 0 0 0,0 0 1 0 0,0 1-1 0 0,-1-1 0 0 0,1 1 0 0 0,0 0 0 0 0,-1-1 1 0 0,0 1-1 0 0,0 0 0 0 0,0 0 0 0 0,1 0 0 0 0,-2 0 0 0 0,1 0 1 0 0,0 1-1 0 0,0-1 0 0 0,-1 1 0 0 0,1-1 0 0 0,-1 1 0 0 0,1 0 1 0 0,-1 0-1 0 0,1 0 0 0 0,-1 0 0 0 0,0 1 0 0 0,1-1 1 0 0,-1 0-1 0 0,0 1 0 0 0,0 0 0 0 0,1 0 0 0 0,-1 0 0 0 0,0 0 1 0 0,0 0-1 0 0,1 1 0 0 0,-1-1 0 0 0,0 1 0 0 0,0 0 0 0 0,1-1 1 0 0,-1 1-1 0 0,1 0 0 0 0,-1 1 0 0 0,1-1 0 0 0,-1 0 1 0 0,1 1-1 0 0,0 0 0 0 0,-1-1 0 0 0,1 1 35 0 0,-3 2 13 0 0,0-1 1 0 0,0 1-1 0 0,1 0 0 0 0,-1 1 1 0 0,1-1-1 0 0,0 1 0 0 0,0 0 1 0 0,0 0-1 0 0,1 0 0 0 0,0 0 1 0 0,0 0-1 0 0,0 1 0 0 0,1 0 1 0 0,0-1-1 0 0,0 1 0 0 0,0 0 1 0 0,1 0-1 0 0,-1 0 1 0 0,2 0-1 0 0,-1 0 0 0 0,1 0 1 0 0,-1 0-1 0 0,2 1 0 0 0,-1-1 1 0 0,1 0-1 0 0,0 2-13 0 0,3-3 29 0 0,-1 0 1 0 0,1-1-1 0 0,0 0 0 0 0,1 0 1 0 0,-1 0-1 0 0,1 0 1 0 0,-1-1-1 0 0,1 0 0 0 0,0 1 1 0 0,0-2-1 0 0,1 1 1 0 0,-1-1-1 0 0,0 0 0 0 0,1 0 1 0 0,-1 0-1 0 0,1-1 1 0 0,0 0-1 0 0,0 0 0 0 0,0 0 1 0 0,-1-1-1 0 0,1 0 1 0 0,0 0-1 0 0,4-1-29 0 0,186-9 415 0 0,-194 9-410 0 0,0 1 0 0 0,0 0 0 0 0,0 0-1 0 0,0 0 1 0 0,0 0 0 0 0,-1 0 0 0 0,1 0 0 0 0,0 0 0 0 0,0 1 0 0 0,0-1 0 0 0,0 0 0 0 0,-1 1 0 0 0,1 0 0 0 0,0-1 0 0 0,0 1 0 0 0,-1 0-1 0 0,1 0 1 0 0,0 0 0 0 0,-1 0 0 0 0,1 0 0 0 0,-1 1 0 0 0,0-1 0 0 0,1 0 0 0 0,-1 1 0 0 0,0-1 0 0 0,0 1 0 0 0,0-1 0 0 0,0 1 0 0 0,0-1-1 0 0,0 1 1 0 0,0 0 0 0 0,0-1 0 0 0,-1 1 0 0 0,1 0 0 0 0,-1 0 0 0 0,1 0 0 0 0,-1 0 0 0 0,0-1 0 0 0,0 1 0 0 0,1 0 0 0 0,-2 0 0 0 0,1 0-1 0 0,0 0 1 0 0,0 0 0 0 0,0-1 0 0 0,-1 1 0 0 0,1 0 0 0 0,-1 0 0 0 0,0 0 0 0 0,1-1 0 0 0,-1 1 0 0 0,0 0-5 0 0,-82 207 465 0 0,83-207-496 0 0,-1 0-1 0 0,1 0 0 0 0,0 1 1 0 0,0-1-1 0 0,0 0 1 0 0,1 1-1 0 0,-1-1 1 0 0,0 0-1 0 0,1 0 0 0 0,-1 1 1 0 0,1-1-1 0 0,0 0 1 0 0,0 0-1 0 0,0 0 0 0 0,0 0 1 0 0,0 0-1 0 0,0 0 1 0 0,0 0-1 0 0,1 0 0 0 0,-1-1 1 0 0,1 1-1 0 0,0 0 1 0 0,-1-1-1 0 0,1 1 0 0 0,0-1 1 0 0,0 0-1 0 0,0 0 1 0 0,0 1-1 0 0,0-1 0 0 0,0 0 1 0 0,0-1-1 0 0,0 1 1 0 0,0 0-1 0 0,0-1 0 0 0,1 1 32 0 0,36 4-8645 0 0,-33-4 3876 0 0,-1 2-623 0 0</inkml:trace>
  <inkml:trace contextRef="#ctx0" brushRef="#br0" timeOffset="3374.173">1930 858 4377 0 0,'0'0'2032'0'0,"0"0"-470"0"0,0 0-304 0 0,0 0 43 0 0,0 0 112 0 0,0 0-30 0 0,0 0-199 0 0,0 0-251 0 0,0 0-197 0 0,0 0-146 0 0,23-30-110 0 0,71-91-67 0 0,-8 24 649 0 0,71-63 454 0 0,-157 159-1513 0 0,1 0-1 0 0,-1 0 0 0 0,1 1 0 0 0,-1-1 1 0 0,1 0-1 0 0,-1 0 0 0 0,1 1 0 0 0,0-1 1 0 0,0 1-1 0 0,-1-1 0 0 0,1 1 1 0 0,0-1-1 0 0,0 1 0 0 0,-1-1 0 0 0,1 1 1 0 0,0-1-1 0 0,0 1 0 0 0,0 0 0 0 0,0 0 1 0 0,0-1-1 0 0,0 1 0 0 0,-1 0 0 0 0,1 0 1 0 0,0 0-1 0 0,0 0 0 0 0,0 0 1 0 0,0 0-1 0 0,0 0 0 0 0,0 0 0 0 0,0 1 1 0 0,0-1-1 0 0,0 0 0 0 0,-1 1 0 0 0,1-1 1 0 0,0 0-1 0 0,0 1 0 0 0,0-1 0 0 0,-1 1 1 0 0,1-1-1 0 0,0 1 0 0 0,0-1 1 0 0,-1 1-1 0 0,1 0 0 0 0,0-1 0 0 0,-1 1 1 0 0,1 0-1 0 0,-1 0 0 0 0,1-1 0 0 0,-1 1 1 0 0,1 0-1 0 0,-1 0 0 0 0,0 0 1 0 0,1 0-1 0 0,-1-1 0 0 0,0 1 0 0 0,0 0 1 0 0,1 0-1 0 0,-1 0 0 0 0,0 0 0 0 0,0 0 1 0 0,0 0-1 0 0,0 0 0 0 0,0 0 0 0 0,-1 0 1 0 0,1-1-1 0 0,0 1 0 0 0,0 0 1 0 0,0 0-1 0 0,-1 0 0 0 0,1 0-2 0 0,3 38 149 0 0,-2 1 1 0 0,-2-1-1 0 0,-1 1 1 0 0,-2-1-1 0 0,-6 25-149 0 0,5-32 20 0 0,4 8-3 0 0,26-46 153 0 0,341-328 154 0 0,-364 332-328 0 0,3-3-3 0 0,0 0-1 0 0,0 0 1 0 0,1 1 0 0 0,-1 0 0 0 0,1 0 0 0 0,0 0-1 0 0,0 0 1 0 0,0 1 0 0 0,1 0 0 0 0,-1 1 0 0 0,1-1-1 0 0,0 1 1 0 0,5 0 7 0 0,-11 2-4 0 0,1 1-1 0 0,-1 0 0 0 0,0 0 1 0 0,0 1-1 0 0,0-1 0 0 0,0 0 1 0 0,0 0-1 0 0,0 0 0 0 0,0 1 1 0 0,0-1-1 0 0,-1 0 0 0 0,1 1 0 0 0,-1-1 1 0 0,1 1-1 0 0,0-1 0 0 0,-1 1 1 0 0,0-1-1 0 0,1 1 0 0 0,-1-1 1 0 0,0 1-1 0 0,0-1 0 0 0,0 1 1 0 0,0 0-1 0 0,0-1 0 0 0,0 1 1 0 0,-1-1-1 0 0,1 1 0 0 0,0-1 1 0 0,-1 2 4 0 0,1 3-1 0 0,-31 179 484 0 0,27-168-452 0 0,-1 68 214 0 0,37-61-404 0 0,-23-23-3106 0 0,0-1-3318 0 0,-8 0 143 0 0,0-3 685 0 0</inkml:trace>
  <inkml:trace contextRef="#ctx0" brushRef="#br0" timeOffset="7350.416">3920 442 0 0 0,'0'0'1494'0'0,"0"0"593"0"0,0 0 91 0 0,0 0-238 0 0,0 0-358 0 0,0 0-367 0 0,0 0-255 0 0,-5-4-127 0 0,3 3-790 0 0,1 0 21 0 0,-1 0-1 0 0,1 0 1 0 0,0 0-1 0 0,0 0 1 0 0,-1 0-1 0 0,1 0 1 0 0,0 1-1 0 0,-1-1 0 0 0,1 0 1 0 0,-1 1-1 0 0,1 0 1 0 0,-1-1-1 0 0,1 1 1 0 0,-1 0-1 0 0,1-1 1 0 0,-1 1-1 0 0,1 0 1 0 0,-1 0-1 0 0,1 0 1 0 0,-1 1-1 0 0,1-1 1 0 0,-1 0-1 0 0,1 0 0 0 0,-1 1 1 0 0,1-1-1 0 0,-1 1 1 0 0,1-1-1 0 0,0 1 1 0 0,-1 0-1 0 0,1 0 1 0 0,0 0-1 0 0,-1-1 1 0 0,1 1-1 0 0,0 0 1 0 0,0 0-1 0 0,0 1 0 0 0,0-1-63 0 0,-18 14 224 0 0,1 1 0 0 0,1 1 0 0 0,0 1 0 0 0,2 0 0 0 0,0 1 0 0 0,1 1 0 0 0,0 0 0 0 0,2 1 0 0 0,1 0 0 0 0,0 1 0 0 0,2 0 0 0 0,0 1 0 0 0,2 0 0 0 0,0 0 0 0 0,2 1 0 0 0,-3 21-224 0 0,8-39-8 0 0,-1-1 1 0 0,1 1-1 0 0,1-1 1 0 0,-1 1-1 0 0,1-1 1 0 0,0 1-1 0 0,0-1 0 0 0,0 1 1 0 0,1-1-1 0 0,0 0 1 0 0,0 0-1 0 0,0 0 1 0 0,1 0-1 0 0,0 0 1 0 0,0 0-1 0 0,0-1 0 0 0,0 1 1 0 0,1-1-1 0 0,-1 0 1 0 0,1 0-1 0 0,0 0 1 0 0,1-1-1 0 0,-1 0 1 0 0,1 1-1 0 0,-1-1 0 0 0,1-1 1 0 0,1 1 7 0 0,4 1-290 0 0,1-1 1 0 0,-1 0-1 0 0,1-1 0 0 0,0 0 0 0 0,0-1 1 0 0,0 0-1 0 0,0 0 0 0 0,0-1 1 0 0,0-1-1 0 0,0 0 0 0 0,0-1 1 0 0,0 0-1 0 0,-1 0 0 0 0,9-4 290 0 0,87-33-12045 0 0,-85 28 10086 0 0</inkml:trace>
  <inkml:trace contextRef="#ctx0" brushRef="#br0" timeOffset="7664.564">4454 523 3617 0 0,'0'0'2083'0'0,"0"0"-575"0"0,0 0-284 0 0,0 0 67 0 0,0 0 228 0 0,0 0 84 0 0,-29 31-156 0 0,-91 99-308 0 0,78-58 12 0 0,40-59-939 0 0,1-9-150 0 0,-1 0 0 0 0,1 0 0 0 0,0 1 0 0 0,1-1 0 0 0,-1 0-1 0 0,1 1 1 0 0,-1-1 0 0 0,1 1 0 0 0,1-1 0 0 0,-1 1 0 0 0,1-1 0 0 0,-1 0-1 0 0,1 1 1 0 0,0-1 0 0 0,1 0 0 0 0,-1 0 0 0 0,1 0 0 0 0,0 0 0 0 0,0 0-1 0 0,0 0 1 0 0,0 0 0 0 0,1-1 0 0 0,0 1 0 0 0,-1-1 0 0 0,1 1 0 0 0,1-1-1 0 0,-1 0 1 0 0,0 0 0 0 0,1-1 0 0 0,-1 1 0 0 0,1-1 0 0 0,0 0 0 0 0,0 0-1 0 0,0 0 1 0 0,0 0 0 0 0,0 0 0 0 0,0-1 0 0 0,1 0 0 0 0,-1 0-62 0 0,6 1 139 0 0,0 0 0 0 0,1-1 0 0 0,-1 0 1 0 0,0 0-1 0 0,1-1 0 0 0,-1-1 0 0 0,0 0 0 0 0,0 0 0 0 0,1-1 1 0 0,-1 0-1 0 0,0-1 0 0 0,-1 0 0 0 0,1 0 0 0 0,0-1 1 0 0,-1-1-1 0 0,0 1 0 0 0,0-1 0 0 0,0-1 0 0 0,1-1-139 0 0,2-2 56 0 0,0 0-1 0 0,-1-1 1 0 0,0 0-1 0 0,-1 0 1 0 0,0-1-1 0 0,-1 0 1 0 0,0-1-1 0 0,0 0 1 0 0,-2 0-1 0 0,1-1 0 0 0,-2 0 1 0 0,1-1-1 0 0,-2 1 1 0 0,0-1-1 0 0,-1 0 1 0 0,0 0-1 0 0,-1-1 1 0 0,0 1-1 0 0,-2-1 1 0 0,1 1-1 0 0,-2-1 1 0 0,0-8-56 0 0,-1 21-90 0 0,1-1 0 0 0,0 1 1 0 0,-1-1-1 0 0,0 1 0 0 0,1 0 1 0 0,-1-1-1 0 0,0 1 0 0 0,0 0 1 0 0,0 0-1 0 0,-1 0 1 0 0,1 0-1 0 0,0-1 0 0 0,-1 2 1 0 0,1-1-1 0 0,-1 0 0 0 0,0 0 1 0 0,0 0-1 0 0,0 1 0 0 0,0-1 1 0 0,0 1-1 0 0,0 0 0 0 0,0-1 1 0 0,0 1-1 0 0,0 0 1 0 0,-1 0-1 0 0,1 1 0 0 0,0-1 1 0 0,-1 0-1 0 0,1 1 0 0 0,0-1 1 0 0,-1 1-1 0 0,1 0 0 0 0,-2 0 90 0 0,-46 17-10963 0 0,41-9 3405 0 0</inkml:trace>
  <inkml:trace contextRef="#ctx0" brushRef="#br0" timeOffset="8079.739">4813 898 4713 0 0,'0'0'1719'0'0,"0"0"-92"0"0,0 0 171 0 0,0 0 193 0 0,0 0-47 0 0,0 0-387 0 0,0 0-476 0 0,0 0-329 0 0,0 0-182 0 0,0 0-78 0 0,0 0-12 0 0,0 0-8 0 0,0 0-40 0 0,11-23-48 0 0,37-74-53 0 0,42-30 514 0 0,-64 98-739 0 0,-18 19-107 0 0,1 0-1 0 0,0 1 1 0 0,1 0 0 0 0,0 0 0 0 0,0 1 0 0 0,1 1-1 0 0,0-1 1 0 0,0 2 0 0 0,1-1 0 0 0,7-1 1 0 0,-18 9-12 0 0,0-1 0 0 0,1 1 0 0 0,-1 1 0 0 0,0-1 0 0 0,0 0 0 0 0,1 0 0 0 0,-1 0 1 0 0,0 1-1 0 0,0-1 0 0 0,0 0 0 0 0,-1 1 0 0 0,1-1 0 0 0,0 1 0 0 0,0-1 0 0 0,-1 1 0 0 0,1-1 0 0 0,-1 1 0 0 0,1 0 1 0 0,-1-1-1 0 0,0 1 0 0 0,0-1 0 0 0,1 1 0 0 0,-1 0 0 0 0,0-1 0 0 0,-1 1 0 0 0,1 0 0 0 0,0-1 0 0 0,0 1 0 0 0,-1 0 0 0 0,1-1 1 0 0,-1 1-1 0 0,1-1 0 0 0,-1 2 12 0 0,0 5-37 0 0,-12 113-1 0 0,14-119 47 0 0,1-1-1 0 0,-1 1 1 0 0,0-1 0 0 0,1 1-1 0 0,-1-1 1 0 0,1 0 0 0 0,-1 0 0 0 0,1 1-1 0 0,0-1 1 0 0,-1 0 0 0 0,1 0 0 0 0,0 0-1 0 0,0-1 1 0 0,0 1 0 0 0,0 0-1 0 0,0-1 1 0 0,0 1 0 0 0,0-1 0 0 0,-1 0-1 0 0,1 0 1 0 0,0 1 0 0 0,1-1 0 0 0,-1-1-1 0 0,0 1 1 0 0,0 0 0 0 0,-1 0-1 0 0,1-1 1 0 0,0 1 0 0 0,0-1 0 0 0,0 1-1 0 0,0-1 1 0 0,0 0 0 0 0,0 0-9 0 0,247-146 164 0 0,-248 146-167 0 0,0 0-1 0 0,0 0 1 0 0,0 0 0 0 0,1 0 0 0 0,-1 1-1 0 0,0-1 1 0 0,0 0 0 0 0,1 1 0 0 0,-1-1-1 0 0,1 1 1 0 0,-1-1 0 0 0,1 1 0 0 0,-1-1-1 0 0,1 1 1 0 0,-1 0 0 0 0,1 0 0 0 0,-1 0 0 0 0,1 0-1 0 0,-1 0 1 0 0,1 0 0 0 0,-1 1 0 0 0,0-1-1 0 0,1 0 1 0 0,-1 1 0 0 0,1-1 0 0 0,-1 1-1 0 0,1-1 1 0 0,-1 1 0 0 0,0 0 0 0 0,1-1-1 0 0,-1 1 1 0 0,0 0 0 0 0,0 0 0 0 0,0 0-1 0 0,0 0 1 0 0,0 0 0 0 0,0 0 0 0 0,0 1-1 0 0,0-1 1 0 0,0 0 0 0 0,0 0 0 0 0,0 1-1 0 0,-1-1 1 0 0,1 0 0 0 0,-1 1 0 0 0,1-1-1 0 0,-1 1 1 0 0,1-1 0 0 0,-1 1 0 0 0,0-1 0 0 0,0 1 3 0 0,1 39-80 0 0,-2-33-24 0 0,1 1 0 0 0,-1 0 1 0 0,2 0-1 0 0,-1 0 0 0 0,1 0 0 0 0,1-1 0 0 0,-1 1 0 0 0,1 0 0 0 0,1-1 0 0 0,0 0 0 0 0,0 1 1 0 0,1-1-1 0 0,-1 0 0 0 0,2-1 0 0 0,0 1 104 0 0,17 9-4439 0 0,-5-12-6107 0 0,-8-4 6068 0 0</inkml:trace>
  <inkml:trace contextRef="#ctx0" brushRef="#br0" timeOffset="8910.794">5704 626 0 0 0,'0'0'471'0'0,"0"0"890"0"0,0 0 333 0 0,0 0-31 0 0,0 0-117 0 0,0 0-157 0 0,0 0-156 0 0,0 0-104 0 0,0 0-102 0 0,14-3-60 0 0,43-5-32 0 0,-56 8-897 0 0,0 0-1 0 0,0 0 1 0 0,-1 0-1 0 0,1 0 1 0 0,0 0 0 0 0,0 0-1 0 0,0 0 1 0 0,0 0 0 0 0,-1 0-1 0 0,1 1 1 0 0,0-1 0 0 0,0 0-1 0 0,0 0 1 0 0,-1 1 0 0 0,1-1-1 0 0,0 0 1 0 0,-1 1 0 0 0,1-1-1 0 0,0 1 1 0 0,-1-1-1 0 0,1 1 1 0 0,0-1 0 0 0,-1 1-1 0 0,1 0 1 0 0,-1-1 0 0 0,1 1-1 0 0,-1 0 1 0 0,1-1 0 0 0,-1 1-1 0 0,0 0 1 0 0,1 0 0 0 0,-1-1-1 0 0,0 1 1 0 0,1 0 0 0 0,-1 0-1 0 0,0 0 1 0 0,0-1-1 0 0,0 1 1 0 0,0 1-38 0 0,1 2 236 0 0,8 31 513 0 0,-2 0 0 0 0,-1 1 0 0 0,-3 0 0 0 0,0 0 0 0 0,-2 0 0 0 0,-2 0 0 0 0,-2 2-749 0 0,2-1 250 0 0,-35 186 420 0 0,32-206-637 0 0,2-7 4 0 0,0 0 0 0 0,0 0 0 0 0,0 0 0 0 0,-1-1 0 0 0,-1 1 0 0 0,0-1 0 0 0,0 0 0 0 0,-1 0 0 0 0,0-1 0 0 0,0 1 0 0 0,-1-1 0 0 0,0 0 0 0 0,0 0-1 0 0,-1-1 1 0 0,0 0 0 0 0,-1 0 0 0 0,-5 4-37 0 0,12-11 13 0 0,0 1 1 0 0,0-1-1 0 0,0 0 0 0 0,-1 0 0 0 0,1 0 0 0 0,0 0 0 0 0,0 0 0 0 0,0 0 0 0 0,0 0 1 0 0,0 0-1 0 0,0-1 0 0 0,0 1 0 0 0,0 0 0 0 0,0-1 0 0 0,0 1 0 0 0,0 0 0 0 0,0-1 1 0 0,0 1-1 0 0,0-1 0 0 0,0 0 0 0 0,1 1 0 0 0,-1-1 0 0 0,0 0 0 0 0,0 1 0 0 0,1-1 1 0 0,-1 0-1 0 0,0 0 0 0 0,1 0 0 0 0,-1 0 0 0 0,0 0 0 0 0,1 0 0 0 0,0 0 0 0 0,-1 0 1 0 0,1 0-1 0 0,-1 0 0 0 0,1 0 0 0 0,0 0 0 0 0,0 0 0 0 0,0 0 0 0 0,0 0 0 0 0,0 0 1 0 0,0 0-1 0 0,0 0 0 0 0,0 0 0 0 0,0 0 0 0 0,0 0 0 0 0,0-1-13 0 0,2-57-27 0 0,7 26 13 0 0,1 1 0 0 0,1 0 0 0 0,2 1 1 0 0,1 1-1 0 0,1 0 0 0 0,6-7 14 0 0,9-18-13 0 0,3 1 0 0 0,1 2 0 0 0,3 1 0 0 0,2 2 0 0 0,2 1 0 0 0,3 3 0 0 0,1 1 0 0 0,2 3 0 0 0,27-18 13 0 0,15 21-106 0 0,-87 39 101 0 0,-1 0 0 0 0,1 0 0 0 0,-1 0 0 0 0,0 0 0 0 0,0 0 0 0 0,1 1 0 0 0,-1-1 0 0 0,0 0 0 0 0,0 1 0 0 0,0-1 0 0 0,0 1 0 0 0,-1-1 0 0 0,1 1-1 0 0,0 0 1 0 0,-1-1 0 0 0,1 1 0 0 0,-1 0 0 0 0,1-1 0 0 0,-1 1 0 0 0,0 0 0 0 0,0-1 0 0 0,0 1 0 0 0,0 0 0 0 0,0 0 0 0 0,0-1 0 0 0,0 1 0 0 0,-1 0 0 0 0,1-1-1 0 0,-1 1 1 0 0,1 1 5 0 0,-1 1-2 0 0,-4 19-18 0 0,-1 0 1 0 0,-1-1 0 0 0,-1 0 0 0 0,-1 0 0 0 0,-1-1-1 0 0,-1 0 1 0 0,-1-1 0 0 0,-1 0 0 0 0,0-1-1 0 0,-1 0 1 0 0,-1-1 0 0 0,-1-1 0 0 0,-1-1-1 0 0,-11 9 20 0 0,26-22-261 0 0,-52 46 590 0 0,28-35-2564 0 0,5-8-3224 0 0,-2-4-4714 0 0,19-2 6169 0 0</inkml:trace>
  <inkml:trace contextRef="#ctx0" brushRef="#br0" timeOffset="9430.802">6146 884 0 0 0,'0'0'1270'0'0,"0"0"639"0"0,0 0 188 0 0,0 0-55 0 0,0 0-91 0 0,0 0-168 0 0,33-5-231 0 0,106-17-268 0 0,-48-11 609 0 0,-48 8-1317 0 0,0-2 1 0 0,-3-2-1 0 0,0-2 1 0 0,-2-1-1 0 0,-1-2 1 0 0,-2-1-1 0 0,-1-2-576 0 0,-25 27 8 0 0,0 1-1 0 0,0-1 1 0 0,-1-1-1 0 0,0 1 0 0 0,-1-1 1 0 0,0-1-1 0 0,-1 1 1 0 0,0-1-1 0 0,-1 0 1 0 0,0-1-1 0 0,-1 1 1 0 0,0-1-1 0 0,-1 0 1 0 0,-1 0-1 0 0,0 0 0 0 0,0 0 1 0 0,-1 0-8 0 0,-3 9-28 0 0,1 0 0 0 0,-1 1 0 0 0,0 0 0 0 0,0-1 0 0 0,0 1 0 0 0,0 0 0 0 0,-1 0 0 0 0,1 0 0 0 0,-1 1 0 0 0,0-1 0 0 0,0 0 0 0 0,0 1 0 0 0,0 0 0 0 0,0 0 0 0 0,0 0 0 0 0,-1 0 0 0 0,1 0 0 0 0,-1 1 0 0 0,1-1 0 0 0,-1 1 1 0 0,0 0-1 0 0,1 0 0 0 0,-1 0 0 0 0,0 1 0 0 0,0-1 0 0 0,1 1 0 0 0,-1 0 0 0 0,0 0 0 0 0,0 0 0 0 0,0 1 0 0 0,0-1 0 0 0,1 1 0 0 0,-1 0 0 0 0,0 0 0 0 0,1 0 0 0 0,-1 1 0 0 0,1-1 0 0 0,-1 1 0 0 0,1 0 0 0 0,-3 2 28 0 0,-4 0-14 0 0,0 0 1 0 0,1 1-1 0 0,0 0 0 0 0,0 1 1 0 0,1 0-1 0 0,-1 0 1 0 0,1 1-1 0 0,0 0 0 0 0,1 0 1 0 0,0 1-1 0 0,0 0 0 0 0,1 0 1 0 0,0 1-1 0 0,0-1 0 0 0,1 1 1 0 0,0 1-1 0 0,0-1 1 0 0,1 1-1 0 0,0 0 0 0 0,1 0 1 0 0,0 0-1 0 0,1 2 14 0 0,2-9-1 0 0,0-1 0 0 0,0 0 0 0 0,1 1-1 0 0,-1-1 1 0 0,1 0 0 0 0,-1 1 0 0 0,1-1 0 0 0,0 0 0 0 0,0 0 0 0 0,0 0-1 0 0,0 0 1 0 0,1 0 0 0 0,-1 0 0 0 0,0 0 0 0 0,1 0 0 0 0,0 0 0 0 0,-1-1 0 0 0,1 1-1 0 0,0-1 1 0 0,0 1 0 0 0,0-1 0 0 0,0 1 0 0 0,0-1 0 0 0,0 0 0 0 0,0 0-1 0 0,0 0 1 0 0,0 0 0 0 0,0-1 0 0 0,1 1 0 0 0,-1-1 0 0 0,0 1 0 0 0,1-1 0 0 0,-1 0 1 0 0,84 8 143 0 0,-79-8-129 0 0,179-15 191 0 0,-41-15-205 0 0,-147 60-49 0 0,-20 2-55 0 0,17-27 34 0 0,1 0-1 0 0,-1 0 1 0 0,1 1-1 0 0,1-1 1 0 0,-1 1-1 0 0,1 0 1 0 0,0-1 0 0 0,0 2-1 0 0,0-1 1 0 0,1 0-1 0 0,0 0 1 0 0,0 1 0 0 0,1-1-1 0 0,0 1 1 0 0,0 0-1 0 0,1-1 1 0 0,-1 1 0 0 0,1 0-1 0 0,1-1 1 0 0,0 6 70 0 0,2-9-470 0 0,0 0 1 0 0,1 0-1 0 0,-1 0 1 0 0,1 0 0 0 0,0-1-1 0 0,0 1 1 0 0,0-1-1 0 0,0 0 1 0 0,0-1-1 0 0,0 1 1 0 0,0 0-1 0 0,1-1 1 0 0,-1 0 0 0 0,0 0-1 0 0,1-1 1 0 0,2 1 469 0 0,79 0-9777 0 0,-77 2 9777 0 0</inkml:trace>
  <inkml:trace contextRef="#ctx0" brushRef="#br0" timeOffset="9846.118">7243 696 0 0 0,'0'0'1355'0'0,"0"0"53"0"0,0 0 45 0 0,0 0-52 0 0,0 0-115 0 0,0 0-66 0 0,0 0-5 0 0,0 0 3 0 0,0 0-2 0 0,0 0-27 0 0,0 0-4 0 0,10 7 12 0 0,34 20-44 0 0,-39-26-962 0 0,-1 0 1 0 0,1 0 0 0 0,-1 0 0 0 0,1 0-1 0 0,0-1 1 0 0,-1 0 0 0 0,1 0 0 0 0,0 0-1 0 0,-1 0 1 0 0,1-1 0 0 0,0 0 0 0 0,-1 0 0 0 0,1 0-1 0 0,-1 0 1 0 0,1-1 0 0 0,-1 0 0 0 0,0 0-1 0 0,4-2-191 0 0,1 1 215 0 0,11-6-32 0 0,0 0 1 0 0,-1 0-1 0 0,0-2 0 0 0,-1-1 1 0 0,0 0-1 0 0,-1-1 1 0 0,0-1-1 0 0,-1-1 1 0 0,-1 0-1 0 0,0-1 0 0 0,10-14-183 0 0,-23 27 0 0 0,1 0-1 0 0,-1 1 0 0 0,0-1 0 0 0,-1 0 0 0 0,1 0 0 0 0,0 0 0 0 0,-1 0 0 0 0,0-1 0 0 0,0 1 1 0 0,0 0-1 0 0,0-1 0 0 0,0 1 0 0 0,-1 0 0 0 0,1-1 0 0 0,-1 1 0 0 0,0-1 0 0 0,0 1 1 0 0,0 0-1 0 0,0-1 0 0 0,-1 1 0 0 0,0-1 0 0 0,1 1 0 0 0,-1 0 0 0 0,0-1 0 0 0,-1 1 1 0 0,1 0-1 0 0,0 0 0 0 0,-1 0 0 0 0,0 0 0 0 0,0 0 0 0 0,0 0 0 0 0,0 1 0 0 0,0-1 1 0 0,-1 0-1 0 0,1 1 0 0 0,-1 0 0 0 0,1 0 0 0 0,-1 0 0 0 0,0 0 0 0 0,0 0 0 0 0,0 0 0 0 0,0 1 1 0 0,0-1-1 0 0,0 1 1 0 0,-6-2-37 0 0,0 1-1 0 0,0 0 1 0 0,0 1 0 0 0,0 0 0 0 0,-1 0 0 0 0,1 1 0 0 0,0 0-1 0 0,0 0 1 0 0,0 1 0 0 0,0 1 0 0 0,-1 0 0 0 0,2 0-1 0 0,-1 0 1 0 0,0 1 0 0 0,0 0 0 0 0,1 1 0 0 0,0 0 0 0 0,-1 0-1 0 0,1 1 1 0 0,-4 4 37 0 0,-5 3-78 0 0,1 1 0 0 0,0 0 0 0 0,1 1 0 0 0,0 1 0 0 0,1 1 0 0 0,1 0 0 0 0,1 0-1 0 0,-8 15 79 0 0,16-26-52 0 0,0 0-1 0 0,0 0 1 0 0,0 1-1 0 0,1 0 0 0 0,0 0 1 0 0,0 0-1 0 0,1 0 1 0 0,0 0-1 0 0,0 0 1 0 0,0 1-1 0 0,1-1 0 0 0,0 1 1 0 0,0-1-1 0 0,0 1 1 0 0,1 0-1 0 0,0-1 0 0 0,0 1 1 0 0,1-1-1 0 0,0 1 1 0 0,0 0-1 0 0,1-1 0 0 0,-1 0 1 0 0,1 1-1 0 0,1-1 1 0 0,-1 0-1 0 0,1 0 0 0 0,0 0 1 0 0,1-1-1 0 0,-1 1 1 0 0,1-1-1 0 0,0 1 0 0 0,0-1 1 0 0,1 0-1 0 0,0-1 1 0 0,0 1-1 0 0,0-1 1 0 0,0 0-1 0 0,0 0 0 0 0,3 0 53 0 0,8 3-286 0 0,0-2-1 0 0,-1 0 1 0 0,2-1-1 0 0,-1 0 0 0 0,0-1 1 0 0,1-1-1 0 0,0-1 0 0 0,-1 0 1 0 0,1-1-1 0 0,0-1 1 0 0,-1-1-1 0 0,1 0 0 0 0,-1-1 1 0 0,9-3 286 0 0,58-17-4964 0 0,-4-7-3883 0 0,-55 22 7949 0 0</inkml:trace>
  <inkml:trace contextRef="#ctx0" brushRef="#br0" timeOffset="10212.345">8213 420 1608 0 0,'0'0'2626'0'0,"0"0"-952"0"0,0 0-306 0 0,0 0 151 0 0,0 0 87 0 0,0 0 14 0 0,0 0-125 0 0,0 0-243 0 0,0 0-222 0 0,0 0-214 0 0,0 0-182 0 0,0 0-146 0 0,-24 16-51 0 0,-77 49-39 0 0,-16 11 1013 0 0,116-75-1415 0 0,0 0 0 0 0,1-1 0 0 0,-1 1 0 0 0,1-1 0 0 0,-1 1 0 0 0,1 0 0 0 0,-1 0 0 0 0,1-1 0 0 0,-1 1 0 0 0,1 0 0 0 0,0 0 0 0 0,-1 0 0 0 0,1 0 0 0 0,0-1 0 0 0,0 1 0 0 0,-1 0 0 0 0,1 0 0 0 0,0 0 0 0 0,0 0 0 0 0,0 0 0 0 0,0 0 0 0 0,0-1 0 0 0,0 1 0 0 0,1 0 0 0 0,-1 0 0 0 0,0 0 0 0 0,0 0 0 0 0,1 0 0 0 0,-1-1 0 0 0,0 1 0 0 0,1 0 0 0 0,-1 0 0 0 0,1 0 0 0 0,-1-1 0 0 0,1 1 0 0 0,-1 0 0 0 0,1-1 0 0 0,-1 1 0 0 0,1 0 0 0 0,0-1 0 0 0,-1 1 0 0 0,1-1 0 0 0,0 1 0 0 0,0-1 0 0 0,0 0 0 0 0,-1 1 0 0 0,1-1 0 0 0,0 0 0 0 0,0 1 0 0 0,0-1 0 0 0,0 0 0 0 0,0 0 4 0 0,48 16 4 0 0,-46-16-7 0 0,89 38 55 0 0,-91-37-42 0 0,0-1 0 0 0,0 1-1 0 0,0 0 1 0 0,0 0 0 0 0,0-1 0 0 0,0 1 0 0 0,0 0 0 0 0,-1 0-1 0 0,1 0 1 0 0,0 0 0 0 0,-1 0 0 0 0,1 0 0 0 0,-1 0 0 0 0,1 1 0 0 0,-1-1-1 0 0,1 0 1 0 0,-1 0 0 0 0,0 0 0 0 0,1 0 0 0 0,-1 1 0 0 0,0-1-1 0 0,0 0 1 0 0,0 0 0 0 0,0 1 0 0 0,0-1 0 0 0,0 0 0 0 0,-1 0 0 0 0,1 0-1 0 0,0 0 1 0 0,-1 1 0 0 0,1-1 0 0 0,0 0 0 0 0,-1 0 0 0 0,0 0-1 0 0,1 0 1 0 0,-1 0 0 0 0,1 0 0 0 0,-1 0 0 0 0,0 0 0 0 0,0 0-1 0 0,0 0 1 0 0,0 0 0 0 0,1-1 0 0 0,-1 1 0 0 0,-1 0-10 0 0,-49 35 397 0 0,44-31-413 0 0,-118 50-662 0 0,68-48-7939 0 0,56-7 3418 0 0,1 0-958 0 0</inkml:trace>
  <inkml:trace contextRef="#ctx0" brushRef="#br0" timeOffset="10516.073">8745 361 5385 0 0,'0'0'2101'0'0,"0"0"-113"0"0,0 0-38 0 0,0 0-82 0 0,0 0-239 0 0,0 0-388 0 0,0 0-306 0 0,0 0-214 0 0,0 0-158 0 0,0 0-131 0 0,-31 22-90 0 0,-98 69-62 0 0,32-20 271 0 0,95-71-555 0 0,0 1 1 0 0,1-1-1 0 0,-1 1 0 0 0,0-1 1 0 0,1 1-1 0 0,-1 0 1 0 0,0 0-1 0 0,1 0 1 0 0,-1 0-1 0 0,1 0 1 0 0,-1 0-1 0 0,1 0 0 0 0,0 1 1 0 0,0-1-1 0 0,-1 1 1 0 0,1-1-1 0 0,0 0 1 0 0,0 1-1 0 0,0 0 1 0 0,0-1-1 0 0,1 1 1 0 0,-1 0-1 0 0,0-1 0 0 0,1 1 1 0 0,-1 0-1 0 0,1 0 1 0 0,-1-1-1 0 0,1 1 1 0 0,0 0-1 0 0,0 0 1 0 0,0 0-1 0 0,0-1 0 0 0,0 1 1 0 0,0 0-1 0 0,1 0 1 0 0,-1 0-1 0 0,0 0 1 0 0,1-1-1 0 0,0 1 1 0 0,-1 0-1 0 0,1-1 1 0 0,0 1-1 0 0,0 0 0 0 0,0-1 1 0 0,0 1-1 0 0,0-1 1 0 0,0 1-1 0 0,0-1 1 0 0,1 0-1 0 0,-1 0 1 0 0,0 1-1 0 0,1-1 1 0 0,0 1 3 0 0,105 9-24 0 0,-88-8 11 0 0,52 20-17 0 0,-71-22 38 0 0,0 1 0 0 0,0-1 0 0 0,0 0 0 0 0,0 0 0 0 0,0 1 0 0 0,0-1 0 0 0,0 0 0 0 0,0 1 0 0 0,0-1 0 0 0,-1 0 0 0 0,1 0 0 0 0,0 1 0 0 0,-1-1 0 0 0,1 0 0 0 0,-1 0 0 0 0,1 1 0 0 0,-1-1 0 0 0,0 0 0 0 0,0 0 0 0 0,1 0 0 0 0,-1 0 0 0 0,0 0 0 0 0,0 0 0 0 0,0 0 0 0 0,0-1 0 0 0,0 1 0 0 0,0 0 0 0 0,0 0 0 0 0,-1-1 0 0 0,1 1 0 0 0,0-1 0 0 0,0 1 0 0 0,0-1 0 0 0,-1 1 0 0 0,1-1 0 0 0,0 0 0 0 0,0 0-1 0 0,-1 1-7 0 0,-5 2 32 0 0,-22 14-322 0 0,0-1 1 0 0,-2-2 0 0 0,0-1 0 0 0,0-1 0 0 0,-1-2 0 0 0,-7 0 289 0 0,19-6-2922 0 0,11-4-7562 0 0,8 0 5559 0 0</inkml:trace>
  <inkml:trace contextRef="#ctx0" brushRef="#br0" timeOffset="11247.088">8861 670 2577 0 0,'0'0'1552'0'0,"0"0"-6"0"0,0 0 265 0 0,0 0 282 0 0,0 0 96 0 0,0 0-145 0 0,0 0-306 0 0,0 0-344 0 0,0 0-267 0 0,0 0-187 0 0,34 2-148 0 0,108 3-111 0 0,-52-24 322 0 0,-76 14-914 0 0,-1 0-1 0 0,0 0 0 0 0,0-2 0 0 0,-1 1 1 0 0,0-2-1 0 0,0 0 0 0 0,0 0 1 0 0,-1-1-1 0 0,0 0 0 0 0,-1-1 1 0 0,0 0-1 0 0,-1-1 0 0 0,0 0 1 0 0,6-9-89 0 0,-13 18-32 0 0,-1-1 1 0 0,1 1 0 0 0,0 0 0 0 0,-1-1 0 0 0,0 1 0 0 0,0-1 0 0 0,0 1 0 0 0,0-1 0 0 0,0 0 0 0 0,0 1 0 0 0,0-1 0 0 0,-1 0 0 0 0,0 0 0 0 0,1 1 0 0 0,-1-1 0 0 0,0 0 0 0 0,0 0 0 0 0,-1 0 0 0 0,1 1 0 0 0,0-1 0 0 0,-1 0 0 0 0,0 0 0 0 0,0 1 0 0 0,0-1-1 0 0,0 0 1 0 0,0 1 0 0 0,0-1 0 0 0,0 1 0 0 0,-1 0 0 0 0,0-1 0 0 0,1 1 0 0 0,-1 0 0 0 0,0 0 0 0 0,0 0 0 0 0,0 0 0 0 0,0 0 0 0 0,0 0 0 0 0,-1 1 0 0 0,1-1 0 0 0,-1 1 0 0 0,1 0 0 0 0,-1-1 0 0 0,1 1 0 0 0,-1 0 0 0 0,0 1 0 0 0,1-1 0 0 0,-1 0 31 0 0,-12 0-144 0 0,0-1-1 0 0,0 2 1 0 0,0 0 0 0 0,1 1 0 0 0,-1 1 0 0 0,0 0 0 0 0,0 1 0 0 0,1 0 0 0 0,-1 1 0 0 0,1 1 0 0 0,0 0 0 0 0,1 1 0 0 0,-1 0 0 0 0,1 2 0 0 0,0-1 0 0 0,1 1 0 0 0,0 1 0 0 0,0 0 0 0 0,1 1 0 0 0,0 0 0 0 0,1 1 0 0 0,0 0 0 0 0,0 1 0 0 0,1 0 0 0 0,-4 8 144 0 0,10-16-77 0 0,0-1 0 0 0,0 1 0 0 0,0 0 0 0 0,0 0 1 0 0,1 0-1 0 0,-1 1 0 0 0,1-1 0 0 0,1 0 0 0 0,-1 1 1 0 0,0 0-1 0 0,1-1 0 0 0,0 1 0 0 0,0 0 0 0 0,1 0 0 0 0,-1-1 1 0 0,1 1-1 0 0,0 0 0 0 0,0 0 0 0 0,0 0 0 0 0,1 0 0 0 0,0-1 1 0 0,0 1-1 0 0,0 0 0 0 0,1-1 0 0 0,-1 1 0 0 0,1-1 1 0 0,0 1-1 0 0,0-1 0 0 0,1 0 0 0 0,-1 1 0 0 0,1-2 0 0 0,0 1 1 0 0,0 0-1 0 0,0 0 0 0 0,1-1 0 0 0,-1 0 0 0 0,1 1 0 0 0,3 1 77 0 0,18 2-10 0 0,0-1 0 0 0,1-1 0 0 0,-1-2-1 0 0,1 0 1 0 0,0-1 0 0 0,0-2 0 0 0,-1-1-1 0 0,1-1 1 0 0,0-1 0 0 0,-1-1 0 0 0,1-1-1 0 0,-1-1 1 0 0,0-2 0 0 0,-1 0 0 0 0,0-2-1 0 0,11-5 11 0 0,215-110-5075 0 0,-145 41-169 0 0,-102 80 5269 0 0,0 1 0 0 0,0-1 0 0 0,-1 0 0 0 0,1 0 0 0 0,-1 0 0 0 0,0-1 0 0 0,0 1-1 0 0,0 0 1 0 0,-1-1 0 0 0,1 1 0 0 0,-1-1 0 0 0,0 0 0 0 0,-1 1 0 0 0,1-1 0 0 0,-1 0 0 0 0,0-3-25 0 0,-1 6 196 0 0,-1 0 0 0 0,0 0 0 0 0,0 1 0 0 0,0-1 0 0 0,0 0 0 0 0,0 1 1 0 0,-1-1-1 0 0,1 1 0 0 0,0 0 0 0 0,-1 0 0 0 0,1 0 0 0 0,0 0 0 0 0,-1 0 1 0 0,0 0-1 0 0,1 1 0 0 0,-1-1 0 0 0,1 1 0 0 0,-1 0 0 0 0,0 0 0 0 0,1 0 1 0 0,-1 0-1 0 0,0 0 0 0 0,1 0 0 0 0,-1 1 0 0 0,1-1 0 0 0,-1 1 0 0 0,1 0 1 0 0,-2 0-197 0 0,-18 7 666 0 0,1 0 0 0 0,1 1 0 0 0,0 2 0 0 0,0 0 0 0 0,1 0 0 0 0,-16 14-666 0 0,25-20 54 0 0,0 0 0 0 0,1 1 0 0 0,0 0 0 0 0,0 1-1 0 0,1-1 1 0 0,0 2 0 0 0,0-1 0 0 0,0 1 0 0 0,1 0-1 0 0,0 1 1 0 0,1 0 0 0 0,0 0 0 0 0,0 0 0 0 0,1 1 0 0 0,0-1-1 0 0,1 1 1 0 0,0 0 0 0 0,1 1 0 0 0,0-1 0 0 0,-1 5-54 0 0,5-12 14 0 0,-1 0 1 0 0,1 0 0 0 0,0 0-1 0 0,0 0 1 0 0,0 0 0 0 0,0 0-1 0 0,0-1 1 0 0,0 1 0 0 0,1 0 0 0 0,0-1-1 0 0,-1 1 1 0 0,1-1 0 0 0,0 0-1 0 0,0 1 1 0 0,0-1 0 0 0,1 0-1 0 0,-1 0 1 0 0,0 0 0 0 0,1 0 0 0 0,-1-1-1 0 0,1 1 1 0 0,0-1 0 0 0,-1 0-1 0 0,1 1 1 0 0,0-1 0 0 0,0 0-1 0 0,0-1 1 0 0,0 1 0 0 0,2 0-15 0 0,93 11 1763 0 0,-71-16-1331 0 0,1-1 0 0 0,-1-1 0 0 0,0-2-1 0 0,0 0 1 0 0,-1-2 0 0 0,0-1-1 0 0,-1-1 1 0 0,0-1 0 0 0,-1-1 0 0 0,0-1-1 0 0,-1-2 1 0 0,-1 0 0 0 0,-1-1-1 0 0,7-8-431 0 0,3-1 62 0 0,-1-1 0 0 0,-2-2 0 0 0,-1 0 0 0 0,-1-2 0 0 0,-2 0 0 0 0,-2-2 0 0 0,18-33-62 0 0,-35 55-163 0 0,0 1 1 0 0,-1-1-1 0 0,0 0 1 0 0,-1 0-1 0 0,0 0 0 0 0,-1-1 1 0 0,0 1-1 0 0,-1 0 1 0 0,-1-1-1 0 0,0 0 1 0 0,0 1-1 0 0,-1-1 0 0 0,-1-2 164 0 0,1 10-88 0 0,0 0 1 0 0,0 0-1 0 0,-1 0 1 0 0,1 0-1 0 0,-1 0 1 0 0,0 0-1 0 0,-1 0 1 0 0,1 1-1 0 0,-1-1 1 0 0,0 1-1 0 0,0-1 1 0 0,0 1-1 0 0,-1 0 1 0 0,1 0-1 0 0,-1 1 1 0 0,0-1-1 0 0,0 1 1 0 0,0 0-1 0 0,-1 0 1 0 0,1 0-1 0 0,-1 1 1 0 0,1-1-1 0 0,-1 1 1 0 0,0 0-1 0 0,0 0 1 0 0,0 1-1 0 0,0 0 1 0 0,0-1-1 0 0,0 2 1 0 0,-1-1-1 0 0,1 1 1 0 0,-1 0 86 0 0,-5 0-17 0 0,-1 0 1 0 0,0 1 0 0 0,0 1-1 0 0,0 0 1 0 0,1 1 0 0 0,-1 0-1 0 0,1 1 1 0 0,0 0 0 0 0,0 0-1 0 0,0 1 1 0 0,0 1 0 0 0,1 0-1 0 0,0 1 1 0 0,0-1 0 0 0,1 2-1 0 0,0-1 1 0 0,0 2 0 0 0,1-1-1 0 0,0 1 1 0 0,0 0 0 0 0,-4 7 16 0 0,1 0 21 0 0,0 1 1 0 0,1 0-1 0 0,0 0 1 0 0,2 1 0 0 0,0 0-1 0 0,1 0 1 0 0,1 1-1 0 0,0 0 1 0 0,2 0 0 0 0,0 1-1 0 0,1-1 1 0 0,0 20-22 0 0,2-26 58 0 0,1 0-1 0 0,0 1 1 0 0,1-1 0 0 0,0 0 0 0 0,1 0 0 0 0,1 0 0 0 0,0 0 0 0 0,1-1-1 0 0,0 1 1 0 0,0-1 0 0 0,2 0 0 0 0,0 0 0 0 0,4 6-58 0 0,6 3 129 0 0,2-1 1 0 0,1-1 0 0 0,0-1-1 0 0,1-1 1 0 0,1 0-1 0 0,1-2 1 0 0,0 0-1 0 0,1-2 1 0 0,1 0 0 0 0,0-2-1 0 0,0 0 1 0 0,1-2-1 0 0,0 0 1 0 0,1-2-1 0 0,0-1 1 0 0,0-1 0 0 0,0-1-1 0 0,1-2 1 0 0,5 0-130 0 0,44 1-484 0 0,-26-5-3501 0 0,-34-2-2462 0 0,-7 1-4778 0 0</inkml:trace>
  <inkml:trace contextRef="#ctx0" brushRef="#br0" timeOffset="27578.279">1 2087 0 0 0,'0'0'427'0'0,"0"0"872"0"0,0 0 50 0 0,0 0-214 0 0,0 0-173 0 0,0 0-59 0 0,0 0 117 0 0,0 0 171 0 0,1 3 156 0 0,0-2-1250 0 0,-1-1 0 0 0,1 1 0 0 0,-1-1 1 0 0,1 1-1 0 0,-1-1 0 0 0,1 1 0 0 0,0-1 1 0 0,-1 1-1 0 0,1-1 0 0 0,0 1 0 0 0,-1-1 1 0 0,1 0-1 0 0,0 1 0 0 0,0-1 0 0 0,-1 0 1 0 0,1 0-1 0 0,0 0 0 0 0,0 0 0 0 0,0 0 1 0 0,-1 1-1 0 0,1-1 0 0 0,0-1 0 0 0,0 1 1 0 0,0 0-1 0 0,-1 0 0 0 0,1 0 0 0 0,0 0 1 0 0,0 0-1 0 0,-1-1 0 0 0,1 1 0 0 0,0 0 1 0 0,0-1-1 0 0,-1 1 0 0 0,1-1 0 0 0,0 1 1 0 0,-1 0-1 0 0,1-1 0 0 0,0 0 0 0 0,-1 1 0 0 0,1-1 1 0 0,-1 1-1 0 0,1-1 0 0 0,-1 0 0 0 0,1 1 1 0 0,-1-1-1 0 0,0 0 0 0 0,1 1 0 0 0,-1-1 1 0 0,0 0-98 0 0,3-1 134 0 0,170-150 4390 0 0,-121 102-4080 0 0,2 2-1 0 0,2 3 1 0 0,38-22-444 0 0,-87 62 27 0 0,0 1 0 0 0,0 0 0 0 0,1 1 0 0 0,-1 0-1 0 0,1 0 1 0 0,0 1 0 0 0,0 0 0 0 0,0 0 0 0 0,0 1 0 0 0,0 0 0 0 0,0 0 0 0 0,1 1-1 0 0,2 0-26 0 0,-8 2 20 0 0,1-1 0 0 0,-1 1-1 0 0,0 0 1 0 0,0 1 0 0 0,0-1-1 0 0,-1 1 1 0 0,1-1-1 0 0,-1 1 1 0 0,1 0 0 0 0,-1 0-1 0 0,0 0 1 0 0,0 0 0 0 0,0 0-1 0 0,0 0 1 0 0,0 1-1 0 0,-1-1 1 0 0,0 0 0 0 0,0 1-1 0 0,0-1 1 0 0,0 1 0 0 0,0 0-1 0 0,-1-1 1 0 0,1 3-20 0 0,-1-4 22 0 0,6 28 175 0 0,-2-1 0 0 0,-1 1 0 0 0,-2 0 1 0 0,-1 1-1 0 0,-1-1 0 0 0,-2 3-197 0 0,3-26 25 0 0,0 6 6 0 0,-2-1 0 0 0,1 0 0 0 0,-1 0 0 0 0,-1-1-1 0 0,0 1 1 0 0,0 0 0 0 0,-1-1 0 0 0,-1 0 0 0 0,0 0 0 0 0,-1 0-1 0 0,0 0 1 0 0,0-1 0 0 0,-1 0 0 0 0,0 0 0 0 0,-3 1-31 0 0,5-7-72 0 0,-1 0-1 0 0,1-1 1 0 0,-1 1 0 0 0,0-1-1 0 0,0-1 1 0 0,0 1 0 0 0,0-1-1 0 0,0 0 1 0 0,0 0 0 0 0,-1-1-1 0 0,1 0 1 0 0,0 0 0 0 0,-1 0-1 0 0,1-1 1 0 0,-1 0 0 0 0,1 0-1 0 0,-1-1 1 0 0,1 0 0 0 0,-1 0-1 0 0,1 0 1 0 0,0-1 0 0 0,-1 0-1 0 0,1 0 1 0 0,0 0 0 0 0,-1-2 72 0 0,-89-53-4228 0 0,58 6-457 0 0,27-12-3345 0 0,37 20 3900 0 0,-18 35 4130 0 0</inkml:trace>
  <inkml:trace contextRef="#ctx0" brushRef="#br0" timeOffset="28088.19">929 1837 0 0 0,'0'0'878'0'0,"0"0"326"0"0,0 0 73 0 0,0 0 249 0 0,0 0 381 0 0,0 0 186 0 0,0 0-81 0 0,0 0-328 0 0,0 0-478 0 0,0 0-463 0 0,0 0-331 0 0,0 0-124 0 0,2 23 1751 0 0,36 168 1440 0 0,-36-157-3296 0 0,-1 1-1 0 0,-2 0 0 0 0,-2 0 0 0 0,-1-1 0 0 0,-6 28-182 0 0,-56 170 355 0 0,62-283 684 0 0,80-155-1043 0 0,-57 155-62 0 0,2 2 0 0 0,2 0 0 0 0,3 1 1 0 0,1 2-1 0 0,3 1 0 0 0,1 1 0 0 0,2 2 0 0 0,16-15 66 0 0,-26 34-9 0 0,1 1 1 0 0,1 0-1 0 0,1 2 0 0 0,0 1 0 0 0,2 1 1 0 0,0 1-1 0 0,17-6 9 0 0,-44 22-2 0 0,1 0 1 0 0,-1 0 0 0 0,0 0-1 0 0,0 0 1 0 0,1 0-1 0 0,-1 0 1 0 0,1 0-1 0 0,-1 1 1 0 0,1-1 0 0 0,-1 1-1 0 0,1-1 1 0 0,-1 1-1 0 0,1-1 1 0 0,0 1 0 0 0,-1 0-1 0 0,1 0 1 0 0,0 0-1 0 0,-1 0 1 0 0,1 0 0 0 0,0 0-1 0 0,-1 0 1 0 0,1 0-1 0 0,-1 1 1 0 0,1-1-1 0 0,0 1 1 0 0,-1-1 0 0 0,1 1-1 0 0,-1 0 1 0 0,0 0-1 0 0,1-1 1 0 0,-1 1 0 0 0,1 0-1 0 0,-1 0 1 0 0,0 0-1 0 0,0 0 1 0 0,0 1-1 0 0,1-1 1 0 0,-1 0 0 0 0,0 0-1 0 0,-1 1 1 0 0,1-1-1 0 0,0 1 1 0 0,0-1 0 0 0,0 1-1 0 0,-1-1 1 0 0,1 1-1 0 0,-1-1 1 0 0,1 1 0 0 0,-1-1-1 0 0,0 1 2 0 0,-1 18 4 0 0,-1-1 1 0 0,-1 0-1 0 0,-1 1 0 0 0,0-2 1 0 0,-2 1-1 0 0,0 0 0 0 0,-1-1 1 0 0,-1 0-1 0 0,-1-1 0 0 0,0 0 1 0 0,-1 0-1 0 0,-1-1 0 0 0,0 0 1 0 0,-2-1-1 0 0,1 0 0 0 0,-2-1 0 0 0,-1 1-4 0 0,-10 14-67 0 0,16-17-99 0 0,0 1 0 0 0,-1-2 0 0 0,-1 1 0 0 0,0-1 0 0 0,0-1 0 0 0,-1 0 1 0 0,-1 0-1 0 0,1-2 0 0 0,-2 1 0 0 0,1-1 0 0 0,-9 3 166 0 0,-7-10-3851 0 0,16-1-6090 0 0,8 0 3162 0 0</inkml:trace>
  <inkml:trace contextRef="#ctx0" brushRef="#br0" timeOffset="28641.345">1334 2124 0 0 0,'0'0'491'0'0,"0"0"741"0"0,0 0 460 0 0,0 0 305 0 0,0 0 161 0 0,0 0-6 0 0,0 0-174 0 0,0 0-275 0 0,0 0-315 0 0,31-2-258 0 0,100-6-165 0 0,-53-12 729 0 0,-42 1-1065 0 0,-1-1 1 0 0,-2-2-1 0 0,0-1 1 0 0,-1-2-1 0 0,24-24-629 0 0,-43 36 67 0 0,-1 0-1 0 0,0-1 0 0 0,-1 0 0 0 0,0 0 0 0 0,-1-2 0 0 0,-1 1 1 0 0,-1-1-1 0 0,0 0 0 0 0,0-1 0 0 0,-2 0 0 0 0,1-5-66 0 0,-4 13 0 0 0,-1 0 0 0 0,0 0 0 0 0,-1 0 0 0 0,0 0 0 0 0,0 0 0 0 0,-1 0 0 0 0,0-1 0 0 0,0 1 0 0 0,-1 0 0 0 0,-1 0 0 0 0,1 0 0 0 0,-1 0 0 0 0,-1 0-1 0 0,0 1 1 0 0,0-1 0 0 0,-1 1 0 0 0,0-1 0 0 0,-2-3 0 0 0,4 10-15 0 0,0 1 0 0 0,0-1 0 0 0,0 0-1 0 0,0 0 1 0 0,0 1 0 0 0,0-1 0 0 0,-1 1 0 0 0,1 0 0 0 0,0 0-1 0 0,-1 0 1 0 0,1 0 0 0 0,-1 0 0 0 0,1 0 0 0 0,-1 1-1 0 0,1-1 1 0 0,-1 1 0 0 0,0 0 0 0 0,1 0 0 0 0,-1 0 0 0 0,0 0-1 0 0,1 0 1 0 0,-1 0 0 0 0,1 1 0 0 0,-1-1 0 0 0,1 1 0 0 0,-1 0-1 0 0,1-1 1 0 0,-1 1 0 0 0,1 1 0 0 0,-1-1 0 0 0,1 0-1 0 0,0 0 1 0 0,0 1 0 0 0,0-1 0 0 0,-1 1 15 0 0,-61 70-188 0 0,61-68 182 0 0,1-1 0 0 0,-1 1-1 0 0,1 0 1 0 0,0 0-1 0 0,0 1 1 0 0,1-1 0 0 0,-1 0-1 0 0,1 1 1 0 0,0-1 0 0 0,0 0-1 0 0,0 1 1 0 0,1-1-1 0 0,0 1 1 0 0,-1 0 0 0 0,2-1-1 0 0,-1 1 1 0 0,0-1 0 0 0,1 1-1 0 0,0-1 1 0 0,0 1-1 0 0,0-1 1 0 0,1 0 0 0 0,0 0-1 0 0,-1 1 1 0 0,1-1 0 0 0,1 0-1 0 0,0 1 7 0 0,5 1-6 0 0,1 0-1 0 0,0 0 0 0 0,0-1 1 0 0,1 0-1 0 0,-1-1 1 0 0,1 0-1 0 0,0 0 0 0 0,0-1 1 0 0,0 0-1 0 0,1-1 0 0 0,-1 0 1 0 0,5 0 6 0 0,39 9 6 0 0,91 34 118 0 0,-141-40-81 0 0,-1 0 0 0 0,0 0-1 0 0,0 0 1 0 0,0 0 0 0 0,0 0 0 0 0,-1 0 0 0 0,0 1 0 0 0,0-1-1 0 0,0 1 1 0 0,-1 0 0 0 0,0 0 0 0 0,0-1 0 0 0,0 1 0 0 0,-1 0 0 0 0,0 0-1 0 0,0 0 1 0 0,0 0 0 0 0,-1-1 0 0 0,0 1 0 0 0,0 0 0 0 0,0 0-1 0 0,-1-1 1 0 0,0 1 0 0 0,0-1 0 0 0,-2 4-43 0 0,-14 42-178 0 0,18-50-218 0 0,1-1-1 0 0,-1 1 0 0 0,1-1 0 0 0,-1 1 0 0 0,1-1 0 0 0,-1 1 0 0 0,1-1 0 0 0,0 0 0 0 0,-1 1 0 0 0,1-1 0 0 0,0 0 0 0 0,0 1 0 0 0,-1-1 0 0 0,1 0 0 0 0,0 0 0 0 0,0 0 0 0 0,-1 0 0 0 0,1 0 0 0 0,0 0 0 0 0,0 0 0 0 0,-1 0 0 0 0,1 0 0 0 0,0 0 0 0 0,0 0 0 0 0,-1 0 0 0 0,1 0 0 0 0,0-1 0 0 0,0 1 1 0 0,-1 0-1 0 0,1-1 0 0 0,0 1 0 0 0,-1 0 0 0 0,1-1 0 0 0,-1 1 0 0 0,1-1 0 0 0,0 1 0 0 0,-1-1 0 0 0,1 1 0 0 0,-1-1 0 0 0,1 1 0 0 0,-1-1 0 0 0,1 0 0 0 0,-1 1 0 0 0,1-2 397 0 0,4-1-5041 0 0</inkml:trace>
  <inkml:trace contextRef="#ctx0" brushRef="#br0" timeOffset="28907.117">2383 1889 632 0 0,'0'0'2835'0'0,"0"0"-789"0"0,0 0-287 0 0,0 0 103 0 0,0 0 53 0 0,0 0-169 0 0,0 0-430 0 0,0 0-460 0 0,0 0-302 0 0,0 0-225 0 0,0 0-94 0 0,-12 33-82 0 0,-37 102-65 0 0,36-76 2 0 0,24-11-809 0 0,-3-42-2809 0 0,3-4-3345 0 0,-9-2 1577 0 0</inkml:trace>
  <inkml:trace contextRef="#ctx0" brushRef="#br0" timeOffset="29162.776">2442 1439 0 0 0,'0'0'1192'0'0,"0"0"1393"0"0,0 0 95 0 0,0 0-303 0 0,0 0-377 0 0,0 0-823 0 0,0 0-729 0 0,0 0-440 0 0,0 0-152 0 0,0 0 40 0 0,0 0-144 0 0,0 0-313 0 0,0 0-655 0 0,24 70-992 0 0,-22-44-1889 0 0,-2-7 208 0 0</inkml:trace>
  <inkml:trace contextRef="#ctx0" brushRef="#br0" timeOffset="29772.196">2589 2139 3705 0 0,'0'0'2250'0'0,"0"0"-153"0"0,0 0 97 0 0,0 0 28 0 0,0 0-148 0 0,0 0-342 0 0,0 0-402 0 0,0 0-305 0 0,0 0-225 0 0,0 0-153 0 0,0 0-139 0 0,0 0-118 0 0,27-31-95 0 0,85-99-94 0 0,-28 23 14 0 0,-42 77-781 0 0,-34 78-522 0 0,-8-42 1042 0 0,-2 0 46 0 0,1-1 0 0 0,0 0 0 0 0,0 1 0 0 0,0-1 1 0 0,1 1-1 0 0,0-1 0 0 0,0 1 0 0 0,0-1 0 0 0,1 1 0 0 0,0-1 0 0 0,0 0 1 0 0,0 1-1 0 0,0-1 0 0 0,1 0 0 0 0,0 0 0 0 0,0 0 0 0 0,1 0 0 0 0,-1 0 0 0 0,1 0 1 0 0,0-1-1 0 0,0 1 0 0 0,1-1 0 0 0,-1 0 0 0 0,1 0 0 0 0,0 0 0 0 0,0 0 1 0 0,1-1-1 0 0,-1 0 0 0 0,1 0 0 0 0,-1 0 0 0 0,1 0 0 0 0,0-1 0 0 0,0 0 0 0 0,0 0 1 0 0,2 1-1 0 0,9-4 24 0 0,1 0 1 0 0,-1 0 0 0 0,0-2 0 0 0,1 0 0 0 0,-1-1 0 0 0,0-1 0 0 0,-1 0 0 0 0,1-1-1 0 0,-1 0 1 0 0,0-2 0 0 0,-1 0 0 0 0,0 0 0 0 0,0-1 0 0 0,2-3-25 0 0,35-19-1070 0 0,-16 11-367 0 0,55-26-14072 0 0,-47 35 13187 0 0,-16-1 2728 0 0,-21 5 4226 0 0,-4-2 6419 0 0,-2 8-9722 0 0,-63 13 2806 0 0,56-10-4094 0 0,1 1 0 0 0,-1 0 0 0 0,0 1 0 0 0,1-1 0 0 0,0 1 0 0 0,0 1 0 0 0,0-1 0 0 0,0 1 1 0 0,1 0-1 0 0,-1 0 0 0 0,1 1 0 0 0,1-1 0 0 0,-1 1 0 0 0,1 0 0 0 0,0 1 0 0 0,0-1 0 0 0,-2 6-41 0 0,5-11 1 0 0,1 0 0 0 0,-1 0 0 0 0,1 0 0 0 0,0 0 0 0 0,-1 0 0 0 0,1 0 0 0 0,0 0 0 0 0,-1 0 0 0 0,1 0 0 0 0,0 0-1 0 0,0 1 1 0 0,0-1 0 0 0,0 0 0 0 0,0 0 0 0 0,0 0 0 0 0,0 0 0 0 0,0 0 0 0 0,1 0 0 0 0,-1 0 0 0 0,0 0 0 0 0,1 0-1 0 0,-1 0 1 0 0,1 0 0 0 0,-1 0 0 0 0,1 0 0 0 0,-1 0 0 0 0,1 0 0 0 0,0 0 0 0 0,-1 0 0 0 0,1 0 0 0 0,0-1 0 0 0,0 1 0 0 0,-1 0-1 0 0,1-1 1 0 0,0 1 0 0 0,0 0 0 0 0,0-1 0 0 0,0 1 0 0 0,0-1 0 0 0,0 0 0 0 0,0 1 0 0 0,0-1 0 0 0,0 0 0 0 0,0 1-1 0 0,0-1 1 0 0,1 0 0 0 0,-1 0 0 0 0,0 0 0 0 0,0 0 0 0 0,0 0 0 0 0,0 0 0 0 0,0 0 0 0 0,0 0 0 0 0,0-1 0 0 0,0 1-1 0 0,0 0 1 0 0,1-1-1 0 0,170-51 1283 0 0,-167 52-1256 0 0,1-2 2 0 0,-1 0 0 0 0,1 1 0 0 0,0-1 0 0 0,0 1 0 0 0,-1 1 0 0 0,1-1 0 0 0,0 1 0 0 0,0 0 0 0 0,0 1 0 0 0,0-1 0 0 0,-1 1 0 0 0,1 0 0 0 0,0 0 1 0 0,-1 1-1 0 0,1 0 0 0 0,-1 0 0 0 0,1 0 0 0 0,-1 1 0 0 0,0 0 0 0 0,0 0 0 0 0,2 1-29 0 0,11 20 53 0 0,-1 1 1 0 0,-1 0 0 0 0,-1 1-1 0 0,-1 1 1 0 0,-1 0 0 0 0,-1 1-1 0 0,-2 0 1 0 0,-1 1 0 0 0,-1 0-1 0 0,-2 1 1 0 0,2 24-54 0 0,-4-38-8 0 0,4 21-36 0 0,-2 0 0 0 0,-2 0-1 0 0,-1 1 1 0 0,-2 0-1 0 0,-1-1 1 0 0,-3 1 0 0 0,-2 12 44 0 0,2-30-4 0 0,-1 1 0 0 0,-1-1 0 0 0,-1 0 0 0 0,0 0 0 0 0,-2-1 0 0 0,0 1 1 0 0,-1-2-1 0 0,-1 1 0 0 0,-1-2 0 0 0,-1 1 0 0 0,0-1 0 0 0,-1-1 0 0 0,-1 0 1 0 0,0-1-1 0 0,-1-1 0 0 0,-1 0 0 0 0,0-1 0 0 0,-8 5 4 0 0,22-17 11 0 0,1 1 0 0 0,-1-1-1 0 0,0 0 1 0 0,0 0 0 0 0,1 0 0 0 0,-1 0-1 0 0,0 0 1 0 0,0 0 0 0 0,0 0 0 0 0,0-1-1 0 0,0 1 1 0 0,0 0 0 0 0,0-1-1 0 0,0 0 1 0 0,0 0 0 0 0,0 1 0 0 0,-1-1-1 0 0,1-1 1 0 0,0 1 0 0 0,0 0 0 0 0,0 0-1 0 0,0-1 1 0 0,0 1 0 0 0,0-1-1 0 0,0 0 1 0 0,0 1 0 0 0,0-1 0 0 0,0 0-1 0 0,0 0 1 0 0,1 0 0 0 0,-1 0 0 0 0,0-1-1 0 0,1 1 1 0 0,-1 0 0 0 0,0-1-1 0 0,1 1 1 0 0,0-1 0 0 0,-1 0 0 0 0,1 1-1 0 0,0-1 1 0 0,0 0 0 0 0,0 0 0 0 0,0 0-1 0 0,0 0 1 0 0,0 0-11 0 0,-1-17 27 0 0,0-1 0 0 0,1 1-1 0 0,0-1 1 0 0,2 0 0 0 0,1 1 0 0 0,0-1-1 0 0,1 1 1 0 0,1 0 0 0 0,1-1 0 0 0,1 2-1 0 0,0-1 1 0 0,2 1 0 0 0,0 0 0 0 0,1 0-1 0 0,0 1 1 0 0,4-4-27 0 0,134-156-504 0 0,-73 108-2593 0 0,-59 55 668 0 0,5-4-5965 0 0,-7 10-2518 0 0</inkml:trace>
  <inkml:trace contextRef="#ctx0" brushRef="#br0" timeOffset="30337.899">4784 1756 0 0 0,'0'0'956'0'0,"0"0"302"0"0,0 0 354 0 0,0 0 289 0 0,0 0 160 0 0,0 0-23 0 0,0 0-183 0 0,0 0-287 0 0,0 0-319 0 0,0 0-268 0 0,0 0-230 0 0,0 0-107 0 0,-1-4-61 0 0,0 3-556 0 0,1 0 0 0 0,-1 0 0 0 0,1 0 0 0 0,-1 1 0 0 0,0-1 0 0 0,1 0 0 0 0,-1 0 0 0 0,0 1 0 0 0,1-1 0 0 0,-1 0 0 0 0,0 1 0 0 0,0-1 0 0 0,0 1 0 0 0,0-1 1 0 0,1 1-1 0 0,-1-1 0 0 0,0 1 0 0 0,0-1 0 0 0,0 1 0 0 0,0 0 0 0 0,0 0 0 0 0,0 0 0 0 0,0-1 0 0 0,0 1 0 0 0,0 0 0 0 0,0 0 0 0 0,0 0 0 0 0,0 0 0 0 0,0 1 0 0 0,0-1 0 0 0,0 0 0 0 0,0 0 0 0 0,0 1 0 0 0,0-1 0 0 0,0 0 0 0 0,0 1 0 0 0,0-1 0 0 0,0 1 0 0 0,1-1 0 0 0,-1 1 0 0 0,0 0 0 0 0,0-1 0 0 0,1 1 0 0 0,-1 0 0 0 0,0-1 0 0 0,1 1 0 0 0,-1 0 1 0 0,0 0-1 0 0,1 0 0 0 0,-1-1 0 0 0,1 1 0 0 0,-1 0 0 0 0,1 0 0 0 0,0 0 0 0 0,-1 1-27 0 0,-6 3 131 0 0,-12 8-13 0 0,2 0 0 0 0,0 1 0 0 0,0 1 1 0 0,1 0-1 0 0,1 1 0 0 0,1 1 0 0 0,0 1 1 0 0,1 0-1 0 0,1 0 0 0 0,1 1 0 0 0,1 1 1 0 0,0 0-1 0 0,2 0 0 0 0,0 1 0 0 0,-1 7-118 0 0,7-22-10 0 0,0 1 0 0 0,0-1-1 0 0,0 0 1 0 0,1 0-1 0 0,0 1 1 0 0,1-1 0 0 0,-1 1-1 0 0,1-1 1 0 0,1 0-1 0 0,-1 1 1 0 0,1-1-1 0 0,0 1 1 0 0,0-1 0 0 0,1 0-1 0 0,0 0 1 0 0,0 0-1 0 0,1 0 1 0 0,-1 0-1 0 0,1 0 1 0 0,0-1 0 0 0,1 1-1 0 0,-1-1 1 0 0,1 0-1 0 0,0 0 1 0 0,1 0 0 0 0,-1 0-1 0 0,1-1 1 0 0,0 0-1 0 0,0 0 1 0 0,0 0-1 0 0,1-1 1 0 0,-1 1 10 0 0,9 0-90 0 0,0 0 0 0 0,-1-1 0 0 0,1-1 0 0 0,0 0-1 0 0,1-1 1 0 0,-1 0 0 0 0,0-1 0 0 0,0-1 0 0 0,0 0 0 0 0,0-1 0 0 0,0-1-1 0 0,0 0 1 0 0,0-1 0 0 0,-1 0 0 0 0,1-1 90 0 0,191-95-8137 0 0,-116 43-605 0 0,-62 41 6458 0 0</inkml:trace>
  <inkml:trace contextRef="#ctx0" brushRef="#br0" timeOffset="30625.223">5371 1804 0 0 0,'0'0'1631'0'0,"0"0"184"0"0,0 0-221 0 0,0 0-138 0 0,0 0-26 0 0,0 0-21 0 0,0 0-36 0 0,-33 26-116 0 0,-103 85-135 0 0,70-34 609 0 0,62-70-1584 0 0,0 0 1 0 0,0 0-1 0 0,1 0 1 0 0,0 0 0 0 0,0 1-1 0 0,1-1 1 0 0,0 1-1 0 0,0 0 1 0 0,1-1-1 0 0,0 1 1 0 0,0 0-1 0 0,1 0 1 0 0,0 0 0 0 0,0 0-148 0 0,2-4 109 0 0,0 0-1 0 0,0-1 1 0 0,0 1 0 0 0,0 0 0 0 0,1-1 0 0 0,-1 0 0 0 0,1 0 0 0 0,0 0 0 0 0,0 0 0 0 0,0 0 0 0 0,0 0 0 0 0,1-1 0 0 0,-1 1 0 0 0,1-1 0 0 0,-1 0-1 0 0,1 0 1 0 0,0 0 0 0 0,0-1 0 0 0,0 0 0 0 0,0 1 0 0 0,0-1 0 0 0,0 0 0 0 0,0-1 0 0 0,0 1 0 0 0,1-1 0 0 0,-1 0 0 0 0,0 0 0 0 0,3 0-109 0 0,8-4 156 0 0,0 1 1 0 0,0-2 0 0 0,0 0 0 0 0,0 0-1 0 0,-1-2 1 0 0,0 0 0 0 0,-1 0 0 0 0,1-1-1 0 0,-1-1 1 0 0,-1 0 0 0 0,0-1 0 0 0,0-1-1 0 0,-1 1-156 0 0,5-3 67 0 0,-2-1-1 0 0,1 0 0 0 0,-2-1 1 0 0,0-1-1 0 0,-1 1 0 0 0,0-2 1 0 0,-1 0-1 0 0,-1 0 0 0 0,-1-1 1 0 0,-1 0-1 0 0,0-1 1 0 0,-1-1-67 0 0,-5 15-7 0 0,-1-1 0 0 0,0 0 1 0 0,0 0-1 0 0,0 0 0 0 0,-1 0 1 0 0,1 0-1 0 0,-2 0 0 0 0,1 0 1 0 0,-1 0-1 0 0,1 1 0 0 0,-2-1 1 0 0,1 0-1 0 0,-1 0 1 0 0,1 1-1 0 0,-2-1 0 0 0,1 1 1 0 0,-1-1-1 0 0,-1-2 7 0 0,2 6-102 0 0,0 0 0 0 0,1 0-1 0 0,-1 0 1 0 0,0 1 0 0 0,0-1 0 0 0,-1 0 0 0 0,1 1 0 0 0,0 0-1 0 0,0-1 1 0 0,-1 1 0 0 0,1 0 0 0 0,0 0 0 0 0,-1 0-1 0 0,1 1 1 0 0,-1-1 0 0 0,0 0 0 0 0,1 1 0 0 0,-1 0 0 0 0,1 0-1 0 0,-1 0 1 0 0,0 0 0 0 0,1 0 0 0 0,-1 0 0 0 0,0 1-1 0 0,1-1 1 0 0,-1 1 0 0 0,1-1 0 0 0,-2 2 102 0 0,-46 32-6397 0 0,24-5-2312 0 0,15-17 4028 0 0</inkml:trace>
  <inkml:trace contextRef="#ctx0" brushRef="#br0" timeOffset="30970.62">5708 2128 9530 0 0,'0'0'1663'0'0,"0"0"-565"0"0,0 0-157 0 0,0 0 173 0 0,0 0 46 0 0,0 0-149 0 0,0 0-292 0 0,0 0-267 0 0,0 0-141 0 0,0 0-78 0 0,0 0-37 0 0,0 0-39 0 0,0 0-19 0 0,24-30-16 0 0,79-94-27 0 0,-31 39 96 0 0,-18 34-209 0 0,-48 91-719 0 0,-8 2 717 0 0,0-37 28 0 0,0-1 0 0 0,1 1 0 0 0,0-1-1 0 0,0 1 1 0 0,0 0 0 0 0,1 0 0 0 0,0-1 0 0 0,-1 1 0 0 0,2 0-1 0 0,-1 0 1 0 0,0-1 0 0 0,1 1 0 0 0,0 0 0 0 0,0-1 0 0 0,1 1 0 0 0,-1-1-1 0 0,1 1 1 0 0,0-1 0 0 0,0 0 0 0 0,0 1 0 0 0,1-1 0 0 0,-1 0-1 0 0,1-1 1 0 0,0 1 0 0 0,0 0 0 0 0,1-1 0 0 0,-1 0 0 0 0,1 0-1 0 0,0 0 1 0 0,-1 0 0 0 0,1 0 0 0 0,0-1 0 0 0,1 1 0 0 0,0-1-8 0 0,3 0 154 0 0,0 0 0 0 0,1-1 0 0 0,-1 0 0 0 0,0-1 0 0 0,1 0 0 0 0,-1 0 0 0 0,0-1 0 0 0,1 1 0 0 0,-1-2 0 0 0,0 0 0 0 0,0 0 0 0 0,1 0 0 0 0,-2-1 0 0 0,1 0 0 0 0,0 0 0 0 0,-1-1 0 0 0,1 0 0 0 0,-1-1 0 0 0,0 1 0 0 0,1-2-154 0 0,122-122 1502 0 0,-109 105-1633 0 0,23-40-1915 0 0,-32 41-2452 0 0,-1 0-4900 0 0,-9 17 2266 0 0</inkml:trace>
  <inkml:trace contextRef="#ctx0" brushRef="#br0" timeOffset="31403.95">6947 1664 14139 0 0,'0'0'1202'0'0,"0"0"-296"0"0,0 0-111 0 0,0 0 31 0 0,0 0 63 0 0,0 0-36 0 0,0 0-141 0 0,0 0-154 0 0,0 0-125 0 0,-36 17-116 0 0,-110 55-89 0 0,36-6 96 0 0,108-66-333 0 0,-1 1 0 0 0,1 0 0 0 0,0 0 0 0 0,0 0 0 0 0,0 0 0 0 0,0 0 0 0 0,0 1 0 0 0,0-1 0 0 0,0 1 0 0 0,1-1 0 0 0,-1 1 1 0 0,0 0-1 0 0,1-1 0 0 0,-1 1 0 0 0,1 0 0 0 0,0 0 0 0 0,0 0 0 0 0,-1 0 0 0 0,1 0 0 0 0,1 0 0 0 0,-1 0 0 0 0,0 1 0 0 0,0-1 0 0 0,1 0 0 0 0,-1 0 0 0 0,1 1 0 0 0,0-1 0 0 0,0 0 0 0 0,0 1 0 0 0,0-1 0 0 0,0 0 0 0 0,0 1 0 0 0,1-1 0 0 0,-1 0 0 0 0,1 1 0 0 0,-1-1 0 0 0,1 0 0 0 0,0 0 1 0 0,0 0-1 0 0,0 0 0 0 0,0 0 0 0 0,0 0 0 0 0,1 0 0 0 0,-1 0 0 0 0,1 0 0 0 0,-1 0 0 0 0,1-1 0 0 0,-1 1 0 0 0,1 0 0 0 0,1 0 9 0 0,86 14-103 0 0,-81-16 107 0 0,1 0 1 0 0,0 1-1 0 0,0 0 1 0 0,0 0-1 0 0,-1 1 1 0 0,1 0-1 0 0,-1 1 1 0 0,1 0-1 0 0,-1 0 1 0 0,0 1-1 0 0,0 0 1 0 0,-1 0-1 0 0,1 1 1 0 0,-1 0-1 0 0,1 0-4 0 0,-7-3 22 0 0,1 0 0 0 0,-1 0 0 0 0,0 0-1 0 0,0 0 1 0 0,0 0 0 0 0,0 0 0 0 0,0 0 0 0 0,-1 0 0 0 0,1 0 0 0 0,-1 0-1 0 0,1 1 1 0 0,-1-1 0 0 0,0 0 0 0 0,1 0 0 0 0,-1 1 0 0 0,-1-1 0 0 0,1 0-1 0 0,0 0 1 0 0,0 0 0 0 0,-1 1 0 0 0,1-1 0 0 0,-1 0 0 0 0,0 0 0 0 0,0 0 0 0 0,1 0-1 0 0,-1 0 1 0 0,-1 0 0 0 0,1 0 0 0 0,0 0 0 0 0,0 0 0 0 0,-1 0 0 0 0,0 0-22 0 0,-53 54 408 0 0,34-41-587 0 0,-53 37 427 0 0,21-27-3794 0 0,48-24 497 0 0,4-5-6371 0 0,1 0 2560 0 0</inkml:trace>
  <inkml:trace contextRef="#ctx0" brushRef="#br0" timeOffset="31660.821">7328 1462 11146 0 0,'0'0'1814'0'0,"0"0"-543"0"0,0 0-293 0 0,0 0 116 0 0,0 0 116 0 0,0 0-15 0 0,0 0-141 0 0,0 0-232 0 0,1 34-220 0 0,2 110-198 0 0,-22-35 3 0 0,-44 115-1448 0 0,62-215 448 0 0,-10 46-2574 0 0,-7-26-8193 0 0,13-22 5524 0 0</inkml:trace>
  <inkml:trace contextRef="#ctx0" brushRef="#br0" timeOffset="31833.956">7020 1819 12371 0 0,'0'0'1380'0'0,"0"0"-443"0"0,0 0-143 0 0,0 0 14 0 0,0 0-17 0 0,0 0-106 0 0,0 0-154 0 0,34-3-121 0 0,106-6-104 0 0,-45 13 44 0 0,64 16-718 0 0,-96-10-3284 0 0,-1-2-5918 0 0,-44-5 3797 0 0</inkml:trace>
  <inkml:trace contextRef="#ctx0" brushRef="#br0" timeOffset="32288.849">7887 1808 4417 0 0,'0'0'3009'0'0,"0"0"-820"0"0,0 0-408 0 0,0 0-149 0 0,0 0-204 0 0,0 0-222 0 0,0 0-250 0 0,0 0-205 0 0,0 0-163 0 0,0 0-134 0 0,0 0-114 0 0,-33 14-110 0 0,-104 45-59 0 0,23 11 82 0 0,92-51-231 0 0,18-16-38 0 0,-1 0 1 0 0,1 0-1 0 0,1 1 0 0 0,-1 0 1 0 0,0 0-1 0 0,1 0 0 0 0,0 0 1 0 0,-1 1-1 0 0,2-1 0 0 0,-1 1 1 0 0,1-1-1 0 0,-1 1 1 0 0,1 0-1 0 0,0 0 0 0 0,1 0 1 0 0,0 0-1 0 0,-1 1 0 0 0,1 0 16 0 0,3-3-3 0 0,1-1 0 0 0,-1 0 0 0 0,0 0 0 0 0,1-1 0 0 0,-1 1 0 0 0,1 0 0 0 0,-1-1 0 0 0,1 0 0 0 0,0 1 0 0 0,0-1 0 0 0,0 0-1 0 0,0-1 1 0 0,-1 1 0 0 0,1 0 0 0 0,0-1 0 0 0,0 1 0 0 0,0-1 0 0 0,1 0 0 0 0,-1 0 0 0 0,0 0 0 0 0,0-1 0 0 0,0 1 0 0 0,0-1 0 0 0,-1 0-1 0 0,1 1 1 0 0,3-2 3 0 0,119-46 329 0 0,-66 20-232 0 0,97-38 779 0 0,-154 66-932 0 0,0 0 0 0 0,0 0 0 0 0,1 0-1 0 0,-1 0 1 0 0,0 0 0 0 0,0 1 0 0 0,1-1 0 0 0,-1 1 0 0 0,0 0-1 0 0,0 0 1 0 0,0 0 0 0 0,0 0 0 0 0,0 0 0 0 0,0 0 0 0 0,0 0 0 0 0,0 1-1 0 0,0-1 1 0 0,-1 0 0 0 0,1 1 0 0 0,0 0 0 0 0,-1-1 0 0 0,0 1-1 0 0,1 0 1 0 0,-1 0 0 0 0,0 0 0 0 0,0 0 0 0 0,0 0 0 0 0,0 0-1 0 0,0 0 1 0 0,0 0 0 0 0,-1 0 0 0 0,1 1 0 0 0,-1-1 0 0 0,1 0 0 0 0,-1 0-1 0 0,0 1 1 0 0,0-1 0 0 0,0 0 0 0 0,0 1 0 0 0,0-1 0 0 0,-1 0-1 0 0,1 0 1 0 0,-1 0 0 0 0,1 1 0 0 0,-1-1 0 0 0,0 1 56 0 0,0 0-359 0 0,0-1 0 0 0,0 1 0 0 0,1 0-1 0 0,-1 0 1 0 0,1 0 0 0 0,0 0 0 0 0,0 0 0 0 0,0 0 0 0 0,0 0 0 0 0,1 0 0 0 0,-1-1 0 0 0,1 1 0 0 0,-1 0-1 0 0,1 0 1 0 0,0 0 0 0 0,0-1 0 0 0,1 1 0 0 0,-1 0 0 0 0,0-1 0 0 0,1 1 0 0 0,0-1 0 0 0,-1 0 0 0 0,1 1 0 0 0,0-1-1 0 0,0 0 1 0 0,0 0 0 0 0,0 0 0 0 0,1 0 0 0 0,-1-1 0 0 0,1 1 0 0 0,-1 0 0 0 0,1-1 0 0 0,-1 0 0 0 0,1 0-1 0 0,0 0 1 0 0,0 0 0 0 0,-1 0 0 0 0,4 0 359 0 0,-1-1 656 0 0,1-1 0 0 0,-1 0 0 0 0,0 0 0 0 0,0 0 0 0 0,0-1 0 0 0,0 1 0 0 0,0-1 0 0 0,0 0 0 0 0,0-1 0 0 0,0 1 0 0 0,-1-1 0 0 0,1 0 0 0 0,-1 0 0 0 0,0-1 0 0 0,0 1 0 0 0,4-5-656 0 0,46-40 2942 0 0,80-55-803 0 0,-134 103-2143 0 0,1-1 1 0 0,0 1 0 0 0,-1 0-1 0 0,1-1 1 0 0,-1 1-1 0 0,1-1 1 0 0,0 1-1 0 0,-1 0 1 0 0,1 0 0 0 0,0-1-1 0 0,0 1 1 0 0,-1 0-1 0 0,1 0 1 0 0,0 0-1 0 0,-1 0 1 0 0,1 0 0 0 0,0 0-1 0 0,0 0 1 0 0,-1 0-1 0 0,1 0 1 0 0,0 0-1 0 0,-1 0 1 0 0,1 1-1 0 0,0-1 1 0 0,0 0 0 0 0,-1 0-1 0 0,1 1 1 0 0,0-1-1 0 0,-1 0 1 0 0,1 1-1 0 0,-1-1 1 0 0,1 1 0 0 0,-1-1-1 0 0,1 1 1 0 0,-1-1-1 0 0,1 1 1 0 0,-1-1-1 0 0,1 1 1 0 0,-1-1 0 0 0,1 1-1 0 0,-1 0 1 0 0,0-1-1 0 0,1 1 1 0 0,-1 0-1 0 0,0-1 1 0 0,0 1 0 0 0,1 0-1 0 0,-1-1 1 0 0,0 1-1 0 0,0 0 1 0 0,0 0-1 0 0,0-1 1 0 0,0 1-1 0 0,0 0 1 0 0,0 0 3 0 0,-4 47 97 0 0,3-41-92 0 0,0-4 0 0 0,1 1 0 0 0,0-1 1 0 0,-1 1-1 0 0,1 0 0 0 0,1-1 0 0 0,-1 1 0 0 0,0 0 0 0 0,1-1 0 0 0,0 1 0 0 0,0-1 1 0 0,0 1-1 0 0,0-1 0 0 0,1 1 0 0 0,-1-1 0 0 0,1 0 0 0 0,0 0 0 0 0,0 0 0 0 0,0 0 1 0 0,0 0-1 0 0,0 0 0 0 0,1 0 0 0 0,-1-1 0 0 0,1 1 0 0 0,0-1 0 0 0,0 0 0 0 0,0 0 1 0 0,0 0-1 0 0,0 0 0 0 0,0 0 0 0 0,0-1 0 0 0,1 1 0 0 0,-1-1 0 0 0,1 0 0 0 0,-1 0 1 0 0,1 0-1 0 0,-1-1 0 0 0,1 1 0 0 0,3-1-5 0 0,5 2 97 0 0,1 0 0 0 0,-1-1 0 0 0,0-1 0 0 0,1 0 0 0 0,-1-1 0 0 0,0 0 0 0 0,1-1 0 0 0,-1 0 0 0 0,0-1 0 0 0,0 0-1 0 0,0-1 1 0 0,-1 0 0 0 0,1-1 0 0 0,-1 0 0 0 0,0-1 0 0 0,0 0 0 0 0,-1-1-97 0 0,75-64-1188 0 0,-60 44-3074 0 0,-2-3-5107 0 0,-15 18 2717 0 0</inkml:trace>
  <inkml:trace contextRef="#ctx0" brushRef="#br0" timeOffset="32498.188">9154 1381 9594 0 0,'0'0'5088'0'0,"0"0"-3512"0"0,0 0-882 0 0,0 0 246 0 0,0 0 157 0 0,-13 36 0 0 0,-39 118-180 0 0,32-43 159 0 0,12 62-247 0 0,11-58-3309 0 0,-2-105 1867 0 0,1-1-3417 0 0,-2-3-7087 0 0,0-6 6449 0 0</inkml:trace>
  <inkml:trace contextRef="#ctx0" brushRef="#br0" timeOffset="32706.227">8762 1719 10114 0 0,'0'0'4180'0'0,"0"0"-2284"0"0,0 0-882 0 0,0 0-75 0 0,0 0-113 0 0,0 0-195 0 0,35-3-205 0 0,113-10-161 0 0,142 7 154 0 0,-202 6-2268 0 0,-31 0-8117 0 0,-38 0 1071 0 0</inkml:trace>
  <inkml:trace contextRef="#ctx0" brushRef="#br0" timeOffset="33108.539">10210 1351 11490 0 0,'0'0'2368'0'0,"0"0"-729"0"0,0 0-382 0 0,0 0-121 0 0,0 0-165 0 0,0 0-149 0 0,0 0-141 0 0,0 0-91 0 0,0 0-34 0 0,0 0-45 0 0,-9 35-85 0 0,-30 114-69 0 0,25-9 304 0 0,15-97-473 0 0,-23 325-43 0 0,12-342-954 0 0,-7-21-3664 0 0,12-20-9539 0 0,4 8 9508 0 0</inkml:trace>
  <inkml:trace contextRef="#ctx0" brushRef="#br0" timeOffset="33432.829">10617 1557 11642 0 0,'0'0'1535'0'0,"0"0"-332"0"0,-35 19-106 0 0,-115 59-9 0 0,-36 20 1591 0 0,180-94-2585 0 0,0-2-16 0 0,0 1 0 0 0,1-1 0 0 0,-1 2-1 0 0,1-1 1 0 0,0 0 0 0 0,-1 1 0 0 0,2 0-1 0 0,-1 0 1 0 0,0 1 0 0 0,1-1 0 0 0,0 1-1 0 0,0 0 1 0 0,0 0 0 0 0,1 0 0 0 0,-1 1-1 0 0,1-1 1 0 0,0 1 0 0 0,1 0 0 0 0,0 0-1 0 0,0 0 1 0 0,0 1-78 0 0,4-3 55 0 0,0 1 0 0 0,0-1-1 0 0,1 1 1 0 0,0-1 0 0 0,0 0 0 0 0,0 0-1 0 0,0 0 1 0 0,0 0 0 0 0,1 0-1 0 0,0-1 1 0 0,0 0 0 0 0,0 0 0 0 0,0 0-1 0 0,0 0 1 0 0,1 0 0 0 0,-1-1 0 0 0,1 0-1 0 0,0 0 1 0 0,0 0 0 0 0,0-1 0 0 0,-1 1-1 0 0,1-1 1 0 0,1-1 0 0 0,-1 1-55 0 0,311 65 804 0 0,-309-63-806 0 0,1 0 1 0 0,-1 0-1 0 0,0 0 1 0 0,-1 1-1 0 0,1 0 0 0 0,-1 0 1 0 0,1 1-1 0 0,-1-1 1 0 0,0 1-1 0 0,-1 1 1 0 0,1-1-1 0 0,-1 2 2 0 0,7 10-4398 0 0,-5 2-4565 0 0,-7-15-746 0 0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07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14891 0 0,'0'0'432'0'0,"0"0"-328"0"0,0 0-208 0 0,0 0-24 0 0,0 0 64 0 0,0 0 144 0 0,0 0 80 0 0,0 0 0 0 0,0 0-24 0 0,0 0-88 0 0,0 0-96 0 0,0 0-96 0 0,86-26-240 0 0,-80 26-696 0 0,0 0-2185 0 0,-3 0-7529 0 0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8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7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3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8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7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7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72 177 4361 0 0,'0'0'1138'0'0,"0"0"-337"0"0,0 0-130 0 0,0 0 182 0 0,0 0 357 0 0,0 0 212 0 0,0 0-73 0 0,-2 33-213 0 0,-6 107-261 0 0,-12 151 1300 0 0,-8-115-1178 0 0,15-137 113 0 0,13-60 1282 0 0,15-17-2316 0 0,0 1-1 0 0,3 0 1 0 0,1 1 0 0 0,2 0 0 0 0,1 2 0 0 0,21-24-76 0 0,-30 39 3 0 0,39-55 22 0 0,4 2 0 0 0,4 3-1 0 0,2 2 1 0 0,2 3-1 0 0,69-51-24 0 0,-124 107 16 0 0,0 0 0 0 0,1 0 0 0 0,0 1 1 0 0,0 0-1 0 0,1 1 0 0 0,0 1 0 0 0,0-1 0 0 0,1 2 0 0 0,-1 0 0 0 0,1 0 0 0 0,0 1 0 0 0,0 0 0 0 0,0 1 0 0 0,0 0 1 0 0,4 1-17 0 0,-13 3 9 0 0,-1 0 0 0 0,0 0 1 0 0,1 0-1 0 0,-1 0 1 0 0,0 1-1 0 0,0-1 1 0 0,0 1-1 0 0,0-1 1 0 0,-1 1-1 0 0,1 0 1 0 0,-1-1-1 0 0,0 1 0 0 0,1 0 1 0 0,-1 0-1 0 0,-1 0 1 0 0,1 0-1 0 0,0 0 1 0 0,-1 0-1 0 0,1 0 1 0 0,-1 1-1 0 0,0-1 1 0 0,0 0-1 0 0,0 0 0 0 0,-1 0 1 0 0,1 0-10 0 0,0 0 9 0 0,-2 21 59 0 0,-2 1 0 0 0,0-1 0 0 0,-2 1 0 0 0,0-1 0 0 0,-2-1-1 0 0,-1 1 1 0 0,0-1 0 0 0,-2-1 0 0 0,-1 0 0 0 0,0-1 0 0 0,-2 0 0 0 0,0 0 0 0 0,-5 2-68 0 0,4 1 49 0 0,-3 4 1 0 0,-2 0 1 0 0,-1-2-1 0 0,-1 0 0 0 0,-1-1 0 0 0,-6 3-50 0 0,20-20 8 0 0,-1 0 0 0 0,0 0 1 0 0,-1-1-1 0 0,0-1 0 0 0,0 0 0 0 0,0 0 0 0 0,-1-1 0 0 0,0 0 0 0 0,-9 2-8 0 0,17-6-27 0 0,-1 1 0 0 0,0-1 0 0 0,1 0 0 0 0,-1 0-1 0 0,0 0 1 0 0,0-1 0 0 0,1 0 0 0 0,-1 0 0 0 0,0 0 0 0 0,0 0-1 0 0,1-1 1 0 0,-1 0 0 0 0,0 0 0 0 0,0 0 0 0 0,1 0 0 0 0,-1-1-1 0 0,1 0 1 0 0,0 0 0 0 0,-1 0 0 0 0,1 0 0 0 0,0-1 0 0 0,0 1-1 0 0,0-1 1 0 0,1 0 0 0 0,-1-1 0 0 0,1 1 0 0 0,-1-1 27 0 0,-1-4-166 0 0,0-1 0 0 0,0 0 1 0 0,1 0-1 0 0,0 0 0 0 0,1-1 1 0 0,0 1-1 0 0,0-1 0 0 0,1 0 1 0 0,0 0-1 0 0,1 0 0 0 0,0 0 1 0 0,1 0-1 0 0,0 0 0 0 0,0 0 1 0 0,1 0-1 0 0,0 0 0 0 0,1 0 1 0 0,0 0-1 0 0,1 1 0 0 0,3-9 166 0 0,44-83-4550 0 0,23 23-6314 0 0,-58 67 7511 0 0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6921 0 0,'0'0'1233'0'0,"0"0"-537"0"0,0 0-512 0 0,0 0-264 0 0,0 0-136 0 0,0 0-56 0 0,0 0-32 0 0,0 0 64 0 0,0 0-104 0 0,0 0-409 0 0,0 0-711 0 0,0 0-1184 0 0,0 0-65 0 0,0 0 2713 0 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9.6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0 11306 0 0,'0'0'2077'0'0,"0"0"-614"0"0,0 0-366 0 0,0 0-106 0 0,0 0-45 0 0,0 0-70 0 0,0 0-84 0 0,0 0-53 0 0,0 0-34 0 0,0 0-48 0 0,0 0-137 0 0,0 0-118 0 0,-4 35-71 0 0,-10 110-79 0 0,3-44 7 0 0,1-25-190 0 0,4 1 1 0 0,3-1 0 0 0,3 0 0 0 0,5 22-70 0 0,41 79-1798 0 0,-46-164-1464 0 0,-15-10-6988 0 0,9-3 7066 0 0,0 0-2014 0 0</inkml:trace>
  <inkml:trace contextRef="#ctx0" brushRef="#br0" timeOffset="250.69">1 442 7386 0 0,'0'0'1344'0'0,"0"0"-704"0"0,0 0-184 0 0,0 0 8 0 0,0 0-16 0 0,0 0-80 0 0,0 0-128 0 0,0 0-120 0 0,209 0-96 0 0,-177 7-128 0 0,3-3-288 0 0,-2 3-576 0 0,4 1-1208 0 0,3-1-1265 0 0,-10 1-400 0 0,-10-5 3273 0 0</inkml:trace>
  <inkml:trace contextRef="#ctx0" brushRef="#br0" timeOffset="425.732">919 490 536 0 0,'0'0'3532'0'0,"0"0"-156"0"0,0 0-94 0 0,0 0-222 0 0,0 0-434 0 0,0 0-594 0 0,0 0-585 0 0,0 0-411 0 0,0 0-274 0 0,0 0-177 0 0,0 0-119 0 0,0 0-110 0 0,-16 0-111 0 0,-51 1-70 0 0,12 23-5 0 0,45-16-138 0 0,7-6-45 0 0,0 1 0 0 0,0-1 0 0 0,0 1 0 0 0,0 0 0 0 0,0 0 0 0 0,0 0 0 0 0,1 0 0 0 0,0 1 0 0 0,0-1 0 0 0,0 0 0 0 0,0 1-1 0 0,0 0 1 0 0,0-1 0 0 0,1 1 0 0 0,0 0 0 0 0,0 0 0 0 0,0 0 0 0 0,0 0 0 0 0,1 0 0 0 0,-1 0 0 0 0,1 0 0 0 0,0 0 0 0 0,0 0 0 0 0,1 0-1 0 0,-1 0 1 0 0,1 0 0 0 0,0 0 0 0 0,0 0 0 0 0,0 0 0 0 0,0-1 0 0 0,1 1 0 0 0,0 0 0 0 0,-1-1 0 0 0,1 1 0 0 0,1-1 0 0 0,-1 1 13 0 0,60 38-57 0 0,17 20 226 0 0,-78-61-125 0 0,0 1-1 0 0,1 0 1 0 0,-2 0 0 0 0,1 0 0 0 0,0 0 0 0 0,0 0 0 0 0,0 0 0 0 0,-1 0-1 0 0,1 0 1 0 0,-1 1 0 0 0,0-1 0 0 0,0 0 0 0 0,0 0 0 0 0,0 0 0 0 0,0 0-1 0 0,0 0 1 0 0,0 1 0 0 0,-1-1 0 0 0,1 0 0 0 0,-1 0 0 0 0,1 0 0 0 0,-1 0-1 0 0,0 0 1 0 0,0 0 0 0 0,0 0 0 0 0,0 0 0 0 0,0-1 0 0 0,0 1 0 0 0,-1 0 0 0 0,1 0-1 0 0,-1-1 1 0 0,1 1 0 0 0,-1-1 0 0 0,1 1 0 0 0,-1-1 0 0 0,0 0 0 0 0,0 0-1 0 0,0 0 1 0 0,-2 1-44 0 0,-79 34 477 0 0,14-27-588 0 0,39-11-2414 0 0,9 0-2924 0 0,1-2-4405 0 0,11 3 2246 0 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178 251 10314 0 0,'0'0'1186'0'0,"0"0"-309"0"0,0 0-7 0 0,0 0 214 0 0,0 0 172 0 0,0 0-17 0 0,-24 33-255 0 0,-71 102-318 0 0,46-57 98 0 0,40-52-1584 0 0,21-40-7565 0 0,-8 3 3310 0 0,0 3 115 0 0</inkml:trace>
  <inkml:trace contextRef="#ctx0" brushRef="#br0" timeOffset="382.576">376 0 0 0 0,'0'0'987'0'0,"0"0"1315"0"0,0 0 282 0 0,0 0-122 0 0,0 0-268 0 0,0 0-316 0 0,0 0-395 0 0,0 0-430 0 0,6 35-387 0 0,18 110-264 0 0,0 39 145 0 0,-22-176-514 0 0,0 1-1 0 0,0-1 1 0 0,1 1 0 0 0,0-1-1 0 0,0 0 1 0 0,1 0 0 0 0,0-1-1 0 0,1 1 1 0 0,-1-1 0 0 0,1 0-1 0 0,1 0 1 0 0,-1 0-1 0 0,1-1 1 0 0,1 0 0 0 0,3 3-33 0 0,-7-8 120 0 0,-1-1 0 0 0,1 0 1 0 0,0 0-1 0 0,-1-1 1 0 0,1 1-1 0 0,-1 0 0 0 0,1-1 1 0 0,0 0-1 0 0,-1 1 1 0 0,1-1-1 0 0,-1 0 1 0 0,0 0-1 0 0,1-1 0 0 0,-1 1 1 0 0,0 0-1 0 0,0-1 1 0 0,1 0-1 0 0,-1 1 0 0 0,0-1 1 0 0,-1 0-1 0 0,1 0 1 0 0,0 0-1 0 0,0 0 0 0 0,-1 0 1 0 0,0-1-1 0 0,1 1 1 0 0,-1 0-1 0 0,0-1 0 0 0,0 1 1 0 0,0 0-1 0 0,0-1 1 0 0,-1 0-1 0 0,1 1 1 0 0,0-3-121 0 0,5-7 217 0 0,141-217 1609 0 0,-133 212-2793 0 0,1 0-1 0 0,1 1 1 0 0,1 1 0 0 0,0 1-1 0 0,1 0 1 0 0,18-10 967 0 0,-16 14-4263 0 0,-7 4-1880 0 0,-4 3-832 0 0</inkml:trace>
  <inkml:trace contextRef="#ctx0" brushRef="#br0" timeOffset="678.648">1041 137 4265 0 0,'0'0'2314'0'0,"0"0"-871"0"0,0 0-243 0 0,0 0 71 0 0,0 0 8 0 0,0 0-152 0 0,0 0-335 0 0,0 0-323 0 0,0 0-211 0 0,0 0-110 0 0,0 0-46 0 0,0 0-32 0 0,-20 33-10 0 0,-61 103 8 0 0,79-134-63 0 0,0-1-1 0 0,1 1 1 0 0,-1 0 0 0 0,0-1-1 0 0,1 1 1 0 0,0 0 0 0 0,-1 0-1 0 0,1 0 1 0 0,0 0 0 0 0,0 0-1 0 0,0 0 1 0 0,0 1 0 0 0,1-1-1 0 0,-1 0 1 0 0,0 0 0 0 0,1 1-1 0 0,0-1 1 0 0,-1 0 0 0 0,1 1-1 0 0,0-1 1 0 0,0 0 0 0 0,1 1-1 0 0,-1-1 1 0 0,0 0 0 0 0,1 1-1 0 0,-1-1 1 0 0,1 0 0 0 0,0 1-5 0 0,2 2 41 0 0,-1-1 80 0 0,0 0-1 0 0,1 0 1 0 0,-1 0 0 0 0,1-1 0 0 0,0 1-1 0 0,0-1 1 0 0,0 0 0 0 0,1 0-1 0 0,-1 0 1 0 0,1 0 0 0 0,0 0 0 0 0,-1-1-1 0 0,1 0 1 0 0,0 1 0 0 0,0-2 0 0 0,1 1-1 0 0,-1 0 1 0 0,0-1 0 0 0,1 0-1 0 0,-1 0 1 0 0,1 0 0 0 0,-1 0 0 0 0,1-1-1 0 0,-1 0 1 0 0,1 0 0 0 0,-1 0 0 0 0,1 0-1 0 0,-1-1 1 0 0,1 0 0 0 0,-1 0-1 0 0,2 0-120 0 0,7-2 339 0 0,-2-1 0 0 0,1 0 0 0 0,0-1 0 0 0,-1 0 0 0 0,0 0-1 0 0,0-1 1 0 0,0-1 0 0 0,-1 0 0 0 0,0 0 0 0 0,0-1-1 0 0,0-2-338 0 0,-1 3 95 0 0,0-1 0 0 0,-1-1 0 0 0,-1 0 0 0 0,1 0 0 0 0,-2 0 0 0 0,1-1 0 0 0,-1 0 0 0 0,0 0 0 0 0,-1-1 0 0 0,-1 0 0 0 0,1 1 0 0 0,-2-2 0 0 0,0 1-1 0 0,0 0 1 0 0,-1-1 0 0 0,0 1 0 0 0,-1-1 0 0 0,0 1 0 0 0,-1-1 0 0 0,0 0 0 0 0,-1 0 0 0 0,-1-4-95 0 0,1 12-84 0 0,0 0 1 0 0,0 1 0 0 0,-1-1-1 0 0,0 1 1 0 0,1-1-1 0 0,-1 1 1 0 0,0 0-1 0 0,-1-1 1 0 0,1 1-1 0 0,-1 0 1 0 0,1 0-1 0 0,-1 1 1 0 0,0-1 0 0 0,0 0-1 0 0,0 1 1 0 0,0 0-1 0 0,-1 0 1 0 0,1 0-1 0 0,0 0 1 0 0,-1 0-1 0 0,0 1 1 0 0,1 0-1 0 0,-1-1 1 0 0,0 1 0 0 0,0 0 82 0 0,-30-4-4042 0 0,-1 3-4301 0 0,20 2-1778 0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6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580 122 6865 0 0,'0'0'1047'0'0,"0"0"-381"0"0,0 0-314 0 0,0 0-57 0 0,0 0 174 0 0,0 0 303 0 0,0 0 190 0 0,0 0 6 0 0,0 0-159 0 0,0 0-220 0 0,0 0-217 0 0,-14 20-100 0 0,-44 64-44 0 0,-33 96 403 0 0,86-168-595 0 0,-90 183 646 0 0,-55 76-682 0 0,15-62 158 0 0,103-178 761 0 0,199-344 905 0 0,-80 179-1599 0 0,-5-4-1 0 0,-7-4 1 0 0,-6-2 0 0 0,14-55-225 0 0,-62 146 272 0 0,-15 72-724 0 0,15 43 546 0 0,-2 0 1 0 0,-4 2-1 0 0,-2 0 0 0 0,-3 1 1 0 0,0 22-95 0 0,2 11 101 0 0,54 382 221 0 0,-54-378-26 0 0,-12-101-90 0 0,-8-2-75 0 0,-1-2 0 0 0,1 1 0 0 0,0-1 0 0 0,0-1 0 0 0,0 1 0 0 0,0-1 0 0 0,1-1 0 0 0,-1 1 0 0 0,1-1 0 0 0,0-1 0 0 0,1 1 0 0 0,-1-1 0 0 0,1 0-1 0 0,-1-2-130 0 0,-15-11 152 0 0,-271-260-686 0 0,189 196-644 0 0,58 51-3274 0 0,45 32 1166 0 0,1 0-2781 0 0,4 0 2627 0 0,-1 3-620 0 0</inkml:trace>
  <inkml:trace contextRef="#ctx0" brushRef="#br0" timeOffset="520.066">961 1109 3497 0 0,'0'0'1392'0'0,"0"0"-54"0"0,0 0 55 0 0,0 0 138 0 0,0 0-44 0 0,0 0-205 0 0,0 0-286 0 0,0 0-264 0 0,0 0-165 0 0,0 0-75 0 0,0 0-8 0 0,0 0 26 0 0,0 0 46 0 0,21-16 35 0 0,100-78 636 0 0,-85 69-667 0 0,-2-1 1 0 0,-1-1-1 0 0,-1-2 1 0 0,-1-1-1 0 0,-1-2 1 0 0,2-6-561 0 0,-28 32 22 0 0,8-8 42 0 0,0-1 0 0 0,-1 0 0 0 0,0-1 0 0 0,-1 0 0 0 0,-1 0 0 0 0,-1-1 0 0 0,0-1 0 0 0,-2 1 0 0 0,0-1 0 0 0,0 0 0 0 0,-2-1-1 0 0,0 1 1 0 0,-1-6-64 0 0,-2 18-25 0 0,0 0 0 0 0,-1 0-1 0 0,0 0 1 0 0,0 0-1 0 0,0 0 1 0 0,-1 0 0 0 0,0 0-1 0 0,0 0 1 0 0,-1 0-1 0 0,1 1 1 0 0,-1-1-1 0 0,-1 0 1 0 0,1 1 0 0 0,-1-1-1 0 0,0 1 1 0 0,0 0-1 0 0,0 0 1 0 0,-1 0 0 0 0,0 0-1 0 0,0 1 1 0 0,0 0-1 0 0,0-1 1 0 0,-1 1 0 0 0,1 1-1 0 0,-1-1 1 0 0,0 1-1 0 0,0 0 1 0 0,-1 0-1 0 0,1 0 1 0 0,-1 1 0 0 0,1 0-1 0 0,-1 0 1 0 0,0 0-1 0 0,0 1 1 0 0,0-1 0 0 0,0 2-1 0 0,-2-1 26 0 0,4 1-19 0 0,1 1 0 0 0,-1 0-1 0 0,0 1 1 0 0,0-1 0 0 0,0 0 0 0 0,1 1-1 0 0,-1 0 1 0 0,1 0 0 0 0,-1 0 0 0 0,1 0-1 0 0,0 1 1 0 0,0-1 0 0 0,0 1 0 0 0,0 0-1 0 0,1 0 1 0 0,-1 0 0 0 0,1 0 0 0 0,-1 0-1 0 0,1 1 1 0 0,0-1 0 0 0,0 1 0 0 0,1-1-1 0 0,-1 1 1 0 0,1 0 0 0 0,-1-1 0 0 0,1 1-1 0 0,1 0 1 0 0,-1 0 0 0 0,0 0 0 0 0,1 0-1 0 0,0 0 1 0 0,0 0 0 0 0,0 0-1 0 0,0 0 1 0 0,1 0 0 0 0,-1 0 0 0 0,1 0-1 0 0,0 0 1 0 0,1-1 0 0 0,-1 1 0 0 0,0 0-1 0 0,1 0 1 0 0,0-1 0 0 0,0 1 0 0 0,0-1-1 0 0,0 0 1 0 0,1 0 0 0 0,-1 0 0 0 0,1 0-1 0 0,1 1 20 0 0,15 7 26 0 0,1-1 1 0 0,0-1-1 0 0,0-1 0 0 0,1-1 0 0 0,0-1 0 0 0,0-1 0 0 0,1-1 0 0 0,0 0 1 0 0,-1-2-1 0 0,17 0-26 0 0,-38-2 0 0 0,4-1 10 0 0,-1 1-1 0 0,0-1 1 0 0,0 1-1 0 0,1 0 1 0 0,-1 0 0 0 0,0 0-1 0 0,0 1 1 0 0,1-1 0 0 0,-1 1-1 0 0,0 0 1 0 0,0 0 0 0 0,0 0-1 0 0,0 0 1 0 0,0 0 0 0 0,0 0-1 0 0,0 1 1 0 0,0 0 0 0 0,0 0-1 0 0,-1-1 1 0 0,1 2 0 0 0,-1-1-1 0 0,1 0 1 0 0,-1 0 0 0 0,0 1-1 0 0,0-1 1 0 0,0 1 0 0 0,0 0-1 0 0,0-1 1 0 0,-1 1 0 0 0,1 0-1 0 0,-1 0 1 0 0,0 0 0 0 0,1 2-11 0 0,-4 10 126 0 0,0 1 0 0 0,0-1 0 0 0,-2 0-1 0 0,0 0 1 0 0,-1 0 0 0 0,0 0 0 0 0,-1-1-1 0 0,-6 10-124 0 0,5-10-8 0 0,1 0 0 0 0,0 1 0 0 0,1 0 0 0 0,0 0 0 0 0,1 0 0 0 0,1 0 0 0 0,1 1 0 0 0,-1 10 8 0 0,3-24-123 0 0,0-1 1 0 0,0 1-1 0 0,0-1 0 0 0,0 1 1 0 0,0-1-1 0 0,0 1 1 0 0,1-1-1 0 0,-1 1 0 0 0,1-1 1 0 0,-1 0-1 0 0,1 1 0 0 0,-1-1 1 0 0,1 1-1 0 0,0-1 0 0 0,0 0 1 0 0,-1 0-1 0 0,1 1 0 0 0,0-1 1 0 0,0 0-1 0 0,0 0 1 0 0,1 0-1 0 0,-1 0 0 0 0,0 0 1 0 0,0 0-1 0 0,0-1 0 0 0,1 1 1 0 0,-1 0-1 0 0,0 0 0 0 0,1-1 1 0 0,-1 1 122 0 0,15 1-4702 0 0,2-4-3387 0 0,-9-1 2657 0 0</inkml:trace>
  <inkml:trace contextRef="#ctx0" brushRef="#br0" timeOffset="1396.922">2090 605 648 0 0,'0'0'1238'0'0,"0"0"-53"0"0,0 0 117 0 0,0 0 233 0 0,0 0 185 0 0,0 0 19 0 0,0 0-138 0 0,0 0-210 0 0,0 0-258 0 0,0 0-255 0 0,0 0-163 0 0,0 0-91 0 0,0 0-38 0 0,-15 0 1 0 0,-66 0 461 0 0,52 7 1754 0 0,26 8-2498 0 0,-8 34-133 0 0,-3-1 0 0 0,-2 0 0 0 0,-2-1 0 0 0,-2 0 0 0 0,-11 15-171 0 0,0-18 383 0 0,31-43-288 0 0,0-1-1 0 0,0 0 53 0 0,0 0 68 0 0,0 0 41 0 0,4-12 583 0 0,53-98-372 0 0,-24 57-452 0 0,1 1 1 0 0,3 2 0 0 0,2 1 0 0 0,2 3-1 0 0,2 1 1 0 0,26-20-16 0 0,39-12-32 0 0,-104 111-117 0 0,-9-10 194 0 0,-1 0 0 0 0,-1 0 0 0 0,-1 0 0 0 0,-1-1 0 0 0,-1 0 0 0 0,-6 8-45 0 0,-4 12 39 0 0,13-28-40 0 0,1 1-1 0 0,0 0 0 0 0,0 0 1 0 0,2 1-1 0 0,0 0 0 0 0,1 0 1 0 0,1 0-1 0 0,0 10 2 0 0,36-29 72 0 0,259-199 261 0 0,-251 176-343 0 0,-32 17 0 0 0,1 1 1 0 0,0 0-1 0 0,0 1 0 0 0,1 0 1 0 0,-1 1-1 0 0,1 0 1 0 0,1 1-1 0 0,-1 0 0 0 0,0 1 1 0 0,13-1 9 0 0,-19 44-76 0 0,-22 111 145 0 0,12-135-76 0 0,1 0-1 0 0,0 1 1 0 0,1-1 0 0 0,1 1-1 0 0,1-1 1 0 0,0 1 0 0 0,1-1-1 0 0,1 1 8 0 0,26 26-1073 0 0,-13-34-2753 0 0,2-6-4862 0 0,-10-3-722 0 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6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87 534 2264 0 0,'0'0'2309'0'0,"0"0"-1261"0"0,0 0-416 0 0,0 0 0 0 0,0 0 74 0 0,0 0 121 0 0,0 0 108 0 0,0 0-4 0 0,0 0 25 0 0,0 0-21 0 0,0 0-107 0 0,0 0-132 0 0,0 0-96 0 0,5 33-60 0 0,13 106-61 0 0,-4 127 1311 0 0,-13-255-1664 0 0,-1-1 0 0 0,-1 1 1 0 0,1-1-1 0 0,-2 1 0 0 0,0-1 1 0 0,0 0-1 0 0,0 0 0 0 0,-2 1 1 0 0,1-2-1 0 0,-1 1 0 0 0,-1 0 1 0 0,1-1-1 0 0,-2 0 0 0 0,1 0 1 0 0,-1 0-1 0 0,-1-1 0 0 0,1 0 1 0 0,-1 0-1 0 0,-2 0-126 0 0,8-7 27 0 0,0 0-1 0 0,1 0 0 0 0,-1 0 1 0 0,0 0-1 0 0,-1-1 0 0 0,1 1 1 0 0,0-1-1 0 0,0 1 1 0 0,0 0-1 0 0,0-1 0 0 0,0 0 1 0 0,-1 1-1 0 0,1-1 0 0 0,0 0 1 0 0,0 0-1 0 0,-1 0 1 0 0,1 1-1 0 0,0-1 0 0 0,0 0 1 0 0,-1-1-1 0 0,1 1 0 0 0,0 0 1 0 0,0 0-1 0 0,-1-1 1 0 0,1 1-1 0 0,0 0 0 0 0,0-1 1 0 0,0 1-1 0 0,0-1 1 0 0,-1 0-1 0 0,1 1 0 0 0,0-1 1 0 0,0 0-1 0 0,0 0 0 0 0,0 1 1 0 0,0-1-1 0 0,1 0 1 0 0,-1 0-1 0 0,0 0 0 0 0,0 0 1 0 0,1 0-1 0 0,-1 0 0 0 0,0 0 1 0 0,1-1-1 0 0,-1 1 1 0 0,1 0-1 0 0,0 0 0 0 0,-1 0 1 0 0,1-1-1 0 0,0 1 0 0 0,0 0 1 0 0,-1 0-1 0 0,1-1 1 0 0,0 1-1 0 0,0 0 0 0 0,0 0 1 0 0,1-1-1 0 0,-1 1 0 0 0,0-1-25 0 0,3-15-6 0 0,0-1 0 0 0,1 1 0 0 0,1 0 0 0 0,1 0 0 0 0,0 1 1 0 0,1-1-1 0 0,1 1 0 0 0,0 1 0 0 0,1-1 0 0 0,1 1 0 0 0,1 1 1 0 0,0 0-1 0 0,3-2 5 0 0,1-5-3 0 0,25-35-3 0 0,2 1-1 0 0,2 3 1 0 0,3 1-1 0 0,2 3 1 0 0,2 2-1 0 0,2 2 1 0 0,53-33 6 0 0,-89 66 11 0 0,1 1 1 0 0,0 0-1 0 0,1 2 0 0 0,0 0 1 0 0,1 1-1 0 0,0 1 1 0 0,0 1-1 0 0,0 0 0 0 0,0 2 1 0 0,1 0-1 0 0,12 1-11 0 0,-29 2 3 0 0,0 0 0 0 0,-1 1 0 0 0,1 0 0 0 0,-1-1 0 0 0,1 1 0 0 0,-1 0 0 0 0,1 1 0 0 0,-1-1 0 0 0,0 1 0 0 0,0-1 0 0 0,1 1 0 0 0,-1 0 0 0 0,0 0 0 0 0,-1 0 0 0 0,1 1 0 0 0,0-1 0 0 0,-1 1 0 0 0,1-1 0 0 0,-1 1 0 0 0,0 0 0 0 0,0 0 0 0 0,0 0 0 0 0,0 0 0 0 0,0 0 0 0 0,-1 1 0 0 0,1-1 0 0 0,-1 1 0 0 0,0-1 1 0 0,0 1-1 0 0,0-1 0 0 0,-1 1 0 0 0,1-1 0 0 0,-1 1 0 0 0,0 2-3 0 0,1 7 17 0 0,0 0 0 0 0,-1-1 0 0 0,0 1 0 0 0,-1 0 0 0 0,0 0 0 0 0,-1-1 0 0 0,-1 1 0 0 0,0-1 0 0 0,-3 7-17 0 0,-6 7 28 0 0,-1 0-1 0 0,-1-1 1 0 0,-1 0-1 0 0,-1-1 1 0 0,-1-1-1 0 0,-2-1 1 0 0,0-1-1 0 0,-1 0 1 0 0,-1-1-1 0 0,0-1 1 0 0,-2-2-1 0 0,0 0 1 0 0,-1-1-1 0 0,-1-1 1 0 0,0-2-1 0 0,-22 9-27 0 0,37-17-80 0 0,0-1-1 0 0,0 0 0 0 0,-1 0 1 0 0,0-1-1 0 0,0-1 0 0 0,0 0 1 0 0,0 0-1 0 0,0-1 0 0 0,0-1 0 0 0,0 1 1 0 0,-1-2-1 0 0,-1 0 81 0 0,11 1-179 0 0,1-1-1 0 0,-1 0 1 0 0,1 1-1 0 0,-1-1 1 0 0,1 0-1 0 0,0 0 1 0 0,-1 0 0 0 0,1 0-1 0 0,0 0 1 0 0,0 0-1 0 0,0 0 1 0 0,0-1-1 0 0,0 1 1 0 0,0 0-1 0 0,0 0 1 0 0,0-1 0 0 0,0 1-1 0 0,1-1 1 0 0,-1 1-1 0 0,0-1 1 0 0,1 1-1 0 0,-1-1 1 0 0,1 1-1 0 0,0-1 1 0 0,-1 0 0 0 0,1 1-1 0 0,0-1 1 0 0,0 0-1 0 0,0 1 1 0 0,1-2 179 0 0,1-32-9348 0 0,2 19 3272 0 0</inkml:trace>
  <inkml:trace contextRef="#ctx0" brushRef="#br0" timeOffset="311.509">1256 453 5665 0 0,'0'0'3180'0'0,"0"0"-1910"0"0,0 0-404 0 0,0 0 318 0 0,0 0 282 0 0,0 0 58 0 0,0 0-211 0 0,0 0-339 0 0,-31 34-260 0 0,-97 108-201 0 0,63-57 38 0 0,62-80-534 0 0,0 0 0 0 0,0 0 1 0 0,0 0-1 0 0,0 1 0 0 0,1-1 0 0 0,0 1 0 0 0,0 0 1 0 0,0 0-1 0 0,1-1 0 0 0,0 1 0 0 0,0 0 0 0 0,0 0 0 0 0,1 0 1 0 0,0 0-1 0 0,0 1 0 0 0,1-1 0 0 0,-1 0 0 0 0,1 0 1 0 0,1-1-1 0 0,-1 1 0 0 0,1 0 0 0 0,0 0 0 0 0,0-1 0 0 0,1 1 1 0 0,0-1-1 0 0,0 1 0 0 0,0-1 0 0 0,0 0 0 0 0,1-1 1 0 0,0 1-1 0 0,0 0 0 0 0,0-1 0 0 0,0 0 0 0 0,3 1-17 0 0,5-2 116 0 0,0 0 0 0 0,0-2 0 0 0,0 1 0 0 0,0-1 0 0 0,1-1 0 0 0,-1 0 0 0 0,0-1 0 0 0,1 0 0 0 0,-1-1 0 0 0,0-1-1 0 0,0 0 1 0 0,0 0 0 0 0,-1-1 0 0 0,1 0 0 0 0,-1-1 0 0 0,0-1 0 0 0,0 0 0 0 0,0 0 0 0 0,-1-1 0 0 0,0 0 0 0 0,-1-1 0 0 0,1 0 0 0 0,-1 0 0 0 0,-1-1-1 0 0,0-1 1 0 0,0 1 0 0 0,-1-1 0 0 0,3-4-116 0 0,-6 8 11 0 0,0 0 0 0 0,0-1 0 0 0,-1 1 0 0 0,0-1 0 0 0,0 1 0 0 0,0-1 0 0 0,-1 0 0 0 0,0 0 0 0 0,0 0-1 0 0,-1-1 1 0 0,0 1 0 0 0,0 0 0 0 0,-1 0 0 0 0,0-1 0 0 0,0 1 0 0 0,-1 0 0 0 0,0 0 0 0 0,0-1 0 0 0,0 1 0 0 0,-1 0 0 0 0,0 0-1 0 0,-1 0 1 0 0,0 1 0 0 0,0-1 0 0 0,0 0 0 0 0,0 1 0 0 0,-1 0 0 0 0,0 0 0 0 0,-1 0 0 0 0,1 0 0 0 0,-1 1 0 0 0,-6-5-11 0 0,2 0-272 0 0,-1 1 0 0 0,0 1 0 0 0,-1-1 1 0 0,0 2-1 0 0,-1-1 0 0 0,1 2 0 0 0,-1-1 1 0 0,-13-3 271 0 0,-62-4-8806 0 0,69 18 2934 0 0,7 3-676 0 0</inkml:trace>
  <inkml:trace contextRef="#ctx0" brushRef="#br0" timeOffset="587.362">1796 670 13819 0 0,'0'0'1186'0'0,"0"0"-618"0"0,0 0-168 0 0,0 0 177 0 0,0 0 150 0 0,0 0-1 0 0,0 0-174 0 0,0 0-219 0 0,0 0-138 0 0,-22 32-107 0 0,-66 99-111 0 0,59-69-508 0 0,30-52 9 0 0,-1-5-280 0 0,0 5-2498 0 0,3-5-6719 0 0,-1-2 6045 0 0</inkml:trace>
  <inkml:trace contextRef="#ctx0" brushRef="#br0" timeOffset="843.065">1766 118 6081 0 0,'0'0'792'0'0,"0"0"-423"0"0,0 0-401 0 0,0 0-457 0 0,0 0-87 0 0,0 0-80 0 0,0 0-80 0 0,0 0-208 0 0,0 0-1033 0 0,0 0 145 0 0,0 0 1832 0 0</inkml:trace>
  <inkml:trace contextRef="#ctx0" brushRef="#br0" timeOffset="1104.241">1958 858 2024 0 0,'0'0'3017'0'0,"0"0"-82"0"0,0 0-154 0 0,0 0-389 0 0,0 0-524 0 0,0 0-479 0 0,0 0-346 0 0,0 0-275 0 0,0 0-153 0 0,0 0-156 0 0,0 0-138 0 0,33-34-71 0 0,103-106-77 0 0,-69 56 16 0 0,3-11-238 0 0,-70 95 26 0 0,0 1 1 0 0,0-1-1 0 0,-1 1 1 0 0,1-1-1 0 0,0 1 1 0 0,0-1-1 0 0,0 1 0 0 0,0-1 1 0 0,0 1-1 0 0,0-1 1 0 0,0 0-1 0 0,0 1 1 0 0,0-1-1 0 0,0 1 0 0 0,0-1 1 0 0,0 1-1 0 0,0-1 1 0 0,0 1-1 0 0,0-1 1 0 0,1 1-1 0 0,-1-1 0 0 0,0 0 1 0 0,0 1-1 0 0,0-1 1 0 0,1 1-1 0 0,-1-1 1 0 0,0 0-1 0 0,0 1 1 0 0,1-1-1 0 0,-1 1 0 0 0,0-1 1 0 0,1 0-1 0 0,-1 0 1 0 0,1 1-1 0 0,-1-1 1 0 0,0 0-1 0 0,1 0 0 0 0,-1 1 1 0 0,1-1-1 0 0,-1 0 1 0 0,1 0-1 0 0,-1 0 1 0 0,1 0-1 0 0,-1 0 0 0 0,0 0 1 0 0,1 0-1 0 0,-1 0 1 0 0,1 0-1 0 0,-1 0 1 0 0,1 0-1 0 0,-1 0 0 0 0,1 0 1 0 0,-1 0-1 0 0,1 0 1 0 0,-1 0-1 0 0,1 0 1 0 0,-1 0-1 0 0,0-1 0 0 0,1 1 1 0 0,-1 0-1 0 0,1 0 1 0 0,-1-1-1 0 0,1 1 23 0 0,-6 45-137 0 0,0-28 98 0 0,2 0-1 0 0,0 1 1 0 0,1-1 0 0 0,1 1 0 0 0,1-1 0 0 0,0 1-1 0 0,3 10 40 0 0,-2-23 51 0 0,1 1 1 0 0,1-2-1 0 0,-1 1 0 0 0,1 0 0 0 0,0 0 1 0 0,0-1-1 0 0,0 1 0 0 0,0-1 0 0 0,1 0 0 0 0,0 0 1 0 0,0 0-1 0 0,0-1 0 0 0,0 1 0 0 0,0-1 1 0 0,1 0-1 0 0,0-1 0 0 0,-1 1 0 0 0,1-1 0 0 0,0 1 1 0 0,0-1-1 0 0,0-1 0 0 0,1 1 0 0 0,-1-1 0 0 0,0 0 1 0 0,1 0-1 0 0,-1-1 0 0 0,1 1 0 0 0,-1-1 1 0 0,0 0-1 0 0,1-1 0 0 0,-1 1 0 0 0,1-1 0 0 0,-1 0 1 0 0,0-1-1 0 0,0 1 0 0 0,1-1 0 0 0,0-1-51 0 0,14-7 240 0 0,-1-2 0 0 0,0 0-1 0 0,-1-2 1 0 0,-1 1 0 0 0,0-2-1 0 0,-1-1 1 0 0,-1 0 0 0 0,5-7-240 0 0,62-92-5001 0 0,-73 101 2891 0 0,10-18-7545 0 0,-12 16 4267 0 0</inkml:trace>
  <inkml:trace contextRef="#ctx0" brushRef="#br0" timeOffset="1489.518">3003 0 11987 0 0,'0'0'2584'0'0,"0"0"-1473"0"0,0 0-327 0 0,0 0 200 0 0,0 0 97 0 0,0 0-54 0 0,-4 37-167 0 0,-14 118-187 0 0,4-37 231 0 0,-5-2-1 0 0,-12 29-903 0 0,19-97-369 0 0,2 1 0 0 0,3 1 0 0 0,1 0 0 0 0,2 28 369 0 0,4-75-184 0 0,-6 39-2834 0 0,-4-35-1883 0 0,-5-7-4020 0 0,8-3 4523 0 0</inkml:trace>
  <inkml:trace contextRef="#ctx0" brushRef="#br0" timeOffset="1490.518">2624 423 7794 0 0,'0'0'4201'0'0,"0"0"-1837"0"0,0 0-910 0 0,0 0-325 0 0,0 0-183 0 0,0 0-146 0 0,0 0-195 0 0,0 0-180 0 0,34-10-132 0 0,108-32-73 0 0,-57 31-6 0 0,-72 13-187 0 0,171 41-157 0 0,-95-18-6748 0 0,-71-21-1369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3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474 642 0 0 0,'0'0'1211'0'0,"0"0"332"0"0,0 0 211 0 0,0 0 23 0 0,0 0-126 0 0,0 0-250 0 0,0 0-208 0 0,-15-19-150 0 0,-44-55-120 0 0,20 49 665 0 0,30 24-1420 0 0,0-1 0 0 0,-1 2 0 0 0,1-1 0 0 0,0 2-1 0 0,-1-1 1 0 0,1 1 0 0 0,0 0 0 0 0,-1 1 0 0 0,1 0 0 0 0,0 1-1 0 0,0 0 1 0 0,1 0 0 0 0,-1 1 0 0 0,1 0 0 0 0,-1 0-1 0 0,1 1 1 0 0,0 0 0 0 0,1 1 0 0 0,-1 0 0 0 0,-3 3-168 0 0,-10 10 64 0 0,1 1 1 0 0,1 0 0 0 0,0 2 0 0 0,2 0-1 0 0,0 1 1 0 0,-1 5-65 0 0,12-18 14 0 0,0-1 1 0 0,1 1-1 0 0,1 0 0 0 0,-1 0 0 0 0,2 0 0 0 0,-1 1 1 0 0,2 0-1 0 0,-1-1 0 0 0,1 1 0 0 0,1 0 1 0 0,0 0-1 0 0,1 0 0 0 0,0 0 0 0 0,0 0 1 0 0,3 10-15 0 0,-1-16 45 0 0,2-1 1 0 0,-1 0-1 0 0,0 0 1 0 0,1-1-1 0 0,0 1 1 0 0,-1-1-1 0 0,1 0 1 0 0,1 0-1 0 0,-1 0 1 0 0,0 0 0 0 0,1-1-1 0 0,0 1 1 0 0,-1-1-1 0 0,1 0 1 0 0,0-1-1 0 0,0 1 1 0 0,0-1-1 0 0,0 0 1 0 0,0 0 0 0 0,0-1-1 0 0,1 1 1 0 0,-1-1-1 0 0,0-1 1 0 0,0 1-1 0 0,0 0 1 0 0,0-1-1 0 0,0 0 1 0 0,0-1 0 0 0,0 1-1 0 0,0-1 1 0 0,0 0-1 0 0,0 0-45 0 0,21-10 102 0 0,-1-1 0 0 0,0-1-1 0 0,-1-1 1 0 0,-1-1 0 0 0,0-1 0 0 0,-1-1-1 0 0,-1-1 1 0 0,-1-1 0 0 0,-1-1 0 0 0,5-8-102 0 0,4-19 9 0 0,-27 42-32 0 0,-1 4-50 0 0,-10 14-280 0 0,2-1 348 0 0,2 1-1 0 0,-1 0 1 0 0,2 0 0 0 0,-1 0 0 0 0,2 1 0 0 0,0-1 0 0 0,0 1 0 0 0,1 0 0 0 0,1 0 0 0 0,0 1 0 0 0,1-1 5 0 0,0-8 4 0 0,1 0 1 0 0,0 0 0 0 0,1 0-1 0 0,-1-1 1 0 0,1 1 0 0 0,0 0-1 0 0,0 0 1 0 0,1-1 0 0 0,-1 1 0 0 0,1-1-1 0 0,0 0 1 0 0,0 1 0 0 0,1-1-1 0 0,-1 0 1 0 0,1 0 0 0 0,0 0-1 0 0,0 0 1 0 0,0-1 0 0 0,0 1-1 0 0,1-1 1 0 0,-1 0 0 0 0,1 0 0 0 0,0 0-1 0 0,0-1 1 0 0,0 1 0 0 0,0-1-1 0 0,1 0 1 0 0,-1 0 0 0 0,4 1-5 0 0,5 1 48 0 0,0 0 0 0 0,0 0 0 0 0,1-1 1 0 0,-1-1-1 0 0,1-1 0 0 0,0 0 0 0 0,0 0 0 0 0,-1-1 1 0 0,1-1-1 0 0,0-1 0 0 0,-1 0 0 0 0,1 0 0 0 0,-1-1 1 0 0,0-1-1 0 0,1 0 0 0 0,-2-1 0 0 0,1-1 1 0 0,-1 0-1 0 0,1 0 0 0 0,-2-1 0 0 0,1-1 0 0 0,3-3-48 0 0,16-13 113 0 0,-1 0-1 0 0,-2-3 0 0 0,0 0 0 0 0,-2-2 0 0 0,-1 0 0 0 0,-2-2 0 0 0,9-15-112 0 0,-8 12 18 0 0,-2-2 0 0 0,-1-1-1 0 0,-2-1 1 0 0,-1 0 0 0 0,-2-1-1 0 0,-2-1 1 0 0,-2-1 0 0 0,-1 1-1 0 0,-2-2 1 0 0,-2 0 0 0 0,-2 0-1 0 0,-1-28-17 0 0,-17-37-19 0 0,12 104 7 0 0,0 1 1 0 0,0-1-1 0 0,0 0 0 0 0,0 1 1 0 0,0-1-1 0 0,-1 1 0 0 0,0-1 1 0 0,1 1-1 0 0,-1 0 1 0 0,0-1-1 0 0,0 1 0 0 0,0 0 1 0 0,0 0-1 0 0,0 1 0 0 0,-1-1 1 0 0,1 0-1 0 0,0 1 1 0 0,-1-1-1 0 0,0 1 0 0 0,1 0 1 0 0,-1 0-1 0 0,0 0 1 0 0,1 0-1 0 0,-1 0 0 0 0,0 1 1 0 0,0-1-1 0 0,0 1 0 0 0,0 0 1 0 0,1-1-1 0 0,-1 1 1 0 0,0 1-1 0 0,0-1 0 0 0,0 0 1 0 0,-2 1 11 0 0,-2 2-20 0 0,0 0 1 0 0,1 1 0 0 0,-1 0 0 0 0,1 0-1 0 0,0 0 1 0 0,0 0 0 0 0,1 1 0 0 0,-1 0-1 0 0,1 0 1 0 0,0 1 0 0 0,0 0 0 0 0,1 0-1 0 0,-1 0 1 0 0,1 0 0 0 0,1 0 0 0 0,-1 2 19 0 0,-15 26-10 0 0,1 1 1 0 0,3 1-1 0 0,0 0 1 0 0,3 1-1 0 0,0 1 1 0 0,3-1-1 0 0,1 2 1 0 0,2-1 0 0 0,2 1-1 0 0,1 0 1 0 0,2 0-1 0 0,2 9 10 0 0,-2-31 7 0 0,1-1-1 0 0,1 0 1 0 0,0 1-1 0 0,1-1 1 0 0,1 0-1 0 0,0 0 1 0 0,2 0-1 0 0,-1-1 1 0 0,2 0 0 0 0,0 1-1 0 0,1-2 1 0 0,0 1-1 0 0,1-1 1 0 0,1 0-1 0 0,0-1 1 0 0,1 0-1 0 0,1 0 1 0 0,-1-1-1 0 0,2 0 1 0 0,0-1-1 0 0,0-1 1 0 0,1 0-1 0 0,1 0 1 0 0,-1-1 0 0 0,1-1-1 0 0,1-1 1 0 0,-1 0-1 0 0,2 0 1 0 0,9 2-7 0 0,-13-7 45 0 0,0 0 0 0 0,-1-1 0 0 0,1 0 0 0 0,0-1 0 0 0,0-1 0 0 0,0 1 0 0 0,-1-2 0 0 0,1 0 0 0 0,0 0 0 0 0,-1-1 0 0 0,0-1 0 0 0,0 1 0 0 0,0-2 1 0 0,0 0-1 0 0,0 0 0 0 0,-1-1 0 0 0,0 0 0 0 0,0-1 0 0 0,-1 0 0 0 0,1 0 0 0 0,-2-1 0 0 0,1 0 0 0 0,-1-1 0 0 0,2-3-45 0 0,0 1 28 0 0,-1 0-1 0 0,-1-1 1 0 0,0 1-1 0 0,0-2 1 0 0,-1 1-1 0 0,-1-1 1 0 0,0 0-1 0 0,-1-1 1 0 0,0 1 0 0 0,-1-1-1 0 0,-1 0 1 0 0,0 0-1 0 0,-1-1 1 0 0,0 1-1 0 0,-1 0 1 0 0,-1-1-1 0 0,0 1 1 0 0,-1 0-1 0 0,-1-1 1 0 0,-1-2-28 0 0,-2 6-55 0 0,-1 1-1 0 0,0 0 1 0 0,-1 0 0 0 0,0 0-1 0 0,-1 0 1 0 0,0 1 0 0 0,0 1-1 0 0,-1-1 1 0 0,0 1-1 0 0,-1 1 1 0 0,1 0 0 0 0,-1 0-1 0 0,-1 1 1 0 0,1 0 0 0 0,-1 1-1 0 0,0 0 1 0 0,-1 1 0 0 0,1 0-1 0 0,-1 0 1 0 0,0 2 0 0 0,1-1-1 0 0,-1 2 1 0 0,0-1 0 0 0,0 2-1 0 0,-1-1 1 0 0,-2 2 55 0 0,-4-2-167 0 0,1 2 0 0 0,0 0 1 0 0,-1 1-1 0 0,1 1 0 0 0,0 0 0 0 0,1 2 1 0 0,-1 0-1 0 0,1 1 0 0 0,0 0 0 0 0,-9 6 167 0 0,-32 25-3691 0 0,8 14-4642 0 0,35-32 263 0 0</inkml:trace>
  <inkml:trace contextRef="#ctx0" brushRef="#br0" timeOffset="393.565">1678 583 3873 0 0,'0'0'1698'0'0,"0"0"-186"0"0,0 0-28 0 0,0 0 58 0 0,0 0 5 0 0,0 0-126 0 0,0 0-278 0 0,0 0-274 0 0,0 0-215 0 0,0 0-172 0 0,0 0-151 0 0,0 0-94 0 0,0 0-38 0 0,-23 31-45 0 0,-68 96 18 0 0,89-124-158 0 0,-1-1 0 0 0,1 1 0 0 0,0 0 0 0 0,0 0-1 0 0,0-1 1 0 0,0 1 0 0 0,1 1 0 0 0,-1-1 0 0 0,1 0 0 0 0,0 0-1 0 0,0 0 1 0 0,0 1 0 0 0,0-1 0 0 0,0 1 0 0 0,1-1 0 0 0,0 0-1 0 0,-1 1 1 0 0,1-1 0 0 0,1 1 0 0 0,-1-1 0 0 0,1 3-14 0 0,1 3 57 0 0,0-2 41 0 0,1 0 0 0 0,0 0-1 0 0,1 0 1 0 0,0 0 0 0 0,0-1-1 0 0,0 0 1 0 0,1 1-1 0 0,0-1 1 0 0,0-1 0 0 0,0 1-1 0 0,1-1 1 0 0,0 0 0 0 0,0 0-1 0 0,0-1 1 0 0,0 0-1 0 0,1 0 1 0 0,0 0 0 0 0,0-1-1 0 0,0 0 1 0 0,0 0 0 0 0,1-1-1 0 0,-1 0 1 0 0,0 0 0 0 0,1-1-1 0 0,0 0 1 0 0,-1 0-1 0 0,1 0 1 0 0,0-1 0 0 0,-1-1-1 0 0,1 1 1 0 0,0-1 0 0 0,-1-1-1 0 0,1 1 1 0 0,-1-1-1 0 0,1 0 1 0 0,-1-1 0 0 0,0 0-1 0 0,0 0 1 0 0,2-2-98 0 0,5-3 105 0 0,0-1 0 0 0,-1-1 0 0 0,0 0 0 0 0,-1-1 0 0 0,0 0 1 0 0,0-1-1 0 0,-1-1 0 0 0,-1 0 0 0 0,0 0 0 0 0,-1 0 0 0 0,0-2 0 0 0,-1 1 0 0 0,-1-1 1 0 0,0 0-1 0 0,-1 0 0 0 0,0-1 0 0 0,-2 0 0 0 0,0 0 0 0 0,0 0 0 0 0,-2 0 0 0 0,0-1 0 0 0,0-11-105 0 0,-3 24-17 0 0,0-1-1 0 0,1 1 0 0 0,-2-1 0 0 0,1 1 0 0 0,0 0 1 0 0,-1-1-1 0 0,0 1 0 0 0,0 0 0 0 0,0 0 0 0 0,0 0 1 0 0,-1 0-1 0 0,1 1 0 0 0,-1-1 0 0 0,0 1 0 0 0,0-1 1 0 0,0 1-1 0 0,-1 0 0 0 0,1 0 0 0 0,-1 1 0 0 0,0-1 0 0 0,0 1 1 0 0,0-1-1 0 0,0 1 0 0 0,0 1 0 0 0,0-1 0 0 0,0 0 18 0 0,0 1-150 0 0,1 0-1 0 0,0 1 1 0 0,-1-1-1 0 0,1 0 1 0 0,-1 1-1 0 0,1 0 0 0 0,0 0 1 0 0,-1 0-1 0 0,1 0 1 0 0,-1 1-1 0 0,1-1 1 0 0,0 1-1 0 0,-1 0 0 0 0,1 0 1 0 0,0 0-1 0 0,0 0 1 0 0,-1 1-1 0 0,1-1 1 0 0,0 1-1 0 0,0 0 0 0 0,1-1 1 0 0,-4 4 150 0 0,-32 36-4976 0 0,17-11-3922 0 0,14-18 2761 0 0</inkml:trace>
  <inkml:trace contextRef="#ctx0" brushRef="#br0" timeOffset="984.977">1902 590 0 0 0,'0'0'624'0'0,"0"0"718"0"0,0 0 371 0 0,0 0 123 0 0,0 0-61 0 0,0 0-158 0 0,0 0-252 0 0,0 0-243 0 0,0 0-163 0 0,0 0-141 0 0,0 0-105 0 0,-28-8-87 0 0,-88-27-85 0 0,34 27 717 0 0,78 8-1263 0 0,0 0 0 0 0,1 0 0 0 0,-1 0 0 0 0,0 1 0 0 0,1-1 1 0 0,-1 1-1 0 0,1 0 0 0 0,-1 0 0 0 0,1 0 0 0 0,-1 1 0 0 0,1-1 0 0 0,0 1 0 0 0,0 0 1 0 0,-1 0-1 0 0,1 0 0 0 0,1 0 0 0 0,-1 0 0 0 0,0 1 0 0 0,0-1 0 0 0,1 1 0 0 0,0 0 1 0 0,-1 0-1 0 0,1 0 0 0 0,-2 3 5 0 0,3-3-449 0 0,0 0 1 0 0,0 0 0 0 0,0 0-1 0 0,1 0 1 0 0,-1 1-1 0 0,1-1 1 0 0,-1 0 0 0 0,1 1-1 0 0,0-1 1 0 0,0 0-1 0 0,1 0 1 0 0,-1 1-1 0 0,1-1 1 0 0,-1 0 0 0 0,1 0-1 0 0,0 0 1 0 0,0 0-1 0 0,2 3 449 0 0,1 6-8120 0 0</inkml:trace>
  <inkml:trace contextRef="#ctx0" brushRef="#br0" timeOffset="1662.842">2318 605 5753 0 0,'0'0'3772'0'0,"0"0"-1925"0"0,0 0-687 0 0,0 0-184 0 0,0 0-89 0 0,0 0-41 0 0,0 0-140 0 0,0 0-176 0 0,0 0-134 0 0,0 0-83 0 0,0 0-89 0 0,0 0-58 0 0,0 0-33 0 0,-8 34-29 0 0,-24 104-5 0 0,31-136-94 0 0,0 0 1 0 0,0 0 0 0 0,0 1-1 0 0,1-1 1 0 0,-1 0 0 0 0,0 0-1 0 0,1 1 1 0 0,0-1 0 0 0,-1 0-1 0 0,1 1 1 0 0,0-1 0 0 0,0 1-1 0 0,1-1 1 0 0,-1 0 0 0 0,0 1-1 0 0,1-1 1 0 0,-1 0 0 0 0,1 1-1 0 0,0-1 1 0 0,0 0 0 0 0,0 0-1 0 0,0 0 1 0 0,0 0-1 0 0,0 0 1 0 0,1 0 0 0 0,-1 1-6 0 0,4 2 37 0 0,-2-1 12 0 0,0 0 1 0 0,1-1-1 0 0,-1 1 0 0 0,1-1 1 0 0,-1 0-1 0 0,1 0 1 0 0,0 0-1 0 0,0 0 1 0 0,0-1-1 0 0,0 0 0 0 0,1 1 1 0 0,-1-2-1 0 0,1 1 1 0 0,-1 0-1 0 0,1-1 0 0 0,0 0 1 0 0,0 0-1 0 0,-1 0 1 0 0,1-1-1 0 0,0 0 0 0 0,0 0 1 0 0,0 0-1 0 0,0 0 1 0 0,-1-1-1 0 0,1 1 0 0 0,0-1 1 0 0,0-1-1 0 0,-1 1 1 0 0,4-2-50 0 0,9-3 128 0 0,-1 0 1 0 0,1-2 0 0 0,-1 0 0 0 0,0 0-1 0 0,-1-2 1 0 0,0 0 0 0 0,3-4-129 0 0,109-107 345 0 0,-106 199-1140 0 0,-19-71 803 0 0,1 1-1 0 0,0 0 1 0 0,0-1-1 0 0,0 0 1 0 0,1 0-1 0 0,0 0 1 0 0,0 0-1 0 0,1 0 0 0 0,0-1 1 0 0,0 0-1 0 0,0 0 1 0 0,1 0-1 0 0,0-1 1 0 0,0 0-1 0 0,0 0 1 0 0,1 0-1 0 0,0-1 1 0 0,0 0-1 0 0,0 0 1 0 0,0-1-1 0 0,0 0 1 0 0,1 0-1 0 0,0-1 1 0 0,-1 0-1 0 0,1 0 0 0 0,0-1 1 0 0,0 0-1 0 0,0 0 1 0 0,0-1-1 0 0,0 0 1 0 0,0 0-1 0 0,0-1 1 0 0,0 0-1 0 0,0 0 1 0 0,0-1-8 0 0,5-2 92 0 0,0-1 0 0 0,0 0 0 0 0,0-1 1 0 0,-1 0-1 0 0,0-1 0 0 0,0 0 0 0 0,-1-1 1 0 0,0 0-1 0 0,0-1 0 0 0,-1 0 1 0 0,8-10-93 0 0,11-10 126 0 0,-2-2 1 0 0,-1-1 0 0 0,-1-1 0 0 0,-2-1 0 0 0,-1-2-1 0 0,-2 0 1 0 0,-2-1 0 0 0,-1 0 0 0 0,-2-2 0 0 0,-1 0 0 0 0,7-39-127 0 0,-4 12-200 0 0,-2-1 1 0 0,-4 0 0 0 0,0-31 199 0 0,-27 241-152 0 0,8-81 166 0 0,4 1-1 0 0,2-1 1 0 0,3 0 0 0 0,2 1 0 0 0,4-1-1 0 0,2 0 1 0 0,11 36-14 0 0,9 22-1718 0 0,-49-120-10626 0 0,10-3 4408 0 0</inkml:trace>
  <inkml:trace contextRef="#ctx0" brushRef="#br0" timeOffset="1869.881">3056 414 12771 0 0,'0'0'1131'0'0,"0"0"-140"0"0,0 0 1 0 0,0 0 13 0 0,0 0-37 0 0,0 0-169 0 0,34-7-188 0 0,104-21-127 0 0,13 18 288 0 0,41 7-444 0 0,-111 3-4150 0 0,-20 0-4103 0 0,-35 0-1180 0 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613 34 1312 0 0,'0'0'1146'0'0,"0"0"-115"0"0,0 0 26 0 0,0 0 160 0 0,0 0 231 0 0,0 0 55 0 0,0 0-170 0 0,0 0-287 0 0,0 0-302 0 0,0 0-213 0 0,0 0-80 0 0,-14 13-10 0 0,-45 45 13 0 0,11 22 922 0 0,34-47-985 0 0,-123 217 1001 0 0,101-191-1304 0 0,-6 12-63 0 0,-3-2 0 0 0,-3-2 0 0 0,-28 27-25 0 0,-12 9 144 0 0,83-99-111 0 0,4-3 2 0 0,1-1-10 0 0,18-16 314 0 0,41-57 143 0 0,-3-2 0 0 0,40-74-482 0 0,13-46 132 0 0,-61 104-69 0 0,3 3-1 0 0,5 1 1 0 0,27-30-63 0 0,-78 111 5 0 0,46-33-46 0 0,-48 81 124 0 0,-4 501 1554 0 0,10-365-1369 0 0,-9-177-238 0 0,0-1 0 0 0,1 1-1 0 0,-1 0 1 0 0,0 0 0 0 0,0 0 0 0 0,1 0-1 0 0,-1 0 1 0 0,0 0 0 0 0,0 0-1 0 0,0 0 1 0 0,0 0 0 0 0,-1 0-1 0 0,1 0 1 0 0,0 0 0 0 0,0 0-1 0 0,-1 0 1 0 0,1 0 0 0 0,0 0-1 0 0,-1 0 1 0 0,1 0 0 0 0,-1 0-1 0 0,1 0 1 0 0,-1 0 0 0 0,1-1-1 0 0,-1 1 1 0 0,0 0 0 0 0,1 0-1 0 0,-1-1 1 0 0,0 1 0 0 0,0 0 0 0 0,0-1-1 0 0,1 1 1 0 0,-1-1 0 0 0,0 1-1 0 0,0-1 1 0 0,0 0 0 0 0,0 1-1 0 0,0-1 1 0 0,0 0 0 0 0,0 1-1 0 0,0-1 1 0 0,0 0 0 0 0,0 0-1 0 0,0 0 1 0 0,0 0 0 0 0,0 0-1 0 0,0 0 1 0 0,0 0 0 0 0,0 0-1 0 0,0-1 1 0 0,0 1 0 0 0,0 0-1 0 0,0-1 1 0 0,0 1 0 0 0,0 0-1 0 0,0-1 1 0 0,1 1 0 0 0,-1-1 0 0 0,0 1-1 0 0,0-1 1 0 0,0 0 0 0 0,1 1-1 0 0,-1-1-29 0 0,-85-78 460 0 0,62 51-428 0 0,-217-235-1084 0 0,166 207-1134 0 0,38 41-8696 0 0,31 15 1792 0 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0,'0'0'325'0'0,"0"0"198"0"0,0 0-7 0 0,0 0 23 0 0,0 0 125 0 0,0 0 180 0 0,0 0 199 0 0,0 0 174 0 0,0 15 12158 0 0,-1-5-11318 0 0,-45 38-2 0 0,71-88-560 0 0,-25 40-1467 0 0,0 0 7 0 0,-16 15-689 0 0,33-14-4917 0 0,-6-5-1005 0 0,-11 4 6450 0 0,7-1-10975 0 0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0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41 7714 0 0,'0'0'1228'0'0,"0"0"-196"0"0,0 0 22 0 0,0 0 133 0 0,0 0 86 0 0,0 0-125 0 0,0 0-359 0 0,0 0-340 0 0,0 0-200 0 0,0 0-51 0 0,0 0 61 0 0,2 10 87 0 0,4 204 2132 0 0,-20-19-1848 0 0,-24-4-738 0 0,31-170-1493 0 0,3-35-5959 0 0,4-47-2857 0 0,0 50 10069 0 0</inkml:trace>
  <inkml:trace contextRef="#ctx0" brushRef="#br0" timeOffset="248.823">1 111 56 0 0,'0'0'1558'0'0,"0"0"-627"0"0,0 0-365 0 0,0 0 275 0 0,0 0 540 0 0,0 0 548 0 0,0 0 286 0 0,0 0-88 0 0,0 0-305 0 0,0 0-362 0 0,0 0-277 0 0,0 0-176 0 0,0 0-72 0 0,24-3-65 0 0,77-8-95 0 0,79-24 1390 0 0,-105 20-1653 0 0,-3 0-261 0 0,1 3 1 0 0,0 3 0 0 0,40 2-252 0 0,-102 7-109 0 0,-4-1-13 0 0,0 0 1 0 0,-1 0 0 0 0,1 0 0 0 0,0 1 0 0 0,-1 1-1 0 0,1-1 1 0 0,0 1 0 0 0,-1 0 0 0 0,1 0 0 0 0,-1 1-1 0 0,0 0 1 0 0,1 0 0 0 0,-1 0 0 0 0,0 1 0 0 0,0 0-1 0 0,0 0 1 0 0,0 0 0 0 0,-1 1 0 0 0,0 0 0 0 0,1 0-1 0 0,-1 1 1 0 0,-1-1 0 0 0,3 3 121 0 0,-7-4-404 0 0,1 0 1 0 0,-1 0-1 0 0,0 0 1 0 0,0 0-1 0 0,-1 0 0 0 0,1 0 1 0 0,-1-1-1 0 0,1 1 1 0 0,-1 0-1 0 0,0 0 1 0 0,0-1-1 0 0,0 1 0 0 0,0 0 1 0 0,-1-1-1 0 0,1 1 1 0 0,-1-1-1 0 0,1 0 0 0 0,-1 1 1 0 0,0-1-1 0 0,0 0 1 0 0,0 0-1 0 0,0 0 0 0 0,0 0 1 0 0,-1-1-1 0 0,1 1 1 0 0,-1 0-1 0 0,1-1 1 0 0,-1 0-1 0 0,1 1 0 0 0,-1-1 1 0 0,-2 0 403 0 0,-16 14-4418 0 0,9-4 1156 0 0</inkml:trace>
  <inkml:trace contextRef="#ctx0" brushRef="#br0" timeOffset="519.56">51 751 0 0 0,'0'0'2210'0'0,"0"0"-8"0"0,0 0-134 0 0,0 0 145 0 0,0 0 190 0 0,0 0 49 0 0,0 0-219 0 0,0 0-432 0 0,0 0-447 0 0,0 0-358 0 0,34 5-249 0 0,110 11-169 0 0,-37-25 311 0 0,188-38-139 0 0,-208 39-3626 0 0,-59 7-2194 0 0,-17 1-1133 0 0,-5 0-2544 0 0</inkml:trace>
  <inkml:trace contextRef="#ctx0" brushRef="#br0" timeOffset="1352.915">765 858 752 0 0,'0'0'1733'0'0,"0"0"-294"0"0,0 0 14 0 0,0 0 224 0 0,0 0 118 0 0,0 0-62 0 0,0 0-239 0 0,0 0-304 0 0,0 0-241 0 0,0 0-134 0 0,0 0-87 0 0,0 0-74 0 0,0 0-62 0 0,26-23-90 0 0,83-74-103 0 0,-23-1 337 0 0,2-44-500 0 0,-89 143-940 0 0,-29 109-1210 0 0,26-84 1934 0 0,4 67 161 0 0,3-91-93 0 0,0 0 1 0 0,0 0-1 0 0,0 0 1 0 0,0 0-1 0 0,0-1 1 0 0,0 1-1 0 0,1-1 1 0 0,-1 0-1 0 0,0 0 1 0 0,1 0-1 0 0,-1 0 1 0 0,1-1-1 0 0,-1 0 1 0 0,1 1 0 0 0,-1-1-1 0 0,1 0 1 0 0,-1-1-1 0 0,1 1 1 0 0,-1-1-1 0 0,1 1 1 0 0,-1-1-1 0 0,1 0 1 0 0,-1 0-1 0 0,0-1 1 0 0,0 1-1 0 0,3-2-88 0 0,16-14 350 0 0,-2-1 0 0 0,0-1-1 0 0,-1-1 1 0 0,-1-1-1 0 0,0 0 1 0 0,-2-1 0 0 0,13-24-350 0 0,-25 39-179 0 0,25-43 432 0 0,-16 15-3800 0 0,-13 32 1849 0 0,0 3-2069 0 0,0 0-3583 0 0,0 0 7333 0 0,0 0-4887 0 0</inkml:trace>
  <inkml:trace contextRef="#ctx0" brushRef="#br0" timeOffset="1655.214">1590 564 5473 0 0,'0'0'3248'0'0,"0"0"-1855"0"0,0 0-490 0 0,0 0 252 0 0,0 0 160 0 0,0 0-46 0 0,0 0-298 0 0,0 0-401 0 0,0 0-271 0 0,0 0-150 0 0,0 0-76 0 0,-5 27-62 0 0,-13 85-83 0 0,13-65-910 0 0,5-46 60 0 0,0-1-740 0 0,0 0-1184 0 0,0 0-1535 0 0,0 0-1583 0 0</inkml:trace>
  <inkml:trace contextRef="#ctx0" brushRef="#br0" timeOffset="1912.086">1547 269 2473 0 0,'0'0'2296'0'0,"0"0"-520"0"0,0 0-431 0 0,0 0-449 0 0,0 0-448 0 0,0 0-432 0 0,0 0-472 0 0,0 0-464 0 0,0 0-529 0 0,0 0-695 0 0,0 0-969 0 0,0 0 1945 0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2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 2889 0 0,'0'0'2420'0'0,"0"0"-555"0"0,0 0-97 0 0,0 0 99 0 0,0 0-80 0 0,0 0-257 0 0,0 0-450 0 0,0 0-403 0 0,0 0-243 0 0,0 0-91 0 0,0 0 30 0 0,0 0 76 0 0,0 0 80 0 0,5 4 32 0 0,27 47 821 0 0,-21 7-1049 0 0,-3 0 1 0 0,-3 1-1 0 0,-2 0 1 0 0,-4 37-334 0 0,1-55 82 0 0,-20 122-154 0 0,-4-86-1015 0 0,16-94-4490 0 0,6-3-6929 0 0,2 16 10378 0 0</inkml:trace>
  <inkml:trace contextRef="#ctx0" brushRef="#br0" timeOffset="2705.443">0 372 0 0 0,'0'0'1247'0'0,"0"0"619"0"0,0 0 338 0 0,0 0 21 0 0,0 0-246 0 0,0 0-396 0 0,0 0-348 0 0,0 0-242 0 0,0 0-142 0 0,17-1-76 0 0,109-6 1180 0 0,19-3-471 0 0,-83 10-5808 0 0,-53 0 3099 0 0,0 3-7349 0 0,-7-2 4300 0 0</inkml:trace>
  <inkml:trace contextRef="#ctx0" brushRef="#br0" timeOffset="2979.584">484 479 0 0 0,'0'0'461'0'0,"0"0"674"0"0,0 0 360 0 0,0 0 150 0 0,0 0-28 0 0,0 0-255 0 0,0 0-350 0 0,0 0-302 0 0,-3 32-229 0 0,-8 97-170 0 0,9-81-50 0 0,13-35-886 0 0,2-15-6038 0 0,-8-1 3461 0 0</inkml:trace>
  <inkml:trace contextRef="#ctx0" brushRef="#br0" timeOffset="3225.562">578 214 3409 0 0,'0'0'2992'0'0,"0"0"-767"0"0,0 0-417 0 0,0 0-231 0 0,0 0-225 0 0,0 0-328 0 0,0 0-448 0 0,0 0-432 0 0,0 0-336 0 0,0 0-168 0 0,0 0-264 0 0,0 0-424 0 0,0 0-769 0 0,-33 15-1471 0 0,33-8-4490 0 0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6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314 449 0 0 0,'0'0'1078'0'0,"0"0"385"0"0,0 0 61 0 0,0 0 146 0 0,0 0 41 0 0,0 0-96 0 0,0 0-158 0 0,0 0-254 0 0,0 0-176 0 0,0 0-137 0 0,0 0-125 0 0,0 0-97 0 0,0 0-61 0 0,-21 4-12 0 0,-65 13-44 0 0,2 18 1016 0 0,69-24-1427 0 0,4-3-114 0 0,1 0 0 0 0,0 1 0 0 0,0 1 0 0 0,1 0 0 0 0,0 0 0 0 0,1 1 0 0 0,0 0 0 0 0,1 0 0 0 0,0 1 0 0 0,0 2-26 0 0,5-13 7 0 0,1 0-1 0 0,0 1 1 0 0,0-1 0 0 0,0 0 0 0 0,0 1 0 0 0,1-1 0 0 0,-1 1-1 0 0,0-1 1 0 0,1 1 0 0 0,-1 0 0 0 0,1-1 0 0 0,-1 1 0 0 0,1-1-1 0 0,0 1 1 0 0,-1 0 0 0 0,1 0 0 0 0,0-1 0 0 0,0 1 0 0 0,0 0 0 0 0,0-1-1 0 0,1 1 1 0 0,-1 0 0 0 0,0-1 0 0 0,1 1 0 0 0,-1 0 0 0 0,1-1-1 0 0,0 1 1 0 0,0-1 0 0 0,-1 1 0 0 0,1-1 0 0 0,0 1 0 0 0,0-1-1 0 0,0 0 1 0 0,0 0 0 0 0,0 1 0 0 0,1-1 0 0 0,-1 0 0 0 0,0 0 0 0 0,1 0-1 0 0,-1 0 1 0 0,1 0 0 0 0,-1 0 0 0 0,1-1 0 0 0,-1 1 0 0 0,1 0-1 0 0,-1-1 1 0 0,1 1 0 0 0,0-1 0 0 0,-1 1 0 0 0,1-1 0 0 0,0 0-1 0 0,-1 0 1 0 0,1 0 0 0 0,1 0-7 0 0,12-2 97 0 0,0 0 0 0 0,0-2-1 0 0,-1 1 1 0 0,0-2 0 0 0,0 0 0 0 0,0-1-1 0 0,0 0 1 0 0,-1-1 0 0 0,0 0 0 0 0,0-1-1 0 0,-1-1 1 0 0,0 0 0 0 0,0 0 0 0 0,-1-1-1 0 0,0-1-96 0 0,71-51 361 0 0,-42 47-1102 0 0,-39 34-189 0 0,-15 53-604 0 0,1 24-2473 0 0,13-93 3986 0 0,1-1 0 0 0,0 1 0 0 0,0-1 0 0 0,0 0 0 0 0,0 0 0 0 0,0 1 0 0 0,1-1 0 0 0,-1 0 0 0 0,0 0 0 0 0,1 0 0 0 0,0 0-1 0 0,-1-1 1 0 0,1 1 0 0 0,0 0 0 0 0,0-1 0 0 0,0 1 0 0 0,0-1 0 0 0,0 0 0 0 0,1 0 0 0 0,-1 1 0 0 0,0-1 0 0 0,1-1 0 0 0,-1 1 0 0 0,0 0 0 0 0,1-1-1 0 0,-1 1 1 0 0,1-1 0 0 0,-1 0 0 0 0,1 1 0 0 0,-1-1 0 0 0,1 0 21 0 0,77-11 881 0 0,-66 3-621 0 0,1-1 0 0 0,-1 0 0 0 0,-1 0 0 0 0,0-1 0 0 0,0-1 0 0 0,-1 0 0 0 0,0-1 0 0 0,-1 0 0 0 0,0-1 0 0 0,5-10-260 0 0,14-12 394 0 0,-8 9-120 0 0,4 0-239 0 0,-3-1 0 0 0,0-1-1 0 0,-1-1 1 0 0,-2-1 0 0 0,-1 0 0 0 0,-2-2 0 0 0,-1 0-1 0 0,5-15-34 0 0,-14 24-216 0 0,0-1 0 0 0,-2 0-1 0 0,0 0 1 0 0,-2 0-1 0 0,0-1 1 0 0,-2 1-1 0 0,-1-9 217 0 0,0 30 10 0 0,0 1-1 0 0,0-1 0 0 0,0 1 0 0 0,0-1 0 0 0,0 0 0 0 0,0 1 1 0 0,-1-1-1 0 0,1 1 0 0 0,-1-1 0 0 0,0 1 0 0 0,0-1 1 0 0,0 1-1 0 0,0 0 0 0 0,0-1 0 0 0,-1 1 0 0 0,1 0 0 0 0,-1 0 1 0 0,1 0-1 0 0,-1 0 0 0 0,0 0 0 0 0,0 0 0 0 0,0 0 0 0 0,0 1 1 0 0,0-1-1 0 0,0 1 0 0 0,0-1 0 0 0,0 1 0 0 0,-1 0 0 0 0,1 0 1 0 0,0 0-1 0 0,-1 0 0 0 0,1 0 0 0 0,-3 0-9 0 0,-1 1-5 0 0,0 1-1 0 0,0-1 0 0 0,0 1 1 0 0,0 1-1 0 0,1-1 1 0 0,-1 1-1 0 0,0 0 1 0 0,1 0-1 0 0,-1 1 1 0 0,1-1-1 0 0,-1 1 0 0 0,1 0 1 0 0,0 1-1 0 0,0-1 1 0 0,1 1-1 0 0,-1 0 1 0 0,1 0-1 0 0,-3 4 6 0 0,-6 8 44 0 0,1 0 0 0 0,0 0-1 0 0,1 1 1 0 0,1 1 0 0 0,1 0-1 0 0,0 0 1 0 0,2 0 0 0 0,0 1 0 0 0,1 1-1 0 0,0-1 1 0 0,2 1 0 0 0,1 0-1 0 0,0 0 1 0 0,1 0 0 0 0,1 0 0 0 0,1 0-1 0 0,1 0 1 0 0,3 13-44 0 0,-4-20 65 0 0,2-1-1 0 0,0 1 1 0 0,0 0 0 0 0,1-1 0 0 0,1 1-1 0 0,0-1 1 0 0,0 0 0 0 0,1 0 0 0 0,1-1-1 0 0,0 0 1 0 0,1 0 0 0 0,0 0 0 0 0,0 0-1 0 0,1-1 1 0 0,1-1 0 0 0,0 1-1 0 0,0-1 1 0 0,0-1 0 0 0,1 0 0 0 0,1 0-1 0 0,-1-1 1 0 0,1 0 0 0 0,1-1 0 0 0,10 4-65 0 0,-16-8-505 0 0,37 4 1049 0 0,-30-12-3962 0 0,-1-5-4902 0 0,-10 7 1456 0 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7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1 741 0 0 0,'0'0'219'0'0,"0"0"510"0"0,0 0 81 0 0,0 0-21 0 0,0 0 15 0 0,0 0 39 0 0,0 0 44 0 0,0 0 4 0 0,0 0-23 0 0,0 0-9 0 0,8 1-2 0 0,6 1-145 0 0,1-1-1 0 0,-1 0 1 0 0,1 0-1 0 0,0-1 0 0 0,0-1 1 0 0,-1-1-1 0 0,1 0 1 0 0,-1-1-1 0 0,1-1 0 0 0,-1 0 1 0 0,0 0-1 0 0,-1-2 1 0 0,1 0-1 0 0,1-1-711 0 0,3-6 119 0 0,0-1 1 0 0,-1-1 0 0 0,-1 0-1 0 0,0-1 1 0 0,-2-1-1 0 0,1 0 1 0 0,-2-1-1 0 0,-1-1 1 0 0,0 0-1 0 0,-1 0 1 0 0,-1-1-1 0 0,-1-1 1 0 0,-1 1-1 0 0,0-1 1 0 0,-2-1-1 0 0,0 0 1 0 0,-2 1-1 0 0,0-2 1 0 0,-2 1-1 0 0,0 0 1 0 0,-2-20-120 0 0,1-17-127 0 0,-11-132-458 0 0,10 190 563 0 0,0 0 1 0 0,0 1 0 0 0,0-1-1 0 0,0 0 1 0 0,0 0-1 0 0,-1 1 1 0 0,1-1 0 0 0,0 0-1 0 0,0 0 1 0 0,0 1 0 0 0,-1-1-1 0 0,1 0 1 0 0,0 1 0 0 0,-1-1-1 0 0,1 0 1 0 0,0 1-1 0 0,-1-1 1 0 0,1 1 0 0 0,-1-1-1 0 0,1 0 1 0 0,-1 1 0 0 0,0-1-1 0 0,1 1 1 0 0,-1-1-1 0 0,1 1 1 0 0,-1 0 0 0 0,0-1-1 0 0,1 1 1 0 0,-1 0 0 0 0,0-1-1 0 0,0 1 1 0 0,1 0 0 0 0,-1 0-1 0 0,0 0 1 0 0,0 0-1 0 0,1-1 1 0 0,-1 1 0 0 0,0 0-1 0 0,0 0 1 0 0,1 0 0 0 0,-1 1-1 0 0,0-1 1 0 0,0 0-1 0 0,1 0 1 0 0,-1 0 0 0 0,0 1-1 0 0,1-1 1 0 0,-1 0 0 0 0,0 0-1 0 0,1 1 1 0 0,-1-1 0 0 0,0 1-1 0 0,1-1 1 0 0,-1 1-1 0 0,0-1 22 0 0,-30 33-645 0 0,19-4 653 0 0,1-1 1 0 0,1 2-1 0 0,1-1 0 0 0,1 1 0 0 0,2 1 0 0 0,1-1 1 0 0,2 1-1 0 0,1 0 0 0 0,1 0 0 0 0,2 0 0 0 0,1 0 0 0 0,1 3-8 0 0,-1 61 2 0 0,4 108-35 0 0,-6-201-19 0 0,0-1 0 0 0,0 0 0 0 0,0 0 1 0 0,1 1-1 0 0,-1-1 0 0 0,0 0 0 0 0,1 0 0 0 0,-1 1 1 0 0,0-1-1 0 0,1 0 0 0 0,0 0 0 0 0,-1 0 0 0 0,1 0 0 0 0,0 0 1 0 0,-1 0-1 0 0,1 0 0 0 0,0 0 0 0 0,0 0 0 0 0,0 0 0 0 0,0 0 1 0 0,0 0-1 0 0,0-1 0 0 0,0 1 0 0 0,0 0 0 0 0,0-1 1 0 0,0 1-1 0 0,1-1 0 0 0,-1 1 0 0 0,0-1 0 0 0,0 1 0 0 0,0-1 1 0 0,1 0-1 0 0,-1 0 0 0 0,0 0 0 0 0,1 1 0 0 0,-1-1 0 0 0,0 0 1 0 0,0-1-1 0 0,1 1 0 0 0,-1 0 0 0 0,0 0 0 0 0,0-1 1 0 0,1 1-1 0 0,-1 0 0 0 0,0-1 0 0 0,0 1 52 0 0,33-20-8370 0 0,-27 15 4505 0 0,0 4-76 0 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0 0 0,'0'0'263'0'0,"0"0"670"0"0,0 0 236 0 0,0 0 217 0 0,0 0 72 0 0,0 0-87 0 0,0 0-317 0 0,0 0-348 0 0,0 0-207 0 0,-14 31-144 0 0,-39 97-63 0 0,39-63 212 0 0,13-62-430 0 0,1 0 0 0 0,0 0 1 0 0,0 0-1 0 0,1 0 0 0 0,-1 0 0 0 0,1 0 0 0 0,-1 0 0 0 0,1 0 1 0 0,0 0-1 0 0,0 0 0 0 0,0 0 0 0 0,1 0 0 0 0,-1 0 1 0 0,0-1-1 0 0,1 1 0 0 0,0-1 0 0 0,0 1 0 0 0,0-1 0 0 0,0 0 1 0 0,0 1-1 0 0,0-1 0 0 0,1 0 0 0 0,-1-1 0 0 0,1 1 0 0 0,-1 0 1 0 0,1-1-1 0 0,0 1 0 0 0,-1-1 0 0 0,1 0 0 0 0,0 0 0 0 0,0 0 1 0 0,0 0-1 0 0,0 0 0 0 0,0-1 0 0 0,0 1 0 0 0,0-1 0 0 0,0 0 1 0 0,0 0-1 0 0,1 0-74 0 0,3 0 198 0 0,0-1 1 0 0,0 1-1 0 0,0-1 0 0 0,0-1 1 0 0,0 1-1 0 0,0-1 1 0 0,-1 0-1 0 0,1-1 0 0 0,-1 0 1 0 0,0 0-1 0 0,1 0 1 0 0,-1-1-1 0 0,-1 1 1 0 0,1-1-1 0 0,-1-1 0 0 0,1 1 1 0 0,-1-1-1 0 0,1-1-198 0 0,105-129 1789 0 0,-79 83-145 0 0,-32 52-1492 0 0,0 0-83 0 0,0 0-90 0 0,0 0-87 0 0,-1 30-502 0 0,-11 263-340 0 0,11-99 73 0 0,0-178 904 0 0,0 0 0 0 0,-1-1 0 0 0,-1 0 0 0 0,0 1 0 0 0,-1-1 0 0 0,-1 0 0 0 0,0-1 0 0 0,-1 1 0 0 0,0-1 0 0 0,-1 0 0 0 0,-1-1 0 0 0,-1 0 0 0 0,1 0 0 0 0,-2 0-1 0 0,-10 10-25 0 0,18-21 93 0 0,0 0 1 0 0,-1 0 0 0 0,1 0 0 0 0,-1 0 0 0 0,0 0 0 0 0,1-1 0 0 0,-1 1-1 0 0,0-1 1 0 0,0 0 0 0 0,0 1 0 0 0,0-1 0 0 0,0-1 0 0 0,0 1 0 0 0,0 0 0 0 0,0-1-1 0 0,-1 0 1 0 0,1 1 0 0 0,0-1 0 0 0,0 0 0 0 0,0-1 0 0 0,0 1 0 0 0,0-1-1 0 0,-1 1 1 0 0,1-1 0 0 0,0 0 0 0 0,0 0 0 0 0,0 0 0 0 0,1-1 0 0 0,-1 1 0 0 0,0-1-1 0 0,0 1 1 0 0,1-1 0 0 0,-1 0 0 0 0,1 0 0 0 0,-1 0 0 0 0,1 0 0 0 0,0-1-1 0 0,0 1 1 0 0,0 0 0 0 0,0-1 0 0 0,0 0 0 0 0,1 1 0 0 0,-1-1 0 0 0,0-2-95 0 0,0-5 119 0 0,-1 0 1 0 0,2 0-1 0 0,0 0 1 0 0,0 0-1 0 0,0 0 1 0 0,1 0-1 0 0,1 0 1 0 0,0 0 0 0 0,0-1-1 0 0,1 1 1 0 0,1 1-1 0 0,-1-1 1 0 0,1 0-1 0 0,1 1 1 0 0,0-1-1 0 0,0 1 1 0 0,1 0-1 0 0,0 0 1 0 0,2 0-120 0 0,6-18-108 0 0,1 1-1 0 0,1 1 1 0 0,2 0-1 0 0,0 2 1 0 0,2 0 0 0 0,0 0-1 0 0,2 2 1 0 0,0 1 0 0 0,1 0-1 0 0,1 2 1 0 0,1 0 0 0 0,1 2-1 0 0,0 1 1 0 0,1 1 0 0 0,0 1-1 0 0,25-8 109 0 0,44-2-4185 0 0,-32 15-5725 0 0,-41 5 1347 0 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458 586 648 0 0,'0'0'3488'0'0,"0"0"-1963"0"0,0 0-489 0 0,0 0 106 0 0,0 0 266 0 0,0 0 322 0 0,0 0 28 0 0,0 0-205 0 0,0 0-347 0 0,-32-5-418 0 0,-98-16-296 0 0,127 20-469 0 0,0 1-1 0 0,0-1 1 0 0,0 0 0 0 0,0 1-1 0 0,0 0 1 0 0,0-1-1 0 0,0 1 1 0 0,0 1-1 0 0,0-1 1 0 0,0 0-1 0 0,0 1 1 0 0,0-1 0 0 0,0 1-1 0 0,0 0 1 0 0,0 0-1 0 0,0 0 1 0 0,0 0-1 0 0,0 1 1 0 0,1-1 0 0 0,-1 1-1 0 0,1 0 1 0 0,-3 1-23 0 0,-3 4 66 0 0,-13 8 61 0 0,0 1 1 0 0,1 0-1 0 0,1 2 0 0 0,0 0 1 0 0,2 1-1 0 0,0 1 1 0 0,1 0-1 0 0,1 1 0 0 0,1 1 1 0 0,-9 19-128 0 0,20-35 12 0 0,1-1 1 0 0,0 0 0 0 0,0 1 0 0 0,0-1 0 0 0,0 1 0 0 0,1 0 0 0 0,0-1-1 0 0,1 1 1 0 0,-1 0 0 0 0,1 0 0 0 0,0-1 0 0 0,0 1 0 0 0,1 0 0 0 0,0 0-1 0 0,0-1 1 0 0,0 1 0 0 0,0 0 0 0 0,1-1 0 0 0,0 1 0 0 0,1-1 0 0 0,-1 0-1 0 0,1 1-12 0 0,3-1 44 0 0,0 0-1 0 0,0-1 1 0 0,1 1-1 0 0,-1-1 0 0 0,1-1 1 0 0,0 0-1 0 0,0 0 1 0 0,0 0-1 0 0,1-1 0 0 0,-1 0 1 0 0,0 0-1 0 0,1 0 1 0 0,-1-1-1 0 0,1-1 0 0 0,0 1 1 0 0,-1-1-1 0 0,1 0 1 0 0,0-1-1 0 0,-1 0 0 0 0,1 0 1 0 0,-1-1-1 0 0,1 0 1 0 0,-1 0-1 0 0,0-1 0 0 0,1 0-43 0 0,13-5 103 0 0,0-2-1 0 0,-1 0 1 0 0,0-1-1 0 0,-1-2 0 0 0,0 1 1 0 0,-1-2-1 0 0,16-16-102 0 0,-8 4-11 0 0,0-1 0 0 0,-2-1 1 0 0,-1-2-1 0 0,-2 0 0 0 0,0-1 0 0 0,-2-2 0 0 0,-2 1 0 0 0,0-4 11 0 0,-9 19-519 0 0,-12 32-448 0 0,-1 1 973 0 0,3-11-8 0 0,-6 16 45 0 0,1 0 0 0 0,1 1 0 0 0,1-1 0 0 0,1 1 0 0 0,1 0 0 0 0,1 0 0 0 0,1 1 0 0 0,0-1 0 0 0,2 0 0 0 0,2 8-43 0 0,-2-25 15 0 0,0-1-1 0 0,0 0 0 0 0,1 0 1 0 0,0 0-1 0 0,0 0 1 0 0,0 0-1 0 0,0-1 1 0 0,1 1-1 0 0,-1-1 1 0 0,1 1-1 0 0,0-1 0 0 0,0 0 1 0 0,0 0-1 0 0,1 0 1 0 0,-1 0-1 0 0,1-1 1 0 0,-1 1-1 0 0,1-1 0 0 0,0 0 1 0 0,0 0-1 0 0,0 0 1 0 0,0-1-1 0 0,0 1 1 0 0,0-1-1 0 0,3 0-14 0 0,111 7 389 0 0,-94-12-328 0 0,-1-1 0 0 0,0-2 0 0 0,0 0-1 0 0,0-1 1 0 0,-1-2 0 0 0,0 0 0 0 0,-1-1 0 0 0,0-1 0 0 0,-1-1 0 0 0,0-1 0 0 0,-1-1 0 0 0,-1 0 0 0 0,0-2 0 0 0,-1 0 0 0 0,-1-1 0 0 0,-1 0 0 0 0,5-8-61 0 0,0 3-30 0 0,-1-1 0 0 0,0 0 0 0 0,-2-1 0 0 0,-1-1 0 0 0,-1-1 0 0 0,-1 0 0 0 0,-2-1-1 0 0,0 0 1 0 0,-2-1 0 0 0,-1 0 0 0 0,-2 0 0 0 0,0-1 0 0 0,-3 0 0 0 0,0-1 0 0 0,-2 0 30 0 0,0 22-43 0 0,-2 0-1 0 0,1-1 1 0 0,-2 1-1 0 0,1 0 1 0 0,-1-1-1 0 0,0 1 1 0 0,-1 0 0 0 0,0 0-1 0 0,-1 0 1 0 0,0 0-1 0 0,0 1 1 0 0,0-1-1 0 0,-1 1 1 0 0,-1-1-1 0 0,0 1 1 0 0,0 1 0 0 0,0-1-1 0 0,-1 1 1 0 0,-4-5 43 0 0,9 12-20 0 0,1-1 0 0 0,-1 1 0 0 0,0-1 0 0 0,0 1 0 0 0,1-1 0 0 0,-1 1 0 0 0,0-1 0 0 0,0 1-1 0 0,0 0 1 0 0,1-1 0 0 0,-1 1 0 0 0,0 0 0 0 0,0 0 0 0 0,0 0 0 0 0,0 0 0 0 0,0 0 0 0 0,0 0 0 0 0,0 0 0 0 0,1 0 0 0 0,-1 0 0 0 0,0 0 0 0 0,0 0 0 0 0,0 1 0 0 0,0-1 0 0 0,0 0 0 0 0,1 0 0 0 0,-1 1 0 0 0,0-1 0 0 0,0 1 0 0 0,0-1 0 0 0,1 1 0 0 0,-1-1 0 0 0,0 1 0 0 0,1-1 0 0 0,-1 1 0 0 0,0 0 0 0 0,1-1 0 0 0,-1 1 0 0 0,1 0 0 0 0,-1 0 0 0 0,1-1 0 0 0,-1 1 0 0 0,1 0 0 0 0,0 0 0 0 0,-1 0 0 0 0,1 0 0 0 0,0-1 0 0 0,0 1 0 0 0,0 0 0 0 0,-1 0 0 0 0,1 0 20 0 0,-11 50-91 0 0,10-47 113 0 0,-2 49 81 0 0,2 0 0 0 0,2 0 0 0 0,3 0 0 0 0,1 0 0 0 0,3-1 0 0 0,7 18-103 0 0,11 35-56 0 0,4-2 0 0 0,5-2 0 0 0,20 35 56 0 0,-48-119-51 0 0,7 28-899 0 0,-14-44 508 0 0,-44-20-13601 0 0,32 12 10103 0 0</inkml:trace>
  <inkml:trace contextRef="#ctx0" brushRef="#br0" timeOffset="294.799">786 487 11138 0 0,'0'0'755'0'0,"0"0"-243"0"0,0 0-14 0 0,0 0 170 0 0,32-6 140 0 0,103-16 48 0 0,115-13 1913 0 0,149-20-2351 0 0,-229 48-9717 0 0,-142 7 176 0 0</inkml:trace>
  <inkml:trace contextRef="#ctx0" brushRef="#br0" timeOffset="3375.249">2198 943 0 0 0,'0'0'267'0'0,"0"0"426"0"0,0 0 242 0 0,0 0 85 0 0,0 0-25 0 0,0 0-92 0 0,0 0-69 0 0,11 0-20 0 0,75 0 1939 0 0,8-41 2060 0 0,-16-11-4273 0 0,-3-4 1 0 0,-1-2-1 0 0,-4-4 1 0 0,-2-3-1 0 0,35-46-540 0 0,-91 101-34 0 0,-1 0 0 0 0,-1-2 1 0 0,1 1-1 0 0,-2-1 0 0 0,0-1 0 0 0,0 0 1 0 0,-1 0-1 0 0,-1 0 0 0 0,0-1 0 0 0,-1 0 1 0 0,-1-1-1 0 0,0 1 0 0 0,0-1 0 0 0,-2 0 0 0 0,0 0 1 0 0,-1 0-1 0 0,0 0 0 0 0,-1-1 0 0 0,-1-8 34 0 0,-1 22-54 0 0,0-1-1 0 0,0 1 1 0 0,0-1-1 0 0,0 1 1 0 0,0 0-1 0 0,-1-1 1 0 0,1 1-1 0 0,-1 0 1 0 0,0 0-1 0 0,1 0 1 0 0,-1 0-1 0 0,0 1 1 0 0,0-1-1 0 0,0 0 1 0 0,-1 1-1 0 0,1-1 1 0 0,0 1-1 0 0,-1 0 1 0 0,1 0-1 0 0,0 0 1 0 0,-1 0-1 0 0,1 0 1 0 0,-1 0-1 0 0,0 1 1 0 0,1-1-1 0 0,-1 1 1 0 0,0 0-1 0 0,1 0 1 0 0,-1 0-1 0 0,1 0 1 0 0,-2 0 54 0 0,-82 17-1056 0 0,67-8 1063 0 0,0 1 0 0 0,1 0 1 0 0,0 1-1 0 0,1 1 1 0 0,1 0-1 0 0,0 2 0 0 0,0 0 1 0 0,1 0-1 0 0,1 1 1 0 0,1 1-1 0 0,0 1 1 0 0,1 0-1 0 0,0 0 0 0 0,2 1 1 0 0,0 1-1 0 0,-1 5-7 0 0,9-21 12 0 0,1 0 0 0 0,-1 0-1 0 0,1 0 1 0 0,0 0 0 0 0,0 0-1 0 0,0 0 1 0 0,0 0 0 0 0,0 0-1 0 0,1 1 1 0 0,0-1 0 0 0,-1 0-1 0 0,1 0 1 0 0,0 1 0 0 0,1-1-1 0 0,-1 0 1 0 0,1 0 0 0 0,-1 1-1 0 0,1-1 1 0 0,0 0 0 0 0,0 0-1 0 0,0 0 1 0 0,1 0 0 0 0,-1 0-1 0 0,1 0 1 0 0,-1 0 0 0 0,1-1 0 0 0,0 1-1 0 0,0 0 1 0 0,0-1 0 0 0,1 0-1 0 0,-1 1 1 0 0,1-1 0 0 0,-1 0-1 0 0,1 0 1 0 0,0 0 0 0 0,-1-1-1 0 0,2 1-11 0 0,18 4 112 0 0,0-1-1 0 0,-1-1 0 0 0,1-1 0 0 0,1-1 1 0 0,-1 0-1 0 0,0-2 0 0 0,0-1 0 0 0,4-1-111 0 0,-8 1 36 0 0,221-38 198 0 0,-158 20-217 0 0,-29 15-101 0 0,-55 31 340 0 0,-133 137 501 0 0,125-150-726 0 0,3-7-29 0 0,1 2-1 0 0,0-1 0 0 0,1 1 1 0 0,-1 0-1 0 0,2 0 1 0 0,-1 1-1 0 0,2 0 0 0 0,-1 0 1 0 0,1 0-1 0 0,1 0 1 0 0,-1 1-1 0 0,2-1 0 0 0,-1 4-1 0 0,3-11-13 0 0,1-1 0 0 0,-1 0 0 0 0,0 0 0 0 0,1 1 0 0 0,-1-1 0 0 0,1 0 0 0 0,0 0 0 0 0,0 0 0 0 0,0 0 0 0 0,0 0 0 0 0,0 0 0 0 0,1 0 0 0 0,-1 0 0 0 0,0-1 0 0 0,1 1 0 0 0,-1 0 0 0 0,1-1 0 0 0,0 1 0 0 0,-1-1 0 0 0,1 1-1 0 0,0-1 1 0 0,0 0 0 0 0,0 0 0 0 0,0 0 0 0 0,0 0 0 0 0,0 0 0 0 0,1-1 0 0 0,-1 1 0 0 0,0 0 0 0 0,0-1 0 0 0,0 0 0 0 0,2 1 13 0 0,76 6-1017 0 0,-79-7 998 0 0,57-3-4450 0 0,-19-4-4258 0 0,-25 6 7329 0 0</inkml:trace>
  <inkml:trace contextRef="#ctx0" brushRef="#br0" timeOffset="4363.92">3311 744 1032 0 0,'0'0'539'0'0,"0"0"-240"0"0,0 0 9 0 0,0 0 287 0 0,0 0 463 0 0,0 0 444 0 0,0 0 245 0 0,0 0-22 0 0,0 0-174 0 0,0 0-254 0 0,0 0-209 0 0,0 0-110 0 0,34 13-105 0 0,108 38-79 0 0,-140-50-748 0 0,1 1-1 0 0,0-1 1 0 0,0 0 0 0 0,0 0 0 0 0,0 0-1 0 0,0 0 1 0 0,0 0 0 0 0,0-1-1 0 0,0 1 1 0 0,0-1 0 0 0,0 0 0 0 0,0 0-1 0 0,1 0 1 0 0,-1 0 0 0 0,0-1-1 0 0,0 1 1 0 0,0-1 0 0 0,0 0 0 0 0,0 0-1 0 0,0 0 1 0 0,0 0 0 0 0,0 0-1 0 0,1-2-45 0 0,6-2 215 0 0,-1 0-133 0 0,0 1 1 0 0,0-1-1 0 0,-1-1 1 0 0,1 0-1 0 0,-1 0 1 0 0,0 0 0 0 0,-1-1-1 0 0,0 0 1 0 0,0-1-1 0 0,0 0 1 0 0,-1 0 0 0 0,0 0-1 0 0,-1-1 1 0 0,0 0-1 0 0,0 0 1 0 0,-1 0 0 0 0,0 0-1 0 0,0-1 1 0 0,-1 1-1 0 0,0-1 1 0 0,-1 0-1 0 0,0 0 1 0 0,-1 0 0 0 0,0-1-1 0 0,-1 1 1 0 0,0 0-1 0 0,-1-6-82 0 0,0 12-52 0 0,0 0 0 0 0,-1-1 0 0 0,0 1 0 0 0,0 0 0 0 0,0 0 0 0 0,-1 0 1 0 0,1 0-1 0 0,-1 0 0 0 0,0 1 0 0 0,0-1 0 0 0,0 1 0 0 0,-1 0 0 0 0,1 0 0 0 0,-1 0 0 0 0,1 0 0 0 0,-1 1 0 0 0,0-1 0 0 0,0 1 0 0 0,0 0 0 0 0,-1 0 0 0 0,1 1 0 0 0,0-1 0 0 0,-1 1 0 0 0,1 0 0 0 0,-1 0 0 0 0,1 0 0 0 0,-1 1 0 0 0,1 0 0 0 0,-1 0 0 0 0,0 0 0 0 0,1 0 0 0 0,-1 0 0 0 0,1 1 0 0 0,-1 0 0 0 0,1 0 0 0 0,-1 1 0 0 0,1-1 0 0 0,0 1 0 0 0,-1 0 0 0 0,1 0 0 0 0,0 0 0 0 0,0 0 0 0 0,0 1 52 0 0,-5 4-36 0 0,0 0 1 0 0,0 1-1 0 0,1 0 0 0 0,0 1 1 0 0,0-1-1 0 0,1 2 0 0 0,0-1 0 0 0,0 1 1 0 0,1 0-1 0 0,1 0 0 0 0,0 0 0 0 0,0 1 1 0 0,1 0-1 0 0,0 0 0 0 0,1 0 1 0 0,0 1-1 0 0,1-1 0 0 0,0 1 0 0 0,1-1 1 0 0,0 1-1 0 0,1 0 0 0 0,0-1 0 0 0,1 1 1 0 0,1 5 35 0 0,-1-11 7 0 0,0-1 1 0 0,0 1 0 0 0,0 0-1 0 0,1-1 1 0 0,0 1 0 0 0,0 0-1 0 0,0-1 1 0 0,1 0 0 0 0,-1 0-1 0 0,1 1 1 0 0,1-2 0 0 0,-1 1-1 0 0,1 0 1 0 0,0-1 0 0 0,0 1-1 0 0,0-1 1 0 0,0 0 0 0 0,1-1-1 0 0,0 1 1 0 0,-1-1-1 0 0,1 0 1 0 0,1 0 0 0 0,-1 0-1 0 0,0-1-7 0 0,9 4 100 0 0,-1-1 1 0 0,1 0-1 0 0,0-1 0 0 0,0-1 0 0 0,0 0 0 0 0,1-1 0 0 0,-1 0 0 0 0,1-1 0 0 0,2-1-100 0 0,-3 0 95 0 0,0 1 12 0 0,0-1-1 0 0,0-1 0 0 0,0 0 1 0 0,0-1-1 0 0,-1 0 1 0 0,1-1-1 0 0,0 0 1 0 0,8-5-107 0 0,24-14 175 0 0,-1-2 1 0 0,-1-2-1 0 0,-1-3 0 0 0,-2-1 1 0 0,-1-1-1 0 0,26-28-175 0 0,-35 31 10 0 0,-4 2 13 0 0,2 1-1 0 0,0 1 1 0 0,2 2-1 0 0,0 1 1 0 0,6-1-23 0 0,-36 21 0 0 0,0 1-1 0 0,0 0 1 0 0,0 0 0 0 0,0-1 0 0 0,0 1 0 0 0,0 0-1 0 0,-1 0 1 0 0,1 0 0 0 0,0 0 0 0 0,0 0 0 0 0,0 0-1 0 0,0 1 1 0 0,0-1 0 0 0,0 0 0 0 0,0 0 0 0 0,0 1-1 0 0,0-1 1 0 0,0 1 0 0 0,0-1 0 0 0,0 1 0 0 0,0-1-1 0 0,-1 1 1 0 0,1-1 0 0 0,0 1 0 0 0,0 0 0 0 0,-1-1-1 0 0,1 1 1 0 0,0 0 0 0 0,-1 0 0 0 0,1-1 0 0 0,-1 1-1 0 0,1 0 1 0 0,-1 0 0 0 0,1 0 0 0 0,-1 0 0 0 0,1 0-1 0 0,-1 0 1 0 0,0 0 0 0 0,0 0 0 0 0,1 0 0 0 0,-1 0 0 0 0,0 0-1 0 0,0-1 1 0 0,0 1 0 0 0,0 0 0 0 0,0 0 0 0 0,0 0-1 0 0,-1 0 1 0 0,1 0 0 0 0,0 0 0 0 0,0 0 0 0 0,-1 0-1 0 0,1 0 1 0 0,-1 0 0 0 0,1 0 0 0 0,0 0 0 0 0,-1 0-1 0 0,0-1 1 0 0,1 1 0 0 0,-1 0 0 0 0,0 0 0 0 0,1 13 54 0 0,-28 132 265 0 0,24-131-297 0 0,0-1 0 0 0,0-1 0 0 0,-1 1 0 0 0,-1-1 0 0 0,-1 0 0 0 0,0 0 0 0 0,0 0 0 0 0,-1-1 0 0 0,-1 0 0 0 0,0-1 0 0 0,-4 4-22 0 0,10-12-64 0 0,0 0 1 0 0,0 0 0 0 0,-1 0 0 0 0,1-1 0 0 0,-1 0-1 0 0,1 1 1 0 0,-1-1 0 0 0,0-1 0 0 0,0 1 0 0 0,0 0-1 0 0,0-1 1 0 0,0 0 0 0 0,0 0 0 0 0,0 0 0 0 0,-1-1 0 0 0,1 1-1 0 0,0-1 1 0 0,0 0 0 0 0,-1 0 0 0 0,1 0 0 0 0,-1-1 63 0 0,5 0-64 0 0,-1 0 0 0 0,1 0 0 0 0,-1-1 0 0 0,1 1 0 0 0,0 0 0 0 0,0-1 1 0 0,-1 1-1 0 0,1 0 0 0 0,0 0 0 0 0,0-1 0 0 0,0 1 0 0 0,0 0 0 0 0,1-1 1 0 0,-1 1-1 0 0,0 0 0 0 0,0 0 0 0 0,1-1 0 0 0,-1 1 0 0 0,1 0 0 0 0,-1 0 1 0 0,1 0-1 0 0,0-1 0 0 0,-1 1 0 0 0,1 0 0 0 0,0 0 0 0 0,0 0 0 0 0,0 0 1 0 0,0 0-1 0 0,-1 0 0 0 0,1 1 0 0 0,1-1 0 0 0,-1 0 0 0 0,0 0 0 0 0,0 1 0 0 0,0-1 1 0 0,0 1-1 0 0,0-1 0 0 0,1 1 0 0 0,-1-1 0 0 0,0 1 0 0 0,0 0 0 0 0,1-1 1 0 0,0 1 63 0 0,9-3-16 0 0,0 0 0 0 0,1 0 0 0 0,-1 1 0 0 0,1 1 0 0 0,0 0 1 0 0,-1 1-1 0 0,1 0 0 0 0,0 0 0 0 0,-1 2 0 0 0,1-1 0 0 0,0 1 0 0 0,-1 1 1 0 0,5 1 15 0 0,58 8 375 0 0,-56-11-101 0 0,0-1-1 0 0,1 0 1 0 0,-1-2-1 0 0,0 0 1 0 0,0-1-1 0 0,0-1 1 0 0,0 0-1 0 0,-1-2 1 0 0,1 0-1 0 0,-1-1 1 0 0,2-1-274 0 0,12-6 250 0 0,-1 0-1 0 0,0-2 1 0 0,-1-1 0 0 0,-1-1 0 0 0,-1-2 0 0 0,0-1 0 0 0,-2 0 0 0 0,-1-2 0 0 0,0-1-1 0 0,-2-1 1 0 0,11-16-250 0 0,-26 32 31 0 0,11-14-11 0 0,-1 0 1 0 0,-1-1 0 0 0,-1 0 0 0 0,-1-1-1 0 0,-1-1 1 0 0,-1 0 0 0 0,-1-1 0 0 0,-2 0-1 0 0,-1-1 1 0 0,-1 0 0 0 0,2-18-21 0 0,-7 33-20 0 0,0 0 0 0 0,-1 0 0 0 0,-1 0 0 0 0,0-1 0 0 0,-1 1 0 0 0,0 0 1 0 0,-1 0-1 0 0,-1 0 0 0 0,0 0 0 0 0,-1 0 0 0 0,0 0 0 0 0,0 1 0 0 0,-2 0 0 0 0,0 0 0 0 0,-1-2 20 0 0,6 12-12 0 0,0 1 0 0 0,-1-1-1 0 0,1 1 1 0 0,0-1 0 0 0,-1 1-1 0 0,1 0 1 0 0,-1 0 0 0 0,0-1-1 0 0,1 1 1 0 0,-1 0 0 0 0,0 0-1 0 0,1 1 1 0 0,-1-1 0 0 0,0 0-1 0 0,0 0 1 0 0,0 1 0 0 0,0 0-1 0 0,0-1 1 0 0,0 1 0 0 0,0 0 0 0 0,0 0-1 0 0,0 0 1 0 0,0 0 0 0 0,0 0-1 0 0,0 0 1 0 0,0 0 0 0 0,0 1-1 0 0,1-1 1 0 0,-1 1 0 0 0,0 0-1 0 0,0-1 1 0 0,0 1 0 0 0,0 0-1 0 0,1 0 1 0 0,-1 0 0 0 0,0 0-1 0 0,1 0 1 0 0,-1 1 0 0 0,1-1-1 0 0,-1 1 13 0 0,-49 65-158 0 0,33-26 157 0 0,1 1-1 0 0,2 0 0 0 0,2 1 0 0 0,2 1 1 0 0,2 0-1 0 0,-3 34 2 0 0,8-43-18 0 0,1 1 0 0 0,1-1 1 0 0,2 0-1 0 0,2 1 0 0 0,1-1 0 0 0,1 0 1 0 0,2 0-1 0 0,2-1 0 0 0,1 1 0 0 0,3 0 18 0 0,20 40-416 0 0,-27-67 409 0 0,-2-13-5144 0 0,-37-59-8897 0 0,28 55 13098 0 0</inkml:trace>
  <inkml:trace contextRef="#ctx0" brushRef="#br0" timeOffset="4647.018">4582 251 9386 0 0,'0'0'1891'0'0,"0"0"-585"0"0,0 0-438 0 0,0 0 55 0 0,0 0 202 0 0,0 0 57 0 0,0 0-99 0 0,0 0-179 0 0,0 0-177 0 0,33 9-114 0 0,110 26-79 0 0,33-14 761 0 0,-128-20-1025 0 0,68 1-205 0 0,-1-5 0 0 0,31-8-65 0 0,-66 0-3798 0 0,-2-3-3649 0 0,-54 7-3545 0 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 1256 0 0,'0'0'1103'0'0,"0"0"-321"0"0,0 0-96 0 0,0 0 440 0 0,0 0 565 0 0,0 0 315 0 0,0 0-115 0 0,0 0-411 0 0,0 0-449 0 0,0 0-363 0 0,-8 35-220 0 0,-28 112-122 0 0,0-57 113 0 0,-53 32-163 0 0,14-57-4385 0 0,53-53-2782 0 0,18-9 2682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8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0 0 0 0,'0'0'721'0'0,"0"0"825"0"0,0 0 468 0 0,0 0 378 0 0,0 0 206 0 0,0 0-148 0 0,0 0-440 0 0,0 0-506 0 0,0 0-420 0 0,0 0-283 0 0,0 0-208 0 0,0 0-114 0 0,3 2-36 0 0,-2 2-334 0 0,1-1 0 0 0,-1 1 1 0 0,1 0-1 0 0,-1 0 0 0 0,0-1 1 0 0,-1 1-1 0 0,1 0 0 0 0,0 0 1 0 0,-1 0-1 0 0,0 0 0 0 0,0 0 1 0 0,0 0-1 0 0,-1 0 0 0 0,1 0 1 0 0,-1-1-1 0 0,0 1 0 0 0,0 0 1 0 0,0 0-1 0 0,-1 1-109 0 0,-3 22 276 0 0,-110 594 1078 0 0,83-477-1786 0 0,31-138 1299 0 0,-4 14-5926 0 0,3-29-8054 0 0,2 8 8508 0 0</inkml:trace>
  <inkml:trace contextRef="#ctx0" brushRef="#br0" timeOffset="264.001">1 475 5929 0 0,'0'0'843'0'0,"0"0"-261"0"0,0 0 75 0 0,0 0 387 0 0,0 0 291 0 0,0 0 124 0 0,0 0-159 0 0,0 0-278 0 0,36-5-218 0 0,114-16-201 0 0,16-22 490 0 0,-125 27-930 0 0,177-82-142 0 0,-153 54-3712 0 0,-6-7-5495 0 0,-47 38 5208 0 0</inkml:trace>
  <inkml:trace contextRef="#ctx0" brushRef="#br0" timeOffset="4044.867">816 251 0 0 0,'0'0'288'0'0,"11"-25"484"0"0,33-75 151 0 0,-43 99-904 0 0,21-48 4029 0 0,-17 40-1025 0 0,-5 9-1838 0 0,0 0-101 0 0,0 0-139 0 0,4 9 3696 0 0,-10 17-4840 0 0,5-21 584 0 0,-68 402 692 0 0,32-151-917 0 0,25-84-138 0 0,12-171-15 0 0,0 1 0 0 0,0-1 0 0 0,1 0-1 0 0,-1 0 1 0 0,0 0 0 0 0,0 1 0 0 0,1-1 0 0 0,-1 0-1 0 0,1 0 1 0 0,-1 0 0 0 0,1 0 0 0 0,-1 0-1 0 0,1 0 1 0 0,-1 0 0 0 0,1 0 0 0 0,0 0 0 0 0,0 0-1 0 0,0 0 1 0 0,-1-1 0 0 0,1 1 0 0 0,0 0-1 0 0,0 0 1 0 0,0-1 0 0 0,0 1 0 0 0,0-1 0 0 0,0 1-1 0 0,1-1 1 0 0,-1 1 0 0 0,0-1 0 0 0,0 1-1 0 0,0-1 1 0 0,0 0 0 0 0,0 0 0 0 0,1 0 0 0 0,-1 0-1 0 0,0 0 1 0 0,0 0 0 0 0,0 0 0 0 0,1 0 0 0 0,-1 0-1 0 0,0 0 1 0 0,0-1 0 0 0,0 1 0 0 0,0 0-1 0 0,0-1 1 0 0,1 1 0 0 0,-1-1 0 0 0,0 0 0 0 0,0 1-1 0 0,1-2-6 0 0,57-37 408 0 0,-53 34-419 0 0,206-211 229 0 0,-212 215-223 0 0,1 0 1 0 0,0 0-1 0 0,-1 0 0 0 0,1 0 1 0 0,0 0-1 0 0,0 0 1 0 0,0 1-1 0 0,0-1 1 0 0,0 0-1 0 0,0 0 0 0 0,0 1 1 0 0,0-1-1 0 0,0 1 1 0 0,0-1-1 0 0,0 1 0 0 0,1-1 1 0 0,-1 1-1 0 0,0 0 1 0 0,0-1-1 0 0,0 1 0 0 0,1 0 1 0 0,-1 0-1 0 0,0 0 1 0 0,0 0-1 0 0,1 0 1 0 0,-1 0-1 0 0,0 0 0 0 0,0 1 1 0 0,1-1-1 0 0,-1 0 1 0 0,0 1-1 0 0,0-1 0 0 0,0 0 1 0 0,0 1-1 0 0,0 0 1 0 0,0-1-1 0 0,0 1 1 0 0,0 0-1 0 0,0-1 0 0 0,0 1 1 0 0,0 0-1 0 0,0 0 1 0 0,0 0-1 0 0,0 0 0 0 0,0 0 1 0 0,-1 0-1 0 0,1 0 1 0 0,-1 0-1 0 0,1 0 1 0 0,0 0-1 0 0,-1 0 0 0 0,0 1 1 0 0,1-1-1 0 0,-1 0 1 0 0,0 0-1 0 0,0 1 0 0 0,1-1 5 0 0,5 200 170 0 0,-5-200-199 0 0,-1 1 1 0 0,1 0 0 0 0,0 0 0 0 0,-1 0-1 0 0,1 0 1 0 0,0 0 0 0 0,0-1-1 0 0,0 1 1 0 0,0 0 0 0 0,1-1 0 0 0,-1 1-1 0 0,0-1 1 0 0,1 0 0 0 0,-1 1-1 0 0,1-1 1 0 0,-1 0 0 0 0,1 0 0 0 0,0 1-1 0 0,-1-1 1 0 0,1-1 0 0 0,0 1-1 0 0,0 0 1 0 0,0 0 0 0 0,-1-1 0 0 0,1 1-1 0 0,0-1 1 0 0,0 1 0 0 0,0-1-1 0 0,2 0 29 0 0,33-14-5290 0 0,-14-4-3064 0 0,-17 10 3584 0 0</inkml:trace>
  <inkml:trace contextRef="#ctx0" brushRef="#br0" timeOffset="4328.963">1413 799 0 0 0,'0'0'1264'0'0,"0"0"135"0"0,0 0 234 0 0,0 0 298 0 0,0 0 217 0 0,0 0-22 0 0,0 0-292 0 0,0 0-423 0 0,31-5-391 0 0,100-19-319 0 0,-64-1 6 0 0,-58 17-588 0 0,-3 4-43 0 0,0 0 0 0 0,-1 0 1 0 0,0-1-1 0 0,0 1 0 0 0,0-1 0 0 0,-1 0 1 0 0,0-1-1 0 0,1 1 0 0 0,-2-1 1 0 0,1 0-1 0 0,-1 0 0 0 0,0 0 0 0 0,0 0 1 0 0,-1 0-1 0 0,1-1 0 0 0,-1 1 0 0 0,-1-1 1 0 0,0 1-1 0 0,1-1 0 0 0,-2 0 1 0 0,1-4-78 0 0,-1 9 5 0 0,0 0-1 0 0,0 0 0 0 0,0 0 0 0 0,0 0 0 0 0,0 0 0 0 0,-1 0 0 0 0,1 0 1 0 0,-1-1-1 0 0,1 1 0 0 0,-1 0 0 0 0,0 0 0 0 0,0 1 0 0 0,0-1 0 0 0,0 0 1 0 0,0 0-1 0 0,0 0 0 0 0,0 0 0 0 0,-1 1 0 0 0,1-1 0 0 0,0 1 0 0 0,-1-1 0 0 0,0 1 1 0 0,1 0-1 0 0,-1-1 0 0 0,0 1 0 0 0,0 0 0 0 0,0 0 0 0 0,1 0 0 0 0,-1 0 1 0 0,0 1-1 0 0,0-1 0 0 0,0 0 0 0 0,-1 1 0 0 0,1-1 0 0 0,0 1 0 0 0,0 0 1 0 0,-1 0-4 0 0,-8 0-26 0 0,0 0 1 0 0,0 1-1 0 0,0 0 1 0 0,0 1 0 0 0,0 0-1 0 0,0 1 1 0 0,0 0 0 0 0,1 1-1 0 0,0 0 1 0 0,-1 1-1 0 0,2 0 1 0 0,-1 0 0 0 0,0 1-1 0 0,1 0 1 0 0,0 1-1 0 0,1 0 1 0 0,-1 1 0 0 0,2-1-1 0 0,-1 1 1 0 0,1 1 0 0 0,0 0-1 0 0,0 0 1 0 0,1 0-1 0 0,1 1 1 0 0,-1-1 0 0 0,2 1-1 0 0,-1 1 1 0 0,1-1 0 0 0,1 1-1 0 0,0-1 1 0 0,0 1-1 0 0,1 0 1 0 0,1 0 0 0 0,0 0-1 0 0,0 10 26 0 0,0-17 12 0 0,1 1-1 0 0,0 0 1 0 0,1-1-1 0 0,-1 1 1 0 0,1 0-1 0 0,-1-1 1 0 0,2 1-1 0 0,-1-1 1 0 0,0 1-1 0 0,1-1 0 0 0,0 0 1 0 0,0 1-1 0 0,0-1 1 0 0,0 0-1 0 0,1 0 1 0 0,-1-1-1 0 0,1 1 1 0 0,0 0-1 0 0,0-1 1 0 0,1 0-1 0 0,-1 0 1 0 0,1 0-1 0 0,0 0 1 0 0,-1 0-1 0 0,2 0-11 0 0,17 8 138 0 0,0-1 1 0 0,1 0-1 0 0,-1-2 0 0 0,2-1 0 0 0,-1 0 1 0 0,1-2-1 0 0,0-1 0 0 0,0-1 0 0 0,1-1 1 0 0,-1 0-1 0 0,0-2 0 0 0,10-2-138 0 0,56-5-779 0 0,-52-5-7856 0 0,-29 9-1019 0 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2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186 195 0 0 0,'0'0'862'0'0,"0"0"611"0"0,0 0 186 0 0,0 0-121 0 0,0 0-243 0 0,0 0-227 0 0,0 0-141 0 0,4-17 2 0 0,10-52 62 0 0,-12 44 2355 0 0,-8 24-1993 0 0,1 3-1084 0 0,-3 0-145 0 0,1 1-1 0 0,0 0 1 0 0,0 0-1 0 0,0 1 1 0 0,0 0 0 0 0,0 0-1 0 0,1 1 1 0 0,0-1-1 0 0,0 1 1 0 0,0 1-1 0 0,0-1 1 0 0,1 1 0 0 0,0 0-1 0 0,0 0 1 0 0,1 1-1 0 0,-1 0 1 0 0,2-1 0 0 0,-4 8-124 0 0,-4 4 85 0 0,0 0 1 0 0,2 1 0 0 0,0 0 0 0 0,1 1-1 0 0,0 0 1 0 0,2 1 0 0 0,1-1 0 0 0,0 1 0 0 0,2 0-1 0 0,0 0 1 0 0,1 0 0 0 0,2 15-86 0 0,0-33 27 0 0,0 0 1 0 0,1 0-1 0 0,0 0 0 0 0,0 0 0 0 0,0 0 1 0 0,0 0-1 0 0,0 0 0 0 0,0 0 1 0 0,1 0-1 0 0,-1-1 0 0 0,1 1 0 0 0,0 0 1 0 0,0-1-1 0 0,0 0 0 0 0,0 1 1 0 0,0-1-1 0 0,1 0 0 0 0,-1 0 0 0 0,1 0 1 0 0,-1 0-1 0 0,1-1 0 0 0,0 1 1 0 0,-1-1-1 0 0,1 0 0 0 0,0 1 0 0 0,0-1 1 0 0,0-1-1 0 0,0 1 0 0 0,0 0 1 0 0,0-1-1 0 0,0 1 0 0 0,3-1-27 0 0,3 1 132 0 0,1-1 0 0 0,-1 0 0 0 0,0 0-1 0 0,1-1 1 0 0,-1 0 0 0 0,0 0 0 0 0,0-1 0 0 0,0-1-1 0 0,0 1 1 0 0,6-4-132 0 0,20-12 221 0 0,0-1-1 0 0,-2-2 1 0 0,-1-1 0 0 0,0-1-1 0 0,-2-2 1 0 0,-1-1 0 0 0,-1-2-1 0 0,-1 0 1 0 0,7-12-221 0 0,-21 24 137 0 0,0-1 0 0 0,-1 0 0 0 0,-1-1 1 0 0,0-1-1 0 0,-2 1 0 0 0,0-2 0 0 0,0-1-137 0 0,-11 80 187 0 0,1-48-206 0 0,-1 0-1 0 0,1-1 1 0 0,1 1 0 0 0,0 0 0 0 0,1 0 0 0 0,0 0-1 0 0,0 0 1 0 0,1-1 0 0 0,1 1 0 0 0,0-1-1 0 0,0 1 1 0 0,1-1 0 0 0,0 0 0 0 0,1-1 0 0 0,0 1-1 0 0,0-1 1 0 0,1 0 0 0 0,1 0 0 0 0,-1 0 0 0 0,1-1-1 0 0,1 0 1 0 0,6 6 19 0 0,-2-6-185 0 0,0-1-1 0 0,1 0 1 0 0,-1-1 0 0 0,1 0 0 0 0,1-1-1 0 0,-1-1 1 0 0,0 0 0 0 0,10 1 185 0 0,65 9-6499 0 0,-29-6-4711 0 0,-42-4 6536 0 0</inkml:trace>
  <inkml:trace contextRef="#ctx0" brushRef="#br0" timeOffset="936.996">565 177 0 0 0,'0'-4'245'0'0,"-20"-100"7562"0"0,18 99-7664 0 0,0 1 0 0 0,-1 0 1 0 0,0 0-1 0 0,1 0 0 0 0,-1 0 0 0 0,-1 0 0 0 0,1 0 0 0 0,0 1 0 0 0,-1 0 0 0 0,0 0 0 0 0,0 0 0 0 0,0 0 0 0 0,0 0 0 0 0,0 1 1 0 0,0-1-1 0 0,-1 1 0 0 0,1 0 0 0 0,-1 1 0 0 0,0-1 0 0 0,1 1 0 0 0,-3 0-143 0 0,-3-1-66 0 0,0 1-1 0 0,-1 1 1 0 0,1-1-1 0 0,0 2 1 0 0,0 0 0 0 0,0 0-1 0 0,0 0 1 0 0,0 2-1 0 0,0-1 1 0 0,0 1 0 0 0,0 0-1 0 0,1 1 1 0 0,-1 0-1 0 0,1 1 1 0 0,0 0 0 0 0,-6 5 66 0 0,-83 64-4990 0 0,72-52 2276 0 0,8-6 423 0 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6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4721 0 0,'0'0'2313'0'0,"0"0"-905"0"0,0 0-976 0 0,0 0-512 0 0,0 0-104 0 0,0 0-8 0 0,0 0 128 0 0,0 0-40 0 0,0 0-328 0 0,0 0-633 0 0,0 0-1095 0 0,0 0-2097 0 0,0 0 3921 0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5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67 0 0 0,'0'0'1028'0'0,"0"0"521"0"0,0 0 334 0 0,0 0 13 0 0,0 0-138 0 0,0 0-253 0 0,0 0-224 0 0,4-12-152 0 0,14-35-133 0 0,-18 48-964 0 0,0-1-1 0 0,0 0 0 0 0,-1 1 0 0 0,1-1 1 0 0,0 0-1 0 0,0 0 0 0 0,-1 1 0 0 0,1-1 0 0 0,0 0 1 0 0,-1 0-1 0 0,1 1 0 0 0,0-1 0 0 0,-1 0 0 0 0,1 0 1 0 0,0 0-1 0 0,-1 0 0 0 0,1 0 0 0 0,0 0 0 0 0,-1 1 1 0 0,1-1-1 0 0,0 0 0 0 0,-1 0 0 0 0,1 0 1 0 0,0 0-1 0 0,-1 0 0 0 0,1 0 0 0 0,-1 0 0 0 0,1-1 1 0 0,0 1-1 0 0,-1 0 0 0 0,1 0 0 0 0,0 0 0 0 0,-1 0 1 0 0,1 0-1 0 0,0-1 0 0 0,-1 1 0 0 0,1 0 1 0 0,0 0-1 0 0,-1 0 0 0 0,1-1 0 0 0,0 1 0 0 0,0 0 1 0 0,-1 0-1 0 0,1-1 0 0 0,0 1 0 0 0,0 0 0 0 0,0-1 1 0 0,-1 1-1 0 0,1 0 0 0 0,0-1 0 0 0,0 1 0 0 0,0 0 1 0 0,0-1-1 0 0,0 1 0 0 0,0 0 0 0 0,0-1 1 0 0,0 1-1 0 0,-1 0 0 0 0,1-1 0 0 0,0 1 0 0 0,1-1 1 0 0,-1 1-1 0 0,0 0 0 0 0,0-1 0 0 0,0 1 0 0 0,0 0 1 0 0,0-1-1 0 0,0 1-31 0 0,0 0 66 0 0,-42 23 447 0 0,2 2 0 0 0,0 2 0 0 0,2 2 0 0 0,1 1 0 0 0,-3 5-513 0 0,-2 1 284 0 0,-62 56 308 0 0,105-90-592 0 0,-1 0 0 0 0,1 0 0 0 0,0-1 1 0 0,0 1-1 0 0,0 0 0 0 0,0-1 0 0 0,0 1 1 0 0,0 0-1 0 0,0-1 0 0 0,1 1 1 0 0,-1-1-1 0 0,0 0 0 0 0,1 1 0 0 0,-1-1 1 0 0,1 0-1 0 0,-1 0 0 0 0,1 0 0 0 0,0 0 1 0 0,0 0-1 0 0,-1 0 0 0 0,1-1 0 0 0,0 1 1 0 0,0-1-1 0 0,0 1 0 0 0,0-1 0 0 0,0 1 1 0 0,0-1-1 0 0,0 0 0 0 0,-1 0 0 0 0,1 0 1 0 0,0 0-1 0 0,0-1 0 0 0,0 1 0 0 0,0 0 0 0 0,6 1 18 0 0,89 12 123 0 0,-77-12-118 0 0,-1 1 0 0 0,1 1 0 0 0,-1 0 0 0 0,0 1 1 0 0,0 2-1 0 0,0 0 0 0 0,0 1-23 0 0,-17-6 18 0 0,0-1-1 0 0,-1 1 1 0 0,1 0-1 0 0,0 0 1 0 0,-1 0 0 0 0,1 0-1 0 0,-1 0 1 0 0,0 0 0 0 0,1 0-1 0 0,-1 1 1 0 0,0-1-1 0 0,0 0 1 0 0,1 1 0 0 0,-1-1-1 0 0,0 1 1 0 0,0-1-1 0 0,-1 1 1 0 0,1 0 0 0 0,0-1-1 0 0,0 1 1 0 0,-1 0-1 0 0,1-1 1 0 0,-1 1 0 0 0,0 0-1 0 0,1 0 1 0 0,-1 0-1 0 0,0-1 1 0 0,0 1 0 0 0,0 0-1 0 0,0 0 1 0 0,-1 0-1 0 0,1 0 1 0 0,0-1 0 0 0,-1 1-1 0 0,1 0 1 0 0,-1 0 0 0 0,0-1-1 0 0,0 2-17 0 0,-44 56 777 0 0,-4-18-772 0 0,-2-2 1 0 0,-2-3 0 0 0,-52 27-6 0 0,0-11-896 0 0,44-26-728 0 0,37-22-2640 0 0,23-4 754 0 0,1 0-3183 0 0,3 0 4192 0 0,3-3 1542 0 0</inkml:trace>
  <inkml:trace contextRef="#ctx0" brushRef="#br0" timeOffset="533.827">907 302 752 0 0,'0'0'690'0'0,"0"0"-264"0"0,0 0 95 0 0,0 0 435 0 0,0 0 463 0 0,0 0 312 0 0,0 0 6 0 0,0 0-212 0 0,0 0-272 0 0,0 0-270 0 0,0 0-207 0 0,0 0-154 0 0,0 31-115 0 0,3 98-67 0 0,-1-92-177 0 0,-1 0 0 0 0,-3 1 0 0 0,0-1 0 0 0,-2 0 0 0 0,-2-1 0 0 0,-2 1 0 0 0,-1-1 0 0 0,-2 0 0 0 0,-3 6-263 0 0,-47 65 804 0 0,54-133 824 0 0,10 6-1618 0 0,1 0 0 0 0,1 0 0 0 0,1 0 0 0 0,0 1 0 0 0,2 0-1 0 0,0 0 1 0 0,1 0 0 0 0,1 1 0 0 0,1 1 0 0 0,7-9-10 0 0,-3 1 0 0 0,24-42-37 0 0,3 2-1 0 0,3 1 1 0 0,47-49 37 0 0,-50 70-14 0 0,2 3 1 0 0,2 1-1 0 0,2 2 0 0 0,30-16 14 0 0,-69 47 14 0 0,0 0-1 0 0,-1 0 0 0 0,2 2 0 0 0,-1-1 1 0 0,1 1-1 0 0,-1 0 0 0 0,1 1 0 0 0,0 0 1 0 0,0 1-1 0 0,1 0 0 0 0,-1 0 0 0 0,0 1 1 0 0,1 0-1 0 0,1 1-13 0 0,-10 1 9 0 0,0 0-1 0 0,0 0 1 0 0,0-1 0 0 0,0 1 0 0 0,-1 1 0 0 0,1-1 0 0 0,0 0 0 0 0,0 0-1 0 0,-1 1 1 0 0,1-1 0 0 0,-1 1 0 0 0,1-1 0 0 0,-1 1 0 0 0,1 0-1 0 0,-1 0 1 0 0,0 0 0 0 0,0-1 0 0 0,0 1 0 0 0,0 0 0 0 0,0 0-1 0 0,-1 0 1 0 0,1 0 0 0 0,-1 1 0 0 0,1-1 0 0 0,-1 0 0 0 0,1 0 0 0 0,-1 0-1 0 0,0 0 1 0 0,0 0 0 0 0,0 1 0 0 0,-1 0-9 0 0,-10 71 505 0 0,-1-51-491 0 0,-1 0 1 0 0,-1-1 0 0 0,-1-1 0 0 0,-1 0 0 0 0,-1-1-1 0 0,-1-1 1 0 0,-1 0 0 0 0,0-2 0 0 0,-1 0 0 0 0,-1-1-1 0 0,-21 12-14 0 0,29-19-519 0 0,-1 0 0 0 0,-1-1-1 0 0,0 0 1 0 0,0-1 0 0 0,0 0 0 0 0,-1-2-1 0 0,0 0 1 0 0,-15 3 519 0 0,10-7-4728 0 0,12-2-5554 0 0,7 1 9250 0 0</inkml:trace>
  <inkml:trace contextRef="#ctx0" brushRef="#br0" timeOffset="1054.477">1365 490 128 0 0,'0'0'1754'0'0,"0"0"-685"0"0,0 0-47 0 0,0 0 341 0 0,0 0 332 0 0,0 0 237 0 0,0 0 22 0 0,0 0-155 0 0,0 0-231 0 0,0 0-269 0 0,36 3-262 0 0,112 7-224 0 0,-143-9-740 0 0,1-1 0 0 0,-1 0-1 0 0,1 0 1 0 0,-1 0 0 0 0,1 0 0 0 0,-1-1-1 0 0,1 0 1 0 0,-1 0 0 0 0,0-1 0 0 0,1 1-1 0 0,-1-1 1 0 0,0 0 0 0 0,0-1 0 0 0,3-1-73 0 0,7-4 244 0 0,19-10-13 0 0,-1 0 0 0 0,-1-2 0 0 0,-1-1-1 0 0,0-2 1 0 0,-2-1 0 0 0,-1-1 0 0 0,0-1 0 0 0,-2-2 0 0 0,-2-1-1 0 0,6-8-230 0 0,-25 28-4 0 0,1 1-1 0 0,-1-1 0 0 0,0-1 1 0 0,-1 1-1 0 0,0 0 0 0 0,-1-1 1 0 0,0 0-1 0 0,0 0 0 0 0,-1 0 1 0 0,-1 0-1 0 0,1 0 0 0 0,-1-1 1 0 0,-1 1-1 0 0,0-2 5 0 0,-1 9-24 0 0,1 0-1 0 0,-1 0 1 0 0,0 0 0 0 0,0 0-1 0 0,0 1 1 0 0,-1-1-1 0 0,1 0 1 0 0,0 0 0 0 0,-1 1-1 0 0,0-1 1 0 0,0 1 0 0 0,0 0-1 0 0,0-1 1 0 0,0 1-1 0 0,0 0 1 0 0,0 0 0 0 0,-1 0-1 0 0,1 1 1 0 0,-1-1-1 0 0,1 0 1 0 0,-1 1 0 0 0,0 0-1 0 0,0-1 1 0 0,0 1-1 0 0,1 0 1 0 0,-1 1 0 0 0,0-1-1 0 0,0 0 1 0 0,0 1 0 0 0,0 0-1 0 0,0 0 1 0 0,-1 0-1 0 0,1 0 1 0 0,0 0 0 0 0,0 0-1 0 0,0 1 1 0 0,0 0-1 0 0,0-1 1 0 0,1 1 0 0 0,-1 0-1 0 0,0 0 1 0 0,0 1 0 0 0,0-1-1 0 0,1 1 1 0 0,-1-1-1 0 0,1 1 1 0 0,-1 0 0 0 0,1 0-1 0 0,-1 0 25 0 0,-53 68-48 0 0,56-68 49 0 0,-1 0 1 0 0,0 0 0 0 0,0 0-1 0 0,1 0 1 0 0,-1 0 0 0 0,1 0-1 0 0,-1 0 1 0 0,1 0 0 0 0,0 0-1 0 0,0 0 1 0 0,0 1 0 0 0,0-1-1 0 0,0 0 1 0 0,1 0 0 0 0,-1 0-1 0 0,0 0 1 0 0,1 0 0 0 0,0 0-1 0 0,0 0 1 0 0,-1 0 0 0 0,1 0-1 0 0,0 0 1 0 0,0 0 0 0 0,1 0-1 0 0,-1-1 1 0 0,0 1 0 0 0,1 0-1 0 0,-1-1 1 0 0,1 1 0 0 0,-1-1-1 0 0,1 1 1 0 0,0-1 0 0 0,0 0-1 0 0,-1 0 1 0 0,1 0 0 0 0,0 0-1 0 0,0 0 1 0 0,2 0-2 0 0,263 54 648 0 0,-227-13-113 0 0,-39-37-469 0 0,0 0 1 0 0,0 0-1 0 0,0 1 1 0 0,0-1-1 0 0,-1 0 1 0 0,0 0-1 0 0,0 0 1 0 0,0 1-1 0 0,-1-1 1 0 0,1 0-1 0 0,-1 0 1 0 0,-1 0-1 0 0,1 0 1 0 0,-1 0 0 0 0,0 0-1 0 0,0 1-66 0 0,-46 122 143 0 0,47-109-1160 0 0,11-17-3804 0 0,20-18-8599 0 0,-23 11 10529 0 0</inkml:trace>
  <inkml:trace contextRef="#ctx0" brushRef="#br0" timeOffset="1228.497">2363 417 6097 0 0,'0'0'1541'0'0,"0"0"-358"0"0,0 0-153 0 0,0 0 53 0 0,0 0 15 0 0,0 0-123 0 0,0 0-284 0 0,0 0-319 0 0,0 0-227 0 0,0 0-126 0 0,0 0-70 0 0,0 0-69 0 0,-7 23-76 0 0,-19 70-111 0 0,24-78-1532 0 0,7-21-277 0 0,7-16-2853 0 0,-12 22 4807 0 0,6-11-3310 0 0,-2 0 2470 0 0</inkml:trace>
  <inkml:trace contextRef="#ctx0" brushRef="#br0" timeOffset="2164.213">2654 464 8682 0 0,'0'0'1296'0'0,"0"0"-300"0"0,0 0 29 0 0,0 0 155 0 0,0 0 109 0 0,0 0-87 0 0,0 0-279 0 0,0 0-288 0 0,0 0-210 0 0,0 0-166 0 0,19-33-87 0 0,60-102-55 0 0,-33 68 18 0 0,3 8-70 0 0,-48 60-87 0 0,0 0 0 0 0,-1 0-1 0 0,1 0 1 0 0,0 0-1 0 0,0 0 1 0 0,0 0 0 0 0,-1 0-1 0 0,1 0 1 0 0,-1 0 0 0 0,1 0-1 0 0,-1 1 1 0 0,1-1 0 0 0,-1 0-1 0 0,1 0 1 0 0,-1 0-1 0 0,0 1 1 0 0,0-1 0 0 0,0 0-1 0 0,0 0 1 0 0,0 1 0 0 0,0-1-1 0 0,0 0 1 0 0,0 0-1 0 0,0 1 1 0 0,0-1 0 0 0,-1 0-1 0 0,1 0 1 0 0,-1 0 0 0 0,1 1-1 0 0,-1-1 1 0 0,1 0 0 0 0,-1 0-1 0 0,1 0 1 0 0,-1 0-1 0 0,0 1 23 0 0,-21 136-302 0 0,22-135 300 0 0,0-1-1 0 0,1 1 1 0 0,-1 0 0 0 0,1-1 0 0 0,0 1 0 0 0,0-1 0 0 0,0 0 0 0 0,0 1 0 0 0,0-1-1 0 0,0 0 1 0 0,1 1 0 0 0,-1-1 0 0 0,1 0 0 0 0,0 0 0 0 0,-1 0 0 0 0,1-1 0 0 0,0 1-1 0 0,0 0 1 0 0,0-1 0 0 0,1 1 0 0 0,-1-1 0 0 0,0 1 0 0 0,0-1 0 0 0,1 0 0 0 0,-1 0 0 0 0,1 0-1 0 0,-1-1 1 0 0,1 1 0 0 0,-1 0 0 0 0,1-1 0 0 0,-1 0 0 0 0,1 0 0 0 0,0 1 0 0 0,1-2 2 0 0,92-11 242 0 0,-62-6-240 0 0,-1-1 0 0 0,0-2 0 0 0,-2-2 0 0 0,-1 0 0 0 0,21-22-2 0 0,8-5-2959 0 0,2 3-3943 0 0,5 6 18 0 0,-18 21 8676 0 0,-46 24 7583 0 0,-30 24-6511 0 0,-18 6-887 0 0,35-27-1813 0 0,0 0 0 0 0,0 1 0 0 0,1 0 0 0 0,0 0-1 0 0,1 1 1 0 0,0 0 0 0 0,0 1 0 0 0,1 0 0 0 0,0 0 0 0 0,1 1 0 0 0,0 0 0 0 0,1 1-1 0 0,-2 2-163 0 0,7-11 9 0 0,0-1 0 0 0,1 0 0 0 0,-1 0 0 0 0,1 0 0 0 0,-1 0 0 0 0,1 1 0 0 0,0-1 0 0 0,-1 0 0 0 0,1 0 0 0 0,0 1 0 0 0,1-1 0 0 0,-1 0 0 0 0,0 0 0 0 0,1 1 0 0 0,-1-1 0 0 0,1 0 0 0 0,0 0 0 0 0,-1 0 0 0 0,1 0 0 0 0,0 0 0 0 0,1 0 0 0 0,-1 0 0 0 0,0 0 0 0 0,0 0 0 0 0,1 0 0 0 0,-1-1 0 0 0,1 1 0 0 0,-1-1 0 0 0,1 1 0 0 0,0-1 0 0 0,0 1 0 0 0,0-1 0 0 0,0 0 0 0 0,0 0 0 0 0,0 0 0 0 0,0 0 0 0 0,0 0 0 0 0,0 0 0 0 0,0-1 0 0 0,0 1 0 0 0,1-1 0 0 0,-1 1 0 0 0,0-1-1 0 0,0 0 1 0 0,2 0-9 0 0,103-10 1075 0 0,106-78 431 0 0,-201 82-1420 0 0,0 0 0 0 0,1 1-1 0 0,0 0 1 0 0,0 1 0 0 0,0 1 0 0 0,0 0-1 0 0,0 1 1 0 0,1 0 0 0 0,-1 1 0 0 0,1 0-1 0 0,-1 1 1 0 0,1 1 0 0 0,0 0-86 0 0,-8 3 41 0 0,-1-1 1 0 0,0 1-1 0 0,0 0 1 0 0,0 0-1 0 0,0 0 1 0 0,-1 1-1 0 0,0 0 1 0 0,0 0-1 0 0,0 0 1 0 0,0 0-1 0 0,-1 1 1 0 0,0-1-1 0 0,0 1 1 0 0,0 0-1 0 0,-1 0 1 0 0,0 0-1 0 0,0 0 1 0 0,0 0-1 0 0,-1 1 1 0 0,0-1-1 0 0,0 0 1 0 0,-1 1-1 0 0,1-1 1 0 0,-2 1-1 0 0,1-1 1 0 0,-1 1-42 0 0,2 78 136 0 0,-3-1-1 0 0,-5 1 1 0 0,-3-1 0 0 0,-13 48-136 0 0,20-110-1 0 0,-1 1 0 0 0,-2-1 0 0 0,0 0 0 0 0,-1-1 0 0 0,-1 0 0 0 0,0 0 0 0 0,-2 0 0 0 0,-1-1 1 0 0,0-1-1 0 0,-2 0 0 0 0,0 0 0 0 0,-1-2 0 0 0,-1 1 0 0 0,0-2 0 0 0,-5 3 1 0 0,19-17 3 0 0,-1 0-1 0 0,0 0 1 0 0,0 0-1 0 0,0 0 1 0 0,0-1 0 0 0,0 1-1 0 0,0-1 1 0 0,0 1-1 0 0,0-1 1 0 0,-1 0-1 0 0,1 0 1 0 0,0 0-1 0 0,-1 0 1 0 0,1 0 0 0 0,-1-1-1 0 0,1 1 1 0 0,-1-1-1 0 0,1 1 1 0 0,-1-1-1 0 0,0 0 1 0 0,1 0-1 0 0,-1 0 1 0 0,1-1-1 0 0,-1 1 1 0 0,1 0 0 0 0,-1-1-1 0 0,1 0 1 0 0,-1 1-1 0 0,1-1 1 0 0,-1 0-1 0 0,1 0 1 0 0,0-1-1 0 0,0 1 1 0 0,-1 0 0 0 0,1-1-1 0 0,0 0 1 0 0,0 1-1 0 0,1-1 1 0 0,-1 0-1 0 0,0 0 1 0 0,0 0-1 0 0,1 0 1 0 0,-1 0-1 0 0,1 0 1 0 0,0 0 0 0 0,-1-3-3 0 0,0-18-5 0 0,1 0 0 0 0,1 0 0 0 0,1 0 0 0 0,1 0 0 0 0,1 0 0 0 0,1 0 0 0 0,1 1 0 0 0,1-1 0 0 0,1 1 1 0 0,1 1-1 0 0,1-1 0 0 0,0 1 0 0 0,2 1 0 0 0,7-10 5 0 0,-16 25-3 0 0,17-36-84 0 0,2 2 0 0 0,2 0 0 0 0,1 2 0 0 0,2 0 1 0 0,1 1 86 0 0,-15 23-429 0 0,0 1-1 0 0,1 0 1 0 0,0 0 0 0 0,0 1 0 0 0,1 1 0 0 0,1 0 0 0 0,-1 1 0 0 0,2 1 0 0 0,2-1 429 0 0,26-5-4200 0 0,-13 9-4401 0 0,-17 5 1055 0 0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53.0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41 501 0 0 0,'0'0'500'0'0,"0"0"808"0"0,0 0 450 0 0,0 0 196 0 0,0 0-12 0 0,0 0-117 0 0,0 0-306 0 0,0 0-336 0 0,0 0-253 0 0,-3-4-233 0 0,-8-13-123 0 0,8 45 1652 0 0,-15 208 665 0 0,16-226-2845 0 0,1 1 0 0 0,-1-1 0 0 0,2 1 0 0 0,-1-1 1 0 0,2 1-1 0 0,-1 0 0 0 0,1-1 0 0 0,1 1 0 0 0,0-1 1 0 0,0 0-1 0 0,1 0 0 0 0,1 0 0 0 0,0 0 0 0 0,0 0 0 0 0,0-1 1 0 0,1 1-1 0 0,1-1 0 0 0,0 0 0 0 0,0-1 0 0 0,1 0 0 0 0,0 0 1 0 0,0 0-1 0 0,0-1 0 0 0,6 4-46 0 0,-4-9 55 0 0,0-2 1 0 0,0 1-1 0 0,1-1 1 0 0,-1-1-1 0 0,0 1 0 0 0,0-2 1 0 0,0 1-1 0 0,-1-1 1 0 0,1 0-1 0 0,0-1 0 0 0,-1 0 1 0 0,1-1-1 0 0,-1 0 1 0 0,0 0-1 0 0,0 0 0 0 0,0-1 1 0 0,-1 0-1 0 0,0-1 1 0 0,0 0-1 0 0,0 0 0 0 0,-1 0 1 0 0,1-1-1 0 0,-2 0 1 0 0,2-2-56 0 0,10-7 58 0 0,-2 0 0 0 0,0-1 1 0 0,-1-1-1 0 0,-1 0 0 0 0,0-1 1 0 0,-1 0-1 0 0,-2-1 0 0 0,0 0 1 0 0,-1-1-1 0 0,-1 0 0 0 0,0-1 1 0 0,-2 0-59 0 0,-4 0 208 0 0,-2 21-125 0 0,0 1-35 0 0,0 5-108 0 0,0 20 6 0 0,-1-18 57 0 0,0-1 0 0 0,1 1 1 0 0,0 0-1 0 0,0 0 0 0 0,1 0 1 0 0,-1-1-1 0 0,2 1 0 0 0,-1 0 0 0 0,1-1 1 0 0,0 1-1 0 0,0-1 0 0 0,0 0 1 0 0,1 1-1 0 0,0-1 0 0 0,1 0 0 0 0,-1-1 1 0 0,1 1-1 0 0,3 3-3 0 0,2-3 61 0 0,0 0-1 0 0,0-1 1 0 0,1 0 0 0 0,-1-1 0 0 0,1 0-1 0 0,0 0 1 0 0,1-1 0 0 0,-1 0 0 0 0,0-1 0 0 0,1 0-1 0 0,0 0 1 0 0,-1-1 0 0 0,1-1 0 0 0,0 0-1 0 0,-1 0 1 0 0,1-1 0 0 0,0-1 0 0 0,-1 0-1 0 0,1 0 1 0 0,-1-1 0 0 0,0 0 0 0 0,1-1-1 0 0,2-1-60 0 0,0 0 50 0 0,0 0-1 0 0,0 0 1 0 0,-1-2-1 0 0,0 1 0 0 0,0-2 1 0 0,0 1-1 0 0,-1-2 0 0 0,0 1 1 0 0,-1-1-1 0 0,0-1 0 0 0,0 0 1 0 0,-1-1-1 0 0,0 0 0 0 0,-1 0 1 0 0,0 0-1 0 0,-1-1 0 0 0,0 0 1 0 0,-1-1-1 0 0,-1 0 0 0 0,0 0 1 0 0,0 0-1 0 0,-1 0 0 0 0,-1-1 1 0 0,1-7-50 0 0,-12 4-2846 0 0,-6 15-7896 0 0,12 2 1876 0 0</inkml:trace>
  <inkml:trace contextRef="#ctx0" brushRef="#br0" timeOffset="313.077">1407 567 11522 0 0,'0'0'941'0'0,"0"0"-303"0"0,0 0-5 0 0,0 0 280 0 0,0 0 249 0 0,0 0 61 0 0,0 0-186 0 0,-8 32-302 0 0,-22 100-275 0 0,22-39 62 0 0,8-86-519 0 0,0-1-1 0 0,1 1 1 0 0,0-1 0 0 0,0 0 0 0 0,1 0 0 0 0,-1 0 0 0 0,1 0 0 0 0,1 0 0 0 0,-1 0 0 0 0,1 0 0 0 0,0-1 0 0 0,0 1 0 0 0,1-1 0 0 0,1 2-3 0 0,24 20-3866 0 0,-19-27-7867 0 0,-8-3 7505 0 0</inkml:trace>
  <inkml:trace contextRef="#ctx0" brushRef="#br0" timeOffset="584.452">1203 144 13371 0 0,'0'0'1224'0'0,"0"0"-328"0"0,0 0-376 0 0,0 0-152 0 0,0 0-119 0 0,0 0-137 0 0,0 0-144 0 0,0 0-96 0 0,0 0-40 0 0,0 0-97 0 0,0 0-303 0 0,0 0-760 0 0,0 0-1705 0 0,73 4-2192 0 0,-62-1-768 0 0</inkml:trace>
  <inkml:trace contextRef="#ctx0" brushRef="#br0" timeOffset="848.632">1926 0 12395 0 0,'0'0'410'0'0,"0"0"-2"0"0,0 0 255 0 0,0 0 352 0 0,0 0 229 0 0,0 0 13 0 0,0 0-222 0 0,5 37-282 0 0,15 114-241 0 0,14-11 218 0 0,-18-80-563 0 0,-3 0-1 0 0,-3 0 1 0 0,-2 1 0 0 0,-3 1 0 0 0,-3-1 0 0 0,-2 1 0 0 0,-3-1 0 0 0,-5 18-167 0 0,7-74-848 0 0,-1 10-1275 0 0,-1-14-3265 0 0,-1-3-4617 0 0,2-1 6612 0 0</inkml:trace>
  <inkml:trace contextRef="#ctx0" brushRef="#br0" timeOffset="1109.988">1740 523 7770 0 0,'0'0'1647'0'0,"0"0"-638"0"0,0 0-209 0 0,0 0 181 0 0,0 0 232 0 0,0 0 86 0 0,0 0-135 0 0,0 0-214 0 0,0 0-169 0 0,33-10-128 0 0,103-33-107 0 0,-8 15 627 0 0,-69 16-1043 0 0,-1-3 1 0 0,-1-2 0 0 0,52-24-131 0 0,-76 27-601 0 0,44-23-1755 0 0,-34 4-7889 0 0,-36 25 3069 0 0</inkml:trace>
  <inkml:trace contextRef="#ctx0" brushRef="#br0" timeOffset="1461.355">2593 184 5225 0 0,'0'0'1574'0'0,"0"0"-371"0"0,0 0 33 0 0,0 0 199 0 0,0 0 156 0 0,-3 32-25 0 0,-9 102-247 0 0,-3 156 1888 0 0,15-286-3158 0 0,-1-1 0 0 0,1 1 0 0 0,-1 0 0 0 0,1 0 0 0 0,0 0 0 0 0,1-1 0 0 0,-1 1 0 0 0,1 0 0 0 0,0 0 0 0 0,-1-1 0 0 0,2 1 0 0 0,-1 0 0 0 0,0-1 0 0 0,1 1 0 0 0,-1-1 0 0 0,1 0 0 0 0,0 1 0 0 0,0-1 0 0 0,1 0 0 0 0,-1 0 0 0 0,1 0 0 0 0,-1 0 0 0 0,1-1 0 0 0,0 1-1 0 0,0-1 1 0 0,0 0 0 0 0,0 0 0 0 0,1 0 0 0 0,-1 0 0 0 0,0 0 0 0 0,1-1 0 0 0,-1 1 0 0 0,1-1 0 0 0,0 0 0 0 0,-1 0 0 0 0,1 0 0 0 0,0-1 0 0 0,0 1 0 0 0,0-1 0 0 0,-1 0 0 0 0,1 0 0 0 0,0 0 0 0 0,0-1 0 0 0,0 1 0 0 0,-1-1 0 0 0,1 0 0 0 0,0 0 0 0 0,3-2-49 0 0,100-59 345 0 0,34-14 8 0 0,-140 75-348 0 0,1 0 1 0 0,-1 1-1 0 0,1-1 1 0 0,-1 1 0 0 0,1-1-1 0 0,0 1 1 0 0,-1-1-1 0 0,1 1 1 0 0,-1 0-1 0 0,1 0 1 0 0,0-1 0 0 0,-1 1-1 0 0,1 1 1 0 0,0-1-1 0 0,-1 0 1 0 0,1 0 0 0 0,0 0-1 0 0,-1 1 1 0 0,1-1-1 0 0,-1 1 1 0 0,1 0 0 0 0,-1-1-1 0 0,1 1 1 0 0,-1 0-1 0 0,1 0 1 0 0,-1 0-1 0 0,0 0 1 0 0,1 0 0 0 0,-1 0-1 0 0,0 0 1 0 0,0 0-1 0 0,0 0 1 0 0,0 1 0 0 0,0-1-1 0 0,0 0 1 0 0,0 1-1 0 0,0 0-5 0 0,11 66 363 0 0,-6-21-220 0 0,-5-43-157 0 0,1-1-1 0 0,-1 0 1 0 0,1 0 0 0 0,0 0 0 0 0,-1 0 0 0 0,1 0-1 0 0,0-1 1 0 0,1 1 0 0 0,-1 0 0 0 0,0-1 0 0 0,1 0-1 0 0,0 1 1 0 0,-1-1 0 0 0,1 0 0 0 0,0 0 0 0 0,0-1-1 0 0,0 1 1 0 0,0-1 0 0 0,0 1 0 0 0,1-1 0 0 0,-1 0-1 0 0,0 0 1 0 0,0-1 0 0 0,1 1 0 0 0,-1 0 0 0 0,4-1 14 0 0,34-10-3704 0 0,-16-4-6544 0 0,-19 11 2452 0 0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28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916 467 0 0 0,'0'0'863'0'0,"0"0"659"0"0,0 0 129 0 0,0 0-52 0 0,0 0-124 0 0,0 0-154 0 0,0 0-127 0 0,-13-13-149 0 0,-41-42-162 0 0,53 54-823 0 0,-1-1-1 0 0,1 1 0 0 0,0-1 1 0 0,-1 1-1 0 0,1 0 0 0 0,-1 0 1 0 0,0-1-1 0 0,1 1 0 0 0,-1 0 1 0 0,0 0-1 0 0,0 1 1 0 0,1-1-1 0 0,-1 0 0 0 0,0 0 1 0 0,0 1-1 0 0,0 0 0 0 0,0-1 1 0 0,0 1-1 0 0,0 0 1 0 0,0 0-1 0 0,0 0 0 0 0,0 0 1 0 0,0 0-1 0 0,0 0 0 0 0,0 1-59 0 0,-9 0 250 0 0,-4 2-176 0 0,1 1-1 0 0,-1 1 1 0 0,1 0 0 0 0,0 1 0 0 0,1 0-1 0 0,-1 1 1 0 0,1 1 0 0 0,0 0 0 0 0,1 0-1 0 0,0 2 1 0 0,1-1 0 0 0,-1 1-1 0 0,2 1 1 0 0,0 0 0 0 0,0 1 0 0 0,1 0-1 0 0,-2 4-73 0 0,1-5 35 0 0,1 1 0 0 0,0-1 0 0 0,1 2 0 0 0,0 0-1 0 0,1 0 1 0 0,0 0 0 0 0,2 0 0 0 0,-1 1-1 0 0,1 0 1 0 0,1 1 0 0 0,1-1 0 0 0,0 0-1 0 0,1 1 1 0 0,-1 13-35 0 0,3-24 32 0 0,0 1 0 0 0,0 0 0 0 0,0 0 0 0 0,0-1 0 0 0,1 1-1 0 0,0 0 1 0 0,0 0 0 0 0,0-1 0 0 0,0 1 0 0 0,1-1 0 0 0,0 1 0 0 0,0-1 0 0 0,0 0-1 0 0,1 0 1 0 0,-1 0 0 0 0,1 0 0 0 0,0 0 0 0 0,0 0 0 0 0,0-1 0 0 0,0 0-1 0 0,1 1 1 0 0,-1-1 0 0 0,1 0 0 0 0,0-1 0 0 0,0 1 0 0 0,0-1 0 0 0,1 0 0 0 0,-1 0-1 0 0,2 1-31 0 0,2 0 99 0 0,0 0 0 0 0,1 0 0 0 0,-1-1 0 0 0,1 0 0 0 0,0-1 0 0 0,-1 0 0 0 0,1 0 0 0 0,0-1-1 0 0,0 0 1 0 0,0-1 0 0 0,-1 0 0 0 0,1 0 0 0 0,0-1 0 0 0,-1 0 0 0 0,1 0 0 0 0,-1-1 0 0 0,1 0-1 0 0,-1 0 1 0 0,1-2-99 0 0,12-6 163 0 0,-1 0 1 0 0,0-1-1 0 0,0-1 0 0 0,-2-1 0 0 0,1-1 0 0 0,10-13-163 0 0,-11 11 22 0 0,-1-1 0 0 0,-1 0 0 0 0,-1-2 0 0 0,0 0 0 0 0,-1 0 0 0 0,-2-1 0 0 0,0-1 0 0 0,-1 0 0 0 0,-1-1 0 0 0,-2 0 0 0 0,6-20-22 0 0,-13 42-29 0 0,0-1 1 0 0,0 1 0 0 0,0-1 0 0 0,0 0-1 0 0,0 1 1 0 0,-1-1 0 0 0,1 0-1 0 0,0 0 1 0 0,-1 0 0 0 0,0 1 0 0 0,1-1-1 0 0,-1 0 1 0 0,0 0 0 0 0,0 0 0 0 0,0 0-1 0 0,0 0 1 0 0,0 0 0 0 0,0 0-1 0 0,-1 1 1 0 0,1-1 0 0 0,0 0 0 0 0,-1 0-1 0 0,0 0 1 0 0,1 1 0 0 0,-1-1-1 0 0,0 0 1 0 0,0 0 0 0 0,0 1 0 0 0,0-1-1 0 0,0 1 1 0 0,-1-1 0 0 0,1 1-1 0 0,0 0 1 0 0,-1-1 0 0 0,1 1 0 0 0,-1 0-1 0 0,1 0 1 0 0,-1 0 0 0 0,1 0-1 0 0,-1 0 1 0 0,0 0 0 0 0,0 0 0 0 0,1 1-1 0 0,-1-1 1 0 0,0 1 0 0 0,0-1-1 0 0,0 1 1 0 0,0 0 0 0 0,0 0 0 0 0,1 0-1 0 0,-1 0 1 0 0,0 0 0 0 0,-1 0 28 0 0,-2 3-29 0 0,0 0-1 0 0,1 0 1 0 0,-1 0 0 0 0,0 1 0 0 0,1-1 0 0 0,0 1 0 0 0,0 0 0 0 0,0 1-1 0 0,1-1 1 0 0,-1 1 0 0 0,1 0 0 0 0,0-1 0 0 0,1 1 0 0 0,-1 1 29 0 0,-3 3 13 0 0,-1 1 17 0 0,1 0 0 0 0,0 1 0 0 0,0 0 0 0 0,1 0 0 0 0,1 0 0 0 0,0 0 0 0 0,0 0 0 0 0,2 1 0 0 0,-1 0 0 0 0,1-1 0 0 0,1 1 0 0 0,0 0 0 0 0,0 0 0 0 0,2 0 0 0 0,-1 0 0 0 0,3 9-30 0 0,0-14 54 0 0,1 0 0 0 0,1 0 0 0 0,-1-1 0 0 0,1 1 0 0 0,0-1 0 0 0,1 0 0 0 0,-1 0 0 0 0,1-1 0 0 0,0 0 0 0 0,1 0 0 0 0,-1 0 0 0 0,1-1 0 0 0,0 0 0 0 0,0 0 0 0 0,1-1 0 0 0,-1 1 0 0 0,1-2 0 0 0,-1 1 0 0 0,1-1 0 0 0,0 0 0 0 0,0-1 0 0 0,0 0 0 0 0,0 0 0 0 0,0-1 0 0 0,0 0 0 0 0,2 0-54 0 0,10-1 91 0 0,0 0-1 0 0,0-1 0 0 0,0-1 1 0 0,-1-1-1 0 0,1-1 0 0 0,-1-1 1 0 0,0 0-1 0 0,-1-1 0 0 0,1-1 1 0 0,-1-1-1 0 0,14-10-90 0 0,-8 5 36 0 0,-1-1-1 0 0,-1-1 1 0 0,0-1-1 0 0,-2-1 1 0 0,0 0 0 0 0,0-2-1 0 0,2-5-35 0 0,-9 11-56 0 0,1-1-1 0 0,-2-1 0 0 0,0 0 0 0 0,-1-1 1 0 0,-1 0-1 0 0,-1-1 0 0 0,0 0 1 0 0,-1 0-1 0 0,-1-1 0 0 0,0 0 0 0 0,-2 0 1 0 0,0 0-1 0 0,-1-1 0 0 0,-2 0 1 0 0,1 0-1 0 0,-2 0 0 0 0,-1-10 57 0 0,-1 28-35 0 0,0-1 0 0 0,0 0 1 0 0,0 1-1 0 0,-1-1 0 0 0,1 1 0 0 0,0 0 0 0 0,-1-1 1 0 0,0 1-1 0 0,0 0 0 0 0,0 0 0 0 0,1 0 0 0 0,-2 0 0 0 0,1 0 1 0 0,0 1-1 0 0,0-1 0 0 0,-1 1 0 0 0,1-1 0 0 0,-1 1 0 0 0,1 0 1 0 0,-1 0-1 0 0,1 0 0 0 0,-1 0 0 0 0,0 1 0 0 0,1-1 1 0 0,-1 0-1 0 0,0 1 0 0 0,0 0 0 0 0,1 0 0 0 0,-1 0 0 0 0,0 0 1 0 0,0 0-1 0 0,1 1 0 0 0,-1-1 0 0 0,0 1 0 0 0,0 0 0 0 0,1-1 1 0 0,-1 1-1 0 0,1 0 0 0 0,-1 1 0 0 0,1-1 0 0 0,-1 0 1 0 0,1 1-1 0 0,0 0 0 0 0,-1-1 0 0 0,1 1 35 0 0,-3 2 13 0 0,0-1 1 0 0,0 1-1 0 0,1 0 0 0 0,-1 1 1 0 0,1-1-1 0 0,0 1 0 0 0,0 0 1 0 0,0 0-1 0 0,1 0 0 0 0,0 0 1 0 0,0 0-1 0 0,0 1 0 0 0,1 0 1 0 0,0-1-1 0 0,0 1 0 0 0,0 0 1 0 0,1 0-1 0 0,-1 0 1 0 0,2 0-1 0 0,-1 0 0 0 0,1 0 1 0 0,-1 0-1 0 0,2 1 0 0 0,-1-1 1 0 0,1 0-1 0 0,0 2-13 0 0,3-3 29 0 0,-1 0 1 0 0,1-1-1 0 0,0 0 0 0 0,1 0 1 0 0,-1 0-1 0 0,1 0 1 0 0,-1-1-1 0 0,1 0 0 0 0,0 1 1 0 0,0-2-1 0 0,1 1 1 0 0,-1-1-1 0 0,0 0 0 0 0,1 0 1 0 0,-1 0-1 0 0,1-1 1 0 0,0 0-1 0 0,0 0 0 0 0,0 0 1 0 0,-1-1-1 0 0,1 0 1 0 0,0 0-1 0 0,4-1-29 0 0,186-9 415 0 0,-194 9-410 0 0,0 1 0 0 0,0 0 0 0 0,0 0-1 0 0,0 0 1 0 0,0 0 0 0 0,-1 0 0 0 0,1 0 0 0 0,0 0 0 0 0,0 1 0 0 0,0-1 0 0 0,0 0 0 0 0,-1 1 0 0 0,1 0 0 0 0,0-1 0 0 0,0 1 0 0 0,-1 0-1 0 0,1 0 1 0 0,0 0 0 0 0,-1 0 0 0 0,1 0 0 0 0,-1 1 0 0 0,0-1 0 0 0,1 0 0 0 0,-1 1 0 0 0,0-1 0 0 0,0 1 0 0 0,0-1 0 0 0,0 1 0 0 0,0-1-1 0 0,0 1 1 0 0,0 0 0 0 0,0-1 0 0 0,-1 1 0 0 0,1 0 0 0 0,-1 0 0 0 0,1 0 0 0 0,-1 0 0 0 0,0-1 0 0 0,0 1 0 0 0,1 0 0 0 0,-2 0 0 0 0,1 0-1 0 0,0 0 1 0 0,0 0 0 0 0,0-1 0 0 0,-1 1 0 0 0,1 0 0 0 0,-1 0 0 0 0,0 0 0 0 0,1-1 0 0 0,-1 1 0 0 0,0 0-5 0 0,-82 207 465 0 0,83-207-496 0 0,-1 0-1 0 0,1 0 0 0 0,0 1 1 0 0,0-1-1 0 0,0 0 1 0 0,1 1-1 0 0,-1-1 1 0 0,0 0-1 0 0,1 0 0 0 0,-1 1 1 0 0,1-1-1 0 0,0 0 1 0 0,0 0-1 0 0,0 0 0 0 0,0 0 1 0 0,0 0-1 0 0,0 0 1 0 0,0 0-1 0 0,1 0 0 0 0,-1-1 1 0 0,1 1-1 0 0,0 0 1 0 0,-1-1-1 0 0,1 1 0 0 0,0-1 1 0 0,0 0-1 0 0,0 0 1 0 0,0 1-1 0 0,0-1 0 0 0,0 0 1 0 0,0-1-1 0 0,0 1 1 0 0,0 0-1 0 0,0-1 0 0 0,1 1 32 0 0,36 4-8645 0 0,-33-4 3876 0 0,-1 2-623 0 0</inkml:trace>
  <inkml:trace contextRef="#ctx0" brushRef="#br0" timeOffset="3374.173">1930 858 4377 0 0,'0'0'2032'0'0,"0"0"-470"0"0,0 0-304 0 0,0 0 43 0 0,0 0 112 0 0,0 0-30 0 0,0 0-199 0 0,0 0-251 0 0,0 0-197 0 0,0 0-146 0 0,23-30-110 0 0,71-91-67 0 0,-8 24 649 0 0,71-63 454 0 0,-157 159-1513 0 0,1 0-1 0 0,-1 0 0 0 0,1 1 0 0 0,-1-1 1 0 0,1 0-1 0 0,-1 0 0 0 0,1 1 0 0 0,0-1 1 0 0,0 1-1 0 0,-1-1 0 0 0,1 1 1 0 0,0-1-1 0 0,0 1 0 0 0,-1-1 0 0 0,1 1 1 0 0,0-1-1 0 0,0 1 0 0 0,0 0 0 0 0,0 0 1 0 0,0-1-1 0 0,0 1 0 0 0,-1 0 0 0 0,1 0 1 0 0,0 0-1 0 0,0 0 0 0 0,0 0 1 0 0,0 0-1 0 0,0 0 0 0 0,0 0 0 0 0,0 1 1 0 0,0-1-1 0 0,0 0 0 0 0,-1 1 0 0 0,1-1 1 0 0,0 0-1 0 0,0 1 0 0 0,0-1 0 0 0,-1 1 1 0 0,1-1-1 0 0,0 1 0 0 0,0-1 1 0 0,-1 1-1 0 0,1 0 0 0 0,0-1 0 0 0,-1 1 1 0 0,1 0-1 0 0,-1 0 0 0 0,1-1 0 0 0,-1 1 1 0 0,1 0-1 0 0,-1 0 0 0 0,0 0 1 0 0,1 0-1 0 0,-1-1 0 0 0,0 1 0 0 0,0 0 1 0 0,1 0-1 0 0,-1 0 0 0 0,0 0 0 0 0,0 0 1 0 0,0 0-1 0 0,0 0 0 0 0,0 0 0 0 0,-1 0 1 0 0,1-1-1 0 0,0 1 0 0 0,0 0 1 0 0,0 0-1 0 0,-1 0 0 0 0,1 0-2 0 0,3 38 149 0 0,-2 1 1 0 0,-2-1-1 0 0,-1 1 1 0 0,-2-1-1 0 0,-6 25-149 0 0,5-32 20 0 0,4 8-3 0 0,26-46 153 0 0,341-328 154 0 0,-364 332-328 0 0,3-3-3 0 0,0 0-1 0 0,0 0 1 0 0,1 1 0 0 0,-1 0 0 0 0,1 0 0 0 0,0 0-1 0 0,0 0 1 0 0,0 1 0 0 0,1 0 0 0 0,-1 1 0 0 0,1-1-1 0 0,0 1 1 0 0,5 0 7 0 0,-11 2-4 0 0,1 1-1 0 0,-1 0 0 0 0,0 0 1 0 0,0 1-1 0 0,0-1 0 0 0,0 0 1 0 0,0 0-1 0 0,0 0 0 0 0,0 1 1 0 0,0-1-1 0 0,-1 0 0 0 0,1 1 0 0 0,-1-1 1 0 0,1 1-1 0 0,0-1 0 0 0,-1 1 1 0 0,0-1-1 0 0,1 1 0 0 0,-1-1 1 0 0,0 1-1 0 0,0-1 0 0 0,0 1 1 0 0,0 0-1 0 0,0-1 0 0 0,0 1 1 0 0,-1-1-1 0 0,1 1 0 0 0,0-1 1 0 0,-1 2 4 0 0,1 3-1 0 0,-31 179 484 0 0,27-168-452 0 0,-1 68 214 0 0,37-61-404 0 0,-23-23-3106 0 0,0-1-3318 0 0,-8 0 143 0 0,0-3 685 0 0</inkml:trace>
  <inkml:trace contextRef="#ctx0" brushRef="#br0" timeOffset="7350.416">3920 442 0 0 0,'0'0'1494'0'0,"0"0"593"0"0,0 0 91 0 0,0 0-238 0 0,0 0-358 0 0,0 0-367 0 0,0 0-255 0 0,-5-4-127 0 0,3 3-790 0 0,1 0 21 0 0,-1 0-1 0 0,1 0 1 0 0,0 0-1 0 0,0 0 1 0 0,-1 0-1 0 0,1 0 1 0 0,0 1-1 0 0,-1-1 0 0 0,1 0 1 0 0,-1 1-1 0 0,1 0 1 0 0,-1-1-1 0 0,1 1 1 0 0,-1 0-1 0 0,1-1 1 0 0,-1 1-1 0 0,1 0 1 0 0,-1 0-1 0 0,1 0 1 0 0,-1 1-1 0 0,1-1 1 0 0,-1 0-1 0 0,1 0 0 0 0,-1 1 1 0 0,1-1-1 0 0,-1 1 1 0 0,1-1-1 0 0,0 1 1 0 0,-1 0-1 0 0,1 0 1 0 0,0 0-1 0 0,-1-1 1 0 0,1 1-1 0 0,0 0 1 0 0,0 0-1 0 0,0 1 0 0 0,0-1-63 0 0,-18 14 224 0 0,1 1 0 0 0,1 1 0 0 0,0 1 0 0 0,2 0 0 0 0,0 1 0 0 0,1 1 0 0 0,0 0 0 0 0,2 1 0 0 0,1 0 0 0 0,0 1 0 0 0,2 0 0 0 0,0 1 0 0 0,2 0 0 0 0,0 0 0 0 0,2 1 0 0 0,-3 21-224 0 0,8-39-8 0 0,-1-1 1 0 0,1 1-1 0 0,1-1 1 0 0,-1 1-1 0 0,1-1 1 0 0,0 1-1 0 0,0-1 0 0 0,0 1 1 0 0,1-1-1 0 0,0 0 1 0 0,0 0-1 0 0,0 0 1 0 0,1 0-1 0 0,0 0 1 0 0,0 0-1 0 0,0-1 0 0 0,0 1 1 0 0,1-1-1 0 0,-1 0 1 0 0,1 0-1 0 0,0 0 1 0 0,1-1-1 0 0,-1 0 1 0 0,1 1-1 0 0,-1-1 0 0 0,1-1 1 0 0,1 1 7 0 0,4 1-290 0 0,1-1 1 0 0,-1 0-1 0 0,1-1 0 0 0,0 0 0 0 0,0-1 1 0 0,0 0-1 0 0,0 0 0 0 0,0-1 1 0 0,0-1-1 0 0,0 0 0 0 0,0-1 1 0 0,0 0-1 0 0,-1 0 0 0 0,9-4 290 0 0,87-33-12045 0 0,-85 28 10086 0 0</inkml:trace>
  <inkml:trace contextRef="#ctx0" brushRef="#br0" timeOffset="7664.564">4454 523 3617 0 0,'0'0'2083'0'0,"0"0"-575"0"0,0 0-284 0 0,0 0 67 0 0,0 0 228 0 0,0 0 84 0 0,-29 31-156 0 0,-91 99-308 0 0,78-58 12 0 0,40-59-939 0 0,1-9-150 0 0,-1 0 0 0 0,1 0 0 0 0,0 1 0 0 0,1-1 0 0 0,-1 0-1 0 0,1 1 1 0 0,-1-1 0 0 0,1 1 0 0 0,1-1 0 0 0,-1 1 0 0 0,1-1 0 0 0,-1 0-1 0 0,1 1 1 0 0,0-1 0 0 0,1 0 0 0 0,-1 0 0 0 0,1 0 0 0 0,0 0 0 0 0,0 0-1 0 0,0 0 1 0 0,0 0 0 0 0,1-1 0 0 0,0 1 0 0 0,-1-1 0 0 0,1 1 0 0 0,1-1-1 0 0,-1 0 1 0 0,0 0 0 0 0,1-1 0 0 0,-1 1 0 0 0,1-1 0 0 0,0 0 0 0 0,0 0-1 0 0,0 0 1 0 0,0 0 0 0 0,0 0 0 0 0,0-1 0 0 0,1 0 0 0 0,-1 0-62 0 0,6 1 139 0 0,0 0 0 0 0,1-1 0 0 0,-1 0 1 0 0,0 0-1 0 0,1-1 0 0 0,-1-1 0 0 0,0 0 0 0 0,0 0 0 0 0,1-1 1 0 0,-1 0-1 0 0,0-1 0 0 0,-1 0 0 0 0,1 0 0 0 0,0-1 1 0 0,-1-1-1 0 0,0 1 0 0 0,0-1 0 0 0,0-1 0 0 0,1-1-139 0 0,2-2 56 0 0,0 0-1 0 0,-1-1 1 0 0,0 0-1 0 0,-1 0 1 0 0,0-1-1 0 0,-1 0 1 0 0,0-1-1 0 0,0 0 1 0 0,-2 0-1 0 0,1-1 0 0 0,-2 0 1 0 0,1-1-1 0 0,-2 1 1 0 0,0-1-1 0 0,-1 0 1 0 0,0 0-1 0 0,-1-1 1 0 0,0 1-1 0 0,-2-1 1 0 0,1 1-1 0 0,-2-1 1 0 0,0-8-56 0 0,-1 21-90 0 0,1-1 0 0 0,0 1 1 0 0,-1-1-1 0 0,0 1 0 0 0,1 0 1 0 0,-1-1-1 0 0,0 1 0 0 0,0 0 1 0 0,0 0-1 0 0,-1 0 1 0 0,1 0-1 0 0,0-1 0 0 0,-1 2 1 0 0,1-1-1 0 0,-1 0 0 0 0,0 0 1 0 0,0 0-1 0 0,0 1 0 0 0,0-1 1 0 0,0 1-1 0 0,0 0 0 0 0,0-1 1 0 0,0 1-1 0 0,0 0 1 0 0,-1 0-1 0 0,1 1 0 0 0,0-1 1 0 0,-1 0-1 0 0,1 1 0 0 0,0-1 1 0 0,-1 1-1 0 0,1 0 0 0 0,-2 0 90 0 0,-46 17-10963 0 0,41-9 3405 0 0</inkml:trace>
  <inkml:trace contextRef="#ctx0" brushRef="#br0" timeOffset="8079.739">4813 898 4713 0 0,'0'0'1719'0'0,"0"0"-92"0"0,0 0 171 0 0,0 0 193 0 0,0 0-47 0 0,0 0-387 0 0,0 0-476 0 0,0 0-329 0 0,0 0-182 0 0,0 0-78 0 0,0 0-12 0 0,0 0-8 0 0,0 0-40 0 0,11-23-48 0 0,37-74-53 0 0,42-30 514 0 0,-64 98-739 0 0,-18 19-107 0 0,1 0-1 0 0,0 1 1 0 0,1 0 0 0 0,0 0 0 0 0,0 1 0 0 0,1 1-1 0 0,0-1 1 0 0,0 2 0 0 0,1-1 0 0 0,7-1 1 0 0,-18 9-12 0 0,0-1 0 0 0,1 1 0 0 0,-1 1 0 0 0,0-1 0 0 0,0 0 0 0 0,1 0 0 0 0,-1 0 1 0 0,0 1-1 0 0,0-1 0 0 0,0 0 0 0 0,-1 1 0 0 0,1-1 0 0 0,0 1 0 0 0,0-1 0 0 0,-1 1 0 0 0,1-1 0 0 0,-1 1 0 0 0,1 0 1 0 0,-1-1-1 0 0,0 1 0 0 0,0-1 0 0 0,1 1 0 0 0,-1 0 0 0 0,0-1 0 0 0,-1 1 0 0 0,1 0 0 0 0,0-1 0 0 0,0 1 0 0 0,-1 0 0 0 0,1-1 1 0 0,-1 1-1 0 0,1-1 0 0 0,-1 2 12 0 0,0 5-37 0 0,-12 113-1 0 0,14-119 47 0 0,1-1-1 0 0,-1 1 1 0 0,0-1 0 0 0,1 1-1 0 0,-1-1 1 0 0,1 0 0 0 0,-1 0 0 0 0,1 1-1 0 0,0-1 1 0 0,-1 0 0 0 0,1 0 0 0 0,0 0-1 0 0,0-1 1 0 0,0 1 0 0 0,0 0-1 0 0,0-1 1 0 0,0 1 0 0 0,0-1 0 0 0,-1 0-1 0 0,1 0 1 0 0,0 1 0 0 0,1-1 0 0 0,-1-1-1 0 0,0 1 1 0 0,0 0 0 0 0,-1 0-1 0 0,1-1 1 0 0,0 1 0 0 0,0-1 0 0 0,0 1-1 0 0,0-1 1 0 0,0 0 0 0 0,0 0-9 0 0,247-146 164 0 0,-248 146-167 0 0,0 0-1 0 0,0 0 1 0 0,0 0 0 0 0,1 0 0 0 0,-1 1-1 0 0,0-1 1 0 0,0 0 0 0 0,1 1 0 0 0,-1-1-1 0 0,1 1 1 0 0,-1-1 0 0 0,1 1 0 0 0,-1-1-1 0 0,1 1 1 0 0,-1 0 0 0 0,1 0 0 0 0,-1 0 0 0 0,1 0-1 0 0,-1 0 1 0 0,1 0 0 0 0,-1 1 0 0 0,0-1-1 0 0,1 0 1 0 0,-1 1 0 0 0,1-1 0 0 0,-1 1-1 0 0,1-1 1 0 0,-1 1 0 0 0,0 0 0 0 0,1-1-1 0 0,-1 1 1 0 0,0 0 0 0 0,0 0 0 0 0,0 0-1 0 0,0 0 1 0 0,0 0 0 0 0,0 0 0 0 0,0 1-1 0 0,0-1 1 0 0,0 0 0 0 0,0 0 0 0 0,0 1-1 0 0,-1-1 1 0 0,1 0 0 0 0,-1 1 0 0 0,1-1-1 0 0,-1 1 1 0 0,1-1 0 0 0,-1 1 0 0 0,0-1 0 0 0,0 1 3 0 0,1 39-80 0 0,-2-33-24 0 0,1 1 0 0 0,-1 0 1 0 0,2 0-1 0 0,-1 0 0 0 0,1 0 0 0 0,1-1 0 0 0,-1 1 0 0 0,1 0 0 0 0,1-1 0 0 0,0 0 0 0 0,0 1 1 0 0,1-1-1 0 0,-1 0 0 0 0,2-1 0 0 0,0 1 104 0 0,17 9-4439 0 0,-5-12-6107 0 0,-8-4 6068 0 0</inkml:trace>
  <inkml:trace contextRef="#ctx0" brushRef="#br0" timeOffset="8910.794">5704 626 0 0 0,'0'0'471'0'0,"0"0"890"0"0,0 0 333 0 0,0 0-31 0 0,0 0-117 0 0,0 0-157 0 0,0 0-156 0 0,0 0-104 0 0,0 0-102 0 0,14-3-60 0 0,43-5-32 0 0,-56 8-897 0 0,0 0-1 0 0,0 0 1 0 0,-1 0-1 0 0,1 0 1 0 0,0 0 0 0 0,0 0-1 0 0,0 0 1 0 0,0 0 0 0 0,-1 0-1 0 0,1 1 1 0 0,0-1 0 0 0,0 0-1 0 0,0 0 1 0 0,-1 1 0 0 0,1-1-1 0 0,0 0 1 0 0,-1 1 0 0 0,1-1-1 0 0,0 1 1 0 0,-1-1-1 0 0,1 1 1 0 0,0-1 0 0 0,-1 1-1 0 0,1 0 1 0 0,-1-1 0 0 0,1 1-1 0 0,-1 0 1 0 0,1-1 0 0 0,-1 1-1 0 0,0 0 1 0 0,1 0 0 0 0,-1-1-1 0 0,0 1 1 0 0,1 0 0 0 0,-1 0-1 0 0,0 0 1 0 0,0-1-1 0 0,0 1 1 0 0,0 1-38 0 0,1 2 236 0 0,8 31 513 0 0,-2 0 0 0 0,-1 1 0 0 0,-3 0 0 0 0,0 0 0 0 0,-2 0 0 0 0,-2 0 0 0 0,-2 2-749 0 0,2-1 250 0 0,-35 186 420 0 0,32-206-637 0 0,2-7 4 0 0,0 0 0 0 0,0 0 0 0 0,0 0 0 0 0,-1-1 0 0 0,-1 1 0 0 0,0-1 0 0 0,0 0 0 0 0,-1 0 0 0 0,0-1 0 0 0,0 1 0 0 0,-1-1 0 0 0,0 0 0 0 0,0 0-1 0 0,-1-1 1 0 0,0 0 0 0 0,-1 0 0 0 0,-5 4-37 0 0,12-11 13 0 0,0 1 1 0 0,0-1-1 0 0,0 0 0 0 0,-1 0 0 0 0,1 0 0 0 0,0 0 0 0 0,0 0 0 0 0,0 0 0 0 0,0 0 1 0 0,0 0-1 0 0,0-1 0 0 0,0 1 0 0 0,0 0 0 0 0,0-1 0 0 0,0 1 0 0 0,0 0 0 0 0,0-1 1 0 0,0 1-1 0 0,0-1 0 0 0,0 0 0 0 0,1 1 0 0 0,-1-1 0 0 0,0 0 0 0 0,0 1 0 0 0,1-1 1 0 0,-1 0-1 0 0,0 0 0 0 0,1 0 0 0 0,-1 0 0 0 0,0 0 0 0 0,1 0 0 0 0,0 0 0 0 0,-1 0 1 0 0,1 0-1 0 0,-1 0 0 0 0,1 0 0 0 0,0 0 0 0 0,0 0 0 0 0,0 0 0 0 0,0 0 0 0 0,0 0 1 0 0,0 0-1 0 0,0 0 0 0 0,0 0 0 0 0,0 0 0 0 0,0 0 0 0 0,0-1-13 0 0,2-57-27 0 0,7 26 13 0 0,1 1 0 0 0,1 0 0 0 0,2 1 1 0 0,1 1-1 0 0,1 0 0 0 0,6-7 14 0 0,9-18-13 0 0,3 1 0 0 0,1 2 0 0 0,3 1 0 0 0,2 2 0 0 0,2 1 0 0 0,3 3 0 0 0,1 1 0 0 0,2 3 0 0 0,27-18 13 0 0,15 21-106 0 0,-87 39 101 0 0,-1 0 0 0 0,1 0 0 0 0,-1 0 0 0 0,0 0 0 0 0,0 0 0 0 0,1 1 0 0 0,-1-1 0 0 0,0 0 0 0 0,0 1 0 0 0,0-1 0 0 0,0 1 0 0 0,-1-1 0 0 0,1 1-1 0 0,0 0 1 0 0,-1-1 0 0 0,1 1 0 0 0,-1 0 0 0 0,1-1 0 0 0,-1 1 0 0 0,0 0 0 0 0,0-1 0 0 0,0 1 0 0 0,0 0 0 0 0,0 0 0 0 0,0-1 0 0 0,0 1 0 0 0,-1 0 0 0 0,1-1-1 0 0,-1 1 1 0 0,1 1 5 0 0,-1 1-2 0 0,-4 19-18 0 0,-1 0 1 0 0,-1-1 0 0 0,-1 0 0 0 0,-1 0 0 0 0,-1-1-1 0 0,-1 0 1 0 0,-1-1 0 0 0,-1 0 0 0 0,0-1-1 0 0,-1 0 1 0 0,-1-1 0 0 0,-1-1 0 0 0,-1-1-1 0 0,-11 9 20 0 0,26-22-261 0 0,-52 46 590 0 0,28-35-2564 0 0,5-8-3224 0 0,-2-4-4714 0 0,19-2 6169 0 0</inkml:trace>
  <inkml:trace contextRef="#ctx0" brushRef="#br0" timeOffset="9430.802">6146 884 0 0 0,'0'0'1270'0'0,"0"0"639"0"0,0 0 188 0 0,0 0-55 0 0,0 0-91 0 0,0 0-168 0 0,33-5-231 0 0,106-17-268 0 0,-48-11 609 0 0,-48 8-1317 0 0,0-2 1 0 0,-3-2-1 0 0,0-2 1 0 0,-2-1-1 0 0,-1-2 1 0 0,-2-1-1 0 0,-1-2-576 0 0,-25 27 8 0 0,0 1-1 0 0,0-1 1 0 0,-1-1-1 0 0,0 1 0 0 0,-1-1 1 0 0,0-1-1 0 0,-1 1 1 0 0,0-1-1 0 0,-1 0 1 0 0,0-1-1 0 0,-1 1 1 0 0,0-1-1 0 0,-1 0 1 0 0,-1 0-1 0 0,0 0 0 0 0,0 0 1 0 0,-1 0-8 0 0,-3 9-28 0 0,1 0 0 0 0,-1 1 0 0 0,0 0 0 0 0,0-1 0 0 0,0 1 0 0 0,0 0 0 0 0,-1 0 0 0 0,1 0 0 0 0,-1 1 0 0 0,0-1 0 0 0,0 0 0 0 0,0 1 0 0 0,0 0 0 0 0,0 0 0 0 0,0 0 0 0 0,-1 0 0 0 0,1 0 0 0 0,-1 1 0 0 0,1-1 0 0 0,-1 1 1 0 0,0 0-1 0 0,1 0 0 0 0,-1 0 0 0 0,0 1 0 0 0,0-1 0 0 0,1 1 0 0 0,-1 0 0 0 0,0 0 0 0 0,0 0 0 0 0,0 1 0 0 0,0-1 0 0 0,1 1 0 0 0,-1 0 0 0 0,0 0 0 0 0,1 0 0 0 0,-1 1 0 0 0,1-1 0 0 0,-1 1 0 0 0,1 0 0 0 0,-3 2 28 0 0,-4 0-14 0 0,0 0 1 0 0,1 1-1 0 0,0 0 0 0 0,0 1 1 0 0,1 0-1 0 0,-1 0 1 0 0,1 1-1 0 0,0 0 0 0 0,1 0 1 0 0,0 1-1 0 0,0 0 0 0 0,1 0 1 0 0,0 1-1 0 0,0-1 0 0 0,1 1 1 0 0,0 1-1 0 0,0-1 1 0 0,1 1-1 0 0,0 0 0 0 0,1 0 1 0 0,0 0-1 0 0,1 2 14 0 0,2-9-1 0 0,0-1 0 0 0,0 0 0 0 0,1 1-1 0 0,-1-1 1 0 0,1 0 0 0 0,-1 1 0 0 0,1-1 0 0 0,0 0 0 0 0,0 0 0 0 0,0 0-1 0 0,0 0 1 0 0,1 0 0 0 0,-1 0 0 0 0,0 0 0 0 0,1 0 0 0 0,0 0 0 0 0,-1-1 0 0 0,1 1-1 0 0,0-1 1 0 0,0 1 0 0 0,0-1 0 0 0,0 1 0 0 0,0-1 0 0 0,0 0 0 0 0,0 0-1 0 0,0 0 1 0 0,0 0 0 0 0,0-1 0 0 0,1 1 0 0 0,-1-1 0 0 0,0 1 0 0 0,1-1 0 0 0,-1 0 1 0 0,84 8 143 0 0,-79-8-129 0 0,179-15 191 0 0,-41-15-205 0 0,-147 60-49 0 0,-20 2-55 0 0,17-27 34 0 0,1 0-1 0 0,-1 0 1 0 0,1 1-1 0 0,1-1 1 0 0,-1 1-1 0 0,1 0 1 0 0,0-1 0 0 0,0 2-1 0 0,0-1 1 0 0,1 0-1 0 0,0 0 1 0 0,0 1 0 0 0,1-1-1 0 0,0 1 1 0 0,0 0-1 0 0,1-1 1 0 0,-1 1 0 0 0,1 0-1 0 0,1-1 1 0 0,0 6 70 0 0,2-9-470 0 0,0 0 1 0 0,1 0-1 0 0,-1 0 1 0 0,1 0 0 0 0,0-1-1 0 0,0 1 1 0 0,0-1-1 0 0,0 0 1 0 0,0-1-1 0 0,0 1 1 0 0,0 0-1 0 0,1-1 1 0 0,-1 0 0 0 0,0 0-1 0 0,1-1 1 0 0,2 1 469 0 0,79 0-9777 0 0,-77 2 9777 0 0</inkml:trace>
  <inkml:trace contextRef="#ctx0" brushRef="#br0" timeOffset="9846.118">7243 696 0 0 0,'0'0'1355'0'0,"0"0"53"0"0,0 0 45 0 0,0 0-52 0 0,0 0-115 0 0,0 0-66 0 0,0 0-5 0 0,0 0 3 0 0,0 0-2 0 0,0 0-27 0 0,0 0-4 0 0,10 7 12 0 0,34 20-44 0 0,-39-26-962 0 0,-1 0 1 0 0,1 0 0 0 0,-1 0 0 0 0,1 0-1 0 0,0-1 1 0 0,-1 0 0 0 0,1 0 0 0 0,0 0-1 0 0,-1 0 1 0 0,1-1 0 0 0,0 0 0 0 0,-1 0 0 0 0,1 0-1 0 0,-1 0 1 0 0,1-1 0 0 0,-1 0 0 0 0,0 0-1 0 0,4-2-191 0 0,1 1 215 0 0,11-6-32 0 0,0 0 1 0 0,-1 0-1 0 0,0-2 0 0 0,-1-1 1 0 0,0 0-1 0 0,-1-1 1 0 0,0-1-1 0 0,-1-1 1 0 0,-1 0-1 0 0,0-1 0 0 0,10-14-183 0 0,-23 27 0 0 0,1 0-1 0 0,-1 1 0 0 0,0-1 0 0 0,-1 0 0 0 0,1 0 0 0 0,0 0 0 0 0,-1 0 0 0 0,0-1 0 0 0,0 1 1 0 0,0 0-1 0 0,0-1 0 0 0,0 1 0 0 0,-1 0 0 0 0,1-1 0 0 0,-1 1 0 0 0,0-1 0 0 0,0 1 1 0 0,0 0-1 0 0,0-1 0 0 0,-1 1 0 0 0,0-1 0 0 0,1 1 0 0 0,-1 0 0 0 0,0-1 0 0 0,-1 1 1 0 0,1 0-1 0 0,0 0 0 0 0,-1 0 0 0 0,0 0 0 0 0,0 0 0 0 0,0 0 0 0 0,0 1 0 0 0,0-1 1 0 0,-1 0-1 0 0,1 1 0 0 0,-1 0 0 0 0,1 0 0 0 0,-1 0 0 0 0,0 0 0 0 0,0 0 0 0 0,0 0 0 0 0,0 1 1 0 0,0-1-1 0 0,0 1 1 0 0,-6-2-37 0 0,0 1-1 0 0,0 0 1 0 0,0 1 0 0 0,0 0 0 0 0,-1 0 0 0 0,1 1 0 0 0,0 0-1 0 0,0 0 1 0 0,0 1 0 0 0,0 1 0 0 0,-1 0 0 0 0,2 0-1 0 0,-1 0 1 0 0,0 1 0 0 0,0 0 0 0 0,1 1 0 0 0,0 0 0 0 0,-1 0-1 0 0,1 1 1 0 0,-4 4 37 0 0,-5 3-78 0 0,1 1 0 0 0,0 0 0 0 0,1 1 0 0 0,0 1 0 0 0,1 1 0 0 0,1 0 0 0 0,1 0-1 0 0,-8 15 79 0 0,16-26-52 0 0,0 0-1 0 0,0 0 1 0 0,0 1-1 0 0,1 0 0 0 0,0 0 1 0 0,0 0-1 0 0,1 0 1 0 0,0 0-1 0 0,0 0 1 0 0,0 1-1 0 0,1-1 0 0 0,0 1 1 0 0,0-1-1 0 0,0 1 1 0 0,1 0-1 0 0,0-1 0 0 0,0 1 1 0 0,1-1-1 0 0,0 1 1 0 0,0 0-1 0 0,1-1 0 0 0,-1 0 1 0 0,1 1-1 0 0,1-1 1 0 0,-1 0-1 0 0,1 0 0 0 0,0 0 1 0 0,1-1-1 0 0,-1 1 1 0 0,1-1-1 0 0,0 1 0 0 0,0-1 1 0 0,1 0-1 0 0,0-1 1 0 0,0 1-1 0 0,0-1 1 0 0,0 0-1 0 0,0 0 0 0 0,3 0 53 0 0,8 3-286 0 0,0-2-1 0 0,-1 0 1 0 0,2-1-1 0 0,-1 0 0 0 0,0-1 1 0 0,1-1-1 0 0,0-1 0 0 0,-1 0 1 0 0,1-1-1 0 0,0-1 1 0 0,-1-1-1 0 0,1 0 0 0 0,-1-1 1 0 0,9-3 286 0 0,58-17-4964 0 0,-4-7-3883 0 0,-55 22 7949 0 0</inkml:trace>
  <inkml:trace contextRef="#ctx0" brushRef="#br0" timeOffset="10212.345">8213 420 1608 0 0,'0'0'2626'0'0,"0"0"-952"0"0,0 0-306 0 0,0 0 151 0 0,0 0 87 0 0,0 0 14 0 0,0 0-125 0 0,0 0-243 0 0,0 0-222 0 0,0 0-214 0 0,0 0-182 0 0,0 0-146 0 0,-24 16-51 0 0,-77 49-39 0 0,-16 11 1013 0 0,116-75-1415 0 0,0 0 0 0 0,1-1 0 0 0,-1 1 0 0 0,1-1 0 0 0,-1 1 0 0 0,1 0 0 0 0,-1 0 0 0 0,1-1 0 0 0,-1 1 0 0 0,1 0 0 0 0,0 0 0 0 0,-1 0 0 0 0,1 0 0 0 0,0-1 0 0 0,0 1 0 0 0,-1 0 0 0 0,1 0 0 0 0,0 0 0 0 0,0 0 0 0 0,0 0 0 0 0,0 0 0 0 0,0-1 0 0 0,0 1 0 0 0,1 0 0 0 0,-1 0 0 0 0,0 0 0 0 0,0 0 0 0 0,1 0 0 0 0,-1-1 0 0 0,0 1 0 0 0,1 0 0 0 0,-1 0 0 0 0,1 0 0 0 0,-1-1 0 0 0,1 1 0 0 0,-1 0 0 0 0,1-1 0 0 0,-1 1 0 0 0,1 0 0 0 0,0-1 0 0 0,-1 1 0 0 0,1-1 0 0 0,0 1 0 0 0,0-1 0 0 0,0 0 0 0 0,-1 1 0 0 0,1-1 0 0 0,0 0 0 0 0,0 1 0 0 0,0-1 0 0 0,0 0 0 0 0,0 0 4 0 0,48 16 4 0 0,-46-16-7 0 0,89 38 55 0 0,-91-37-42 0 0,0-1 0 0 0,0 1-1 0 0,0 0 1 0 0,0 0 0 0 0,0-1 0 0 0,0 1 0 0 0,0 0 0 0 0,-1 0-1 0 0,1 0 1 0 0,0 0 0 0 0,-1 0 0 0 0,1 0 0 0 0,-1 0 0 0 0,1 1 0 0 0,-1-1-1 0 0,1 0 1 0 0,-1 0 0 0 0,0 0 0 0 0,1 0 0 0 0,-1 1 0 0 0,0-1-1 0 0,0 0 1 0 0,0 0 0 0 0,0 1 0 0 0,0-1 0 0 0,0 0 0 0 0,-1 0 0 0 0,1 0-1 0 0,0 0 1 0 0,-1 1 0 0 0,1-1 0 0 0,0 0 0 0 0,-1 0 0 0 0,0 0-1 0 0,1 0 1 0 0,-1 0 0 0 0,1 0 0 0 0,-1 0 0 0 0,0 0 0 0 0,0 0-1 0 0,0 0 1 0 0,0 0 0 0 0,1-1 0 0 0,-1 1 0 0 0,-1 0-10 0 0,-49 35 397 0 0,44-31-413 0 0,-118 50-662 0 0,68-48-7939 0 0,56-7 3418 0 0,1 0-958 0 0</inkml:trace>
  <inkml:trace contextRef="#ctx0" brushRef="#br0" timeOffset="10516.073">8745 361 5385 0 0,'0'0'2101'0'0,"0"0"-113"0"0,0 0-38 0 0,0 0-82 0 0,0 0-239 0 0,0 0-388 0 0,0 0-306 0 0,0 0-214 0 0,0 0-158 0 0,0 0-131 0 0,-31 22-90 0 0,-98 69-62 0 0,32-20 271 0 0,95-71-555 0 0,0 1 1 0 0,1-1-1 0 0,-1 1 0 0 0,0-1 1 0 0,1 1-1 0 0,-1 0 1 0 0,0 0-1 0 0,1 0 1 0 0,-1 0-1 0 0,1 0 1 0 0,-1 0-1 0 0,1 0 0 0 0,0 1 1 0 0,0-1-1 0 0,-1 1 1 0 0,1-1-1 0 0,0 0 1 0 0,0 1-1 0 0,0 0 1 0 0,0-1-1 0 0,1 1 1 0 0,-1 0-1 0 0,0-1 0 0 0,1 1 1 0 0,-1 0-1 0 0,1 0 1 0 0,-1-1-1 0 0,1 1 1 0 0,0 0-1 0 0,0 0 1 0 0,0 0-1 0 0,0-1 0 0 0,0 1 1 0 0,0 0-1 0 0,1 0 1 0 0,-1 0-1 0 0,0 0 1 0 0,1-1-1 0 0,0 1 1 0 0,-1 0-1 0 0,1-1 1 0 0,0 1-1 0 0,0 0 0 0 0,0-1 1 0 0,0 1-1 0 0,0-1 1 0 0,0 1-1 0 0,0-1 1 0 0,1 0-1 0 0,-1 0 1 0 0,0 1-1 0 0,1-1 1 0 0,0 1 3 0 0,105 9-24 0 0,-88-8 11 0 0,52 20-17 0 0,-71-22 38 0 0,0 1 0 0 0,0-1 0 0 0,0 0 0 0 0,0 0 0 0 0,0 1 0 0 0,0-1 0 0 0,0 0 0 0 0,0 1 0 0 0,0-1 0 0 0,-1 0 0 0 0,1 0 0 0 0,0 1 0 0 0,-1-1 0 0 0,1 0 0 0 0,-1 0 0 0 0,1 1 0 0 0,-1-1 0 0 0,0 0 0 0 0,0 0 0 0 0,1 0 0 0 0,-1 0 0 0 0,0 0 0 0 0,0 0 0 0 0,0 0 0 0 0,0-1 0 0 0,0 1 0 0 0,0 0 0 0 0,0 0 0 0 0,-1-1 0 0 0,1 1 0 0 0,0-1 0 0 0,0 1 0 0 0,0-1 0 0 0,-1 1 0 0 0,1-1 0 0 0,0 0 0 0 0,0 0-1 0 0,-1 1-7 0 0,-5 2 32 0 0,-22 14-322 0 0,0-1 1 0 0,-2-2 0 0 0,0-1 0 0 0,0-1 0 0 0,-1-2 0 0 0,-7 0 289 0 0,19-6-2922 0 0,11-4-7562 0 0,8 0 5559 0 0</inkml:trace>
  <inkml:trace contextRef="#ctx0" brushRef="#br0" timeOffset="11247.088">8861 670 2577 0 0,'0'0'1552'0'0,"0"0"-6"0"0,0 0 265 0 0,0 0 282 0 0,0 0 96 0 0,0 0-145 0 0,0 0-306 0 0,0 0-344 0 0,0 0-267 0 0,0 0-187 0 0,34 2-148 0 0,108 3-111 0 0,-52-24 322 0 0,-76 14-914 0 0,-1 0-1 0 0,0 0 0 0 0,0-2 0 0 0,-1 1 1 0 0,0-2-1 0 0,0 0 0 0 0,0 0 1 0 0,-1-1-1 0 0,0 0 0 0 0,-1-1 1 0 0,0 0-1 0 0,-1-1 0 0 0,0 0 1 0 0,6-9-89 0 0,-13 18-32 0 0,-1-1 1 0 0,1 1 0 0 0,0 0 0 0 0,-1-1 0 0 0,0 1 0 0 0,0-1 0 0 0,0 1 0 0 0,0-1 0 0 0,0 0 0 0 0,0 1 0 0 0,0-1 0 0 0,-1 0 0 0 0,0 0 0 0 0,1 1 0 0 0,-1-1 0 0 0,0 0 0 0 0,0 0 0 0 0,-1 0 0 0 0,1 1 0 0 0,0-1 0 0 0,-1 0 0 0 0,0 0 0 0 0,0 1 0 0 0,0-1-1 0 0,0 0 1 0 0,0 1 0 0 0,0-1 0 0 0,0 1 0 0 0,-1 0 0 0 0,0-1 0 0 0,1 1 0 0 0,-1 0 0 0 0,0 0 0 0 0,0 0 0 0 0,0 0 0 0 0,0 0 0 0 0,0 0 0 0 0,-1 1 0 0 0,1-1 0 0 0,-1 1 0 0 0,1 0 0 0 0,-1-1 0 0 0,1 1 0 0 0,-1 0 0 0 0,0 1 0 0 0,1-1 0 0 0,-1 0 31 0 0,-12 0-144 0 0,0-1-1 0 0,0 2 1 0 0,0 0 0 0 0,1 1 0 0 0,-1 1 0 0 0,0 0 0 0 0,0 1 0 0 0,1 0 0 0 0,-1 1 0 0 0,1 1 0 0 0,0 0 0 0 0,1 1 0 0 0,-1 0 0 0 0,1 2 0 0 0,0-1 0 0 0,1 1 0 0 0,0 1 0 0 0,0 0 0 0 0,1 1 0 0 0,0 0 0 0 0,1 1 0 0 0,0 0 0 0 0,0 1 0 0 0,1 0 0 0 0,-4 8 144 0 0,10-16-77 0 0,0-1 0 0 0,0 1 0 0 0,0 0 0 0 0,0 0 1 0 0,1 0-1 0 0,-1 1 0 0 0,1-1 0 0 0,1 0 0 0 0,-1 1 1 0 0,0 0-1 0 0,1-1 0 0 0,0 1 0 0 0,0 0 0 0 0,1 0 0 0 0,-1-1 1 0 0,1 1-1 0 0,0 0 0 0 0,0 0 0 0 0,0 0 0 0 0,1 0 0 0 0,0-1 1 0 0,0 1-1 0 0,0 0 0 0 0,1-1 0 0 0,-1 1 0 0 0,1-1 1 0 0,0 1-1 0 0,0-1 0 0 0,1 0 0 0 0,-1 1 0 0 0,1-2 0 0 0,0 1 1 0 0,0 0-1 0 0,0 0 0 0 0,1-1 0 0 0,-1 0 0 0 0,1 1 0 0 0,3 1 77 0 0,18 2-10 0 0,0-1 0 0 0,1-1 0 0 0,-1-2-1 0 0,1 0 1 0 0,0-1 0 0 0,0-2 0 0 0,-1-1-1 0 0,1-1 1 0 0,0-1 0 0 0,-1-1 0 0 0,1-1-1 0 0,-1-1 1 0 0,0-2 0 0 0,-1 0 0 0 0,0-2-1 0 0,11-5 11 0 0,215-110-5075 0 0,-145 41-169 0 0,-102 80 5269 0 0,0 1 0 0 0,0-1 0 0 0,-1 0 0 0 0,1 0 0 0 0,-1 0 0 0 0,0-1 0 0 0,0 1-1 0 0,0 0 1 0 0,-1-1 0 0 0,1 1 0 0 0,-1-1 0 0 0,0 0 0 0 0,-1 1 0 0 0,1-1 0 0 0,-1 0 0 0 0,0-3-25 0 0,-1 6 196 0 0,-1 0 0 0 0,0 0 0 0 0,0 1 0 0 0,0-1 0 0 0,0 0 0 0 0,0 1 1 0 0,-1-1-1 0 0,1 1 0 0 0,0 0 0 0 0,-1 0 0 0 0,1 0 0 0 0,0 0 0 0 0,-1 0 1 0 0,0 0-1 0 0,1 1 0 0 0,-1-1 0 0 0,1 1 0 0 0,-1 0 0 0 0,0 0 0 0 0,1 0 1 0 0,-1 0-1 0 0,0 0 0 0 0,1 0 0 0 0,-1 1 0 0 0,1-1 0 0 0,-1 1 0 0 0,1 0 1 0 0,-2 0-197 0 0,-18 7 666 0 0,1 0 0 0 0,1 1 0 0 0,0 2 0 0 0,0 0 0 0 0,1 0 0 0 0,-16 14-666 0 0,25-20 54 0 0,0 0 0 0 0,1 1 0 0 0,0 0 0 0 0,0 1-1 0 0,1-1 1 0 0,0 2 0 0 0,0-1 0 0 0,0 1 0 0 0,1 0-1 0 0,0 1 1 0 0,1 0 0 0 0,0 0 0 0 0,0 0 0 0 0,1 1 0 0 0,0-1-1 0 0,1 1 1 0 0,0 0 0 0 0,1 1 0 0 0,0-1 0 0 0,-1 5-54 0 0,5-12 14 0 0,-1 0 1 0 0,1 0 0 0 0,0 0-1 0 0,0 0 1 0 0,0 0 0 0 0,0 0-1 0 0,0-1 1 0 0,0 1 0 0 0,1 0 0 0 0,0-1-1 0 0,-1 1 1 0 0,1-1 0 0 0,0 0-1 0 0,0 1 1 0 0,0-1 0 0 0,1 0-1 0 0,-1 0 1 0 0,0 0 0 0 0,1 0 0 0 0,-1-1-1 0 0,1 1 1 0 0,0-1 0 0 0,-1 0-1 0 0,1 1 1 0 0,0-1 0 0 0,0 0-1 0 0,0-1 1 0 0,0 1 0 0 0,2 0-15 0 0,93 11 1763 0 0,-71-16-1331 0 0,1-1 0 0 0,-1-1 0 0 0,0-2-1 0 0,0 0 1 0 0,-1-2 0 0 0,0-1-1 0 0,-1-1 1 0 0,0-1 0 0 0,-1-1 0 0 0,0-1-1 0 0,-1-2 1 0 0,-1 0 0 0 0,-1-1-1 0 0,7-8-431 0 0,3-1 62 0 0,-1-1 0 0 0,-2-2 0 0 0,-1 0 0 0 0,-1-2 0 0 0,-2 0 0 0 0,-2-2 0 0 0,18-33-62 0 0,-35 55-163 0 0,0 1 1 0 0,-1-1-1 0 0,0 0 1 0 0,-1 0-1 0 0,0 0 0 0 0,-1-1 1 0 0,0 1-1 0 0,-1 0 1 0 0,-1-1-1 0 0,0 0 1 0 0,0 1-1 0 0,-1-1 0 0 0,-1-2 164 0 0,1 10-88 0 0,0 0 1 0 0,0 0-1 0 0,-1 0 1 0 0,1 0-1 0 0,-1 0 1 0 0,0 0-1 0 0,-1 0 1 0 0,1 1-1 0 0,-1-1 1 0 0,0 1-1 0 0,0-1 1 0 0,0 1-1 0 0,-1 0 1 0 0,1 0-1 0 0,-1 1 1 0 0,0-1-1 0 0,0 1 1 0 0,0 0-1 0 0,-1 0 1 0 0,1 0-1 0 0,-1 1 1 0 0,1-1-1 0 0,-1 1 1 0 0,0 0-1 0 0,0 0 1 0 0,0 1-1 0 0,0 0 1 0 0,0-1-1 0 0,0 2 1 0 0,-1-1-1 0 0,1 1 1 0 0,-1 0 86 0 0,-5 0-17 0 0,-1 0 1 0 0,0 1 0 0 0,0 1-1 0 0,0 0 1 0 0,1 1 0 0 0,-1 0-1 0 0,1 1 1 0 0,0 0 0 0 0,0 0-1 0 0,0 1 1 0 0,0 1 0 0 0,1 0-1 0 0,0 1 1 0 0,0-1 0 0 0,1 2-1 0 0,0-1 1 0 0,0 2 0 0 0,1-1-1 0 0,0 1 1 0 0,0 0 0 0 0,-4 7 16 0 0,1 0 21 0 0,0 1 1 0 0,1 0-1 0 0,0 0 1 0 0,2 1 0 0 0,0 0-1 0 0,1 0 1 0 0,1 1-1 0 0,0 0 1 0 0,2 0 0 0 0,0 1-1 0 0,1-1 1 0 0,0 20-22 0 0,2-26 58 0 0,1 0-1 0 0,0 1 1 0 0,1-1 0 0 0,0 0 0 0 0,1 0 0 0 0,1 0 0 0 0,0 0 0 0 0,1-1-1 0 0,0 1 1 0 0,0-1 0 0 0,2 0 0 0 0,0 0 0 0 0,4 6-58 0 0,6 3 129 0 0,2-1 1 0 0,1-1 0 0 0,0-1-1 0 0,1-1 1 0 0,1 0-1 0 0,1-2 1 0 0,0 0-1 0 0,1-2 1 0 0,1 0 0 0 0,0-2-1 0 0,0 0 1 0 0,1-2-1 0 0,0 0 1 0 0,1-2-1 0 0,0-1 1 0 0,0-1 0 0 0,0-1-1 0 0,1-2 1 0 0,5 0-130 0 0,44 1-484 0 0,-26-5-3501 0 0,-34-2-2462 0 0,-7 1-4778 0 0</inkml:trace>
  <inkml:trace contextRef="#ctx0" brushRef="#br0" timeOffset="27578.279">1 2087 0 0 0,'0'0'427'0'0,"0"0"872"0"0,0 0 50 0 0,0 0-214 0 0,0 0-173 0 0,0 0-59 0 0,0 0 117 0 0,0 0 171 0 0,1 3 156 0 0,0-2-1250 0 0,-1-1 0 0 0,1 1 0 0 0,-1-1 1 0 0,1 1-1 0 0,-1-1 0 0 0,1 1 0 0 0,0-1 1 0 0,-1 1-1 0 0,1-1 0 0 0,0 1 0 0 0,-1-1 1 0 0,1 0-1 0 0,0 1 0 0 0,0-1 0 0 0,-1 0 1 0 0,1 0-1 0 0,0 0 0 0 0,0 0 0 0 0,0 0 1 0 0,-1 1-1 0 0,1-1 0 0 0,0-1 0 0 0,0 1 1 0 0,0 0-1 0 0,-1 0 0 0 0,1 0 0 0 0,0 0 1 0 0,0 0-1 0 0,-1-1 0 0 0,1 1 0 0 0,0 0 1 0 0,0-1-1 0 0,-1 1 0 0 0,1-1 0 0 0,0 1 1 0 0,-1 0-1 0 0,1-1 0 0 0,0 0 0 0 0,-1 1 0 0 0,1-1 1 0 0,-1 1-1 0 0,1-1 0 0 0,-1 0 0 0 0,1 1 1 0 0,-1-1-1 0 0,0 0 0 0 0,1 1 0 0 0,-1-1 1 0 0,0 0-98 0 0,3-1 134 0 0,170-150 4390 0 0,-121 102-4080 0 0,2 2-1 0 0,2 3 1 0 0,38-22-444 0 0,-87 62 27 0 0,0 1 0 0 0,0 0 0 0 0,1 1 0 0 0,-1 0-1 0 0,1 0 1 0 0,0 1 0 0 0,0 0 0 0 0,0 0 0 0 0,0 1 0 0 0,0 0 0 0 0,0 0 0 0 0,1 1-1 0 0,2 0-26 0 0,-8 2 20 0 0,1-1 0 0 0,-1 1-1 0 0,0 0 1 0 0,0 1 0 0 0,0-1-1 0 0,-1 1 1 0 0,1-1-1 0 0,-1 1 1 0 0,1 0 0 0 0,-1 0-1 0 0,0 0 1 0 0,0 0 0 0 0,0 0-1 0 0,0 0 1 0 0,0 1-1 0 0,-1-1 1 0 0,0 0 0 0 0,0 1-1 0 0,0-1 1 0 0,0 1 0 0 0,0 0-1 0 0,-1-1 1 0 0,1 3-20 0 0,-1-4 22 0 0,6 28 175 0 0,-2-1 0 0 0,-1 1 0 0 0,-2 0 1 0 0,-1 1-1 0 0,-1-1 0 0 0,-2 3-197 0 0,3-26 25 0 0,0 6 6 0 0,-2-1 0 0 0,1 0 0 0 0,-1 0 0 0 0,-1-1-1 0 0,0 1 1 0 0,0 0 0 0 0,-1-1 0 0 0,-1 0 0 0 0,0 0 0 0 0,-1 0-1 0 0,0 0 1 0 0,0-1 0 0 0,-1 0 0 0 0,0 0 0 0 0,-3 1-31 0 0,5-7-72 0 0,-1 0-1 0 0,1-1 1 0 0,-1 1 0 0 0,0-1-1 0 0,0-1 1 0 0,0 1 0 0 0,0-1-1 0 0,0 0 1 0 0,0 0 0 0 0,-1-1-1 0 0,1 0 1 0 0,0 0 0 0 0,-1 0-1 0 0,1-1 1 0 0,-1 0 0 0 0,1 0-1 0 0,-1-1 1 0 0,1 0 0 0 0,-1 0-1 0 0,1 0 1 0 0,0-1 0 0 0,-1 0-1 0 0,1 0 1 0 0,0 0 0 0 0,-1-2 72 0 0,-89-53-4228 0 0,58 6-457 0 0,27-12-3345 0 0,37 20 3900 0 0,-18 35 4130 0 0</inkml:trace>
  <inkml:trace contextRef="#ctx0" brushRef="#br0" timeOffset="28088.19">929 1837 0 0 0,'0'0'878'0'0,"0"0"326"0"0,0 0 73 0 0,0 0 249 0 0,0 0 381 0 0,0 0 186 0 0,0 0-81 0 0,0 0-328 0 0,0 0-478 0 0,0 0-463 0 0,0 0-331 0 0,0 0-124 0 0,2 23 1751 0 0,36 168 1440 0 0,-36-157-3296 0 0,-1 1-1 0 0,-2 0 0 0 0,-2 0 0 0 0,-1-1 0 0 0,-6 28-182 0 0,-56 170 355 0 0,62-283 684 0 0,80-155-1043 0 0,-57 155-62 0 0,2 2 0 0 0,2 0 0 0 0,3 1 1 0 0,1 2-1 0 0,3 1 0 0 0,1 1 0 0 0,2 2 0 0 0,16-15 66 0 0,-26 34-9 0 0,1 1 1 0 0,1 0-1 0 0,1 2 0 0 0,0 1 0 0 0,2 1 1 0 0,0 1-1 0 0,17-6 9 0 0,-44 22-2 0 0,1 0 1 0 0,-1 0 0 0 0,0 0-1 0 0,0 0 1 0 0,1 0-1 0 0,-1 0 1 0 0,1 0-1 0 0,-1 1 1 0 0,1-1 0 0 0,-1 1-1 0 0,1-1 1 0 0,-1 1-1 0 0,1-1 1 0 0,0 1 0 0 0,-1 0-1 0 0,1 0 1 0 0,0 0-1 0 0,-1 0 1 0 0,1 0 0 0 0,0 0-1 0 0,-1 0 1 0 0,1 0-1 0 0,-1 1 1 0 0,1-1-1 0 0,0 1 1 0 0,-1-1 0 0 0,1 1-1 0 0,-1 0 1 0 0,0 0-1 0 0,1-1 1 0 0,-1 1 0 0 0,1 0-1 0 0,-1 0 1 0 0,0 0-1 0 0,0 0 1 0 0,0 1-1 0 0,1-1 1 0 0,-1 0 0 0 0,0 0-1 0 0,-1 1 1 0 0,1-1-1 0 0,0 1 1 0 0,0-1 0 0 0,0 1-1 0 0,-1-1 1 0 0,1 1-1 0 0,-1-1 1 0 0,1 1 0 0 0,-1-1-1 0 0,0 1 2 0 0,-1 18 4 0 0,-1-1 1 0 0,-1 0-1 0 0,-1 1 0 0 0,0-2 1 0 0,-2 1-1 0 0,0 0 0 0 0,-1-1 1 0 0,-1 0-1 0 0,-1-1 0 0 0,0 0 1 0 0,-1 0-1 0 0,-1-1 0 0 0,0 0 1 0 0,-2-1-1 0 0,1 0 0 0 0,-2-1 0 0 0,-1 1-4 0 0,-10 14-67 0 0,16-17-99 0 0,0 1 0 0 0,-1-2 0 0 0,-1 1 0 0 0,0-1 0 0 0,0-1 0 0 0,-1 0 1 0 0,-1 0-1 0 0,1-2 0 0 0,-2 1 0 0 0,1-1 0 0 0,-9 3 166 0 0,-7-10-3851 0 0,16-1-6090 0 0,8 0 3162 0 0</inkml:trace>
  <inkml:trace contextRef="#ctx0" brushRef="#br0" timeOffset="28641.345">1334 2124 0 0 0,'0'0'491'0'0,"0"0"741"0"0,0 0 460 0 0,0 0 305 0 0,0 0 161 0 0,0 0-6 0 0,0 0-174 0 0,0 0-275 0 0,0 0-315 0 0,31-2-258 0 0,100-6-165 0 0,-53-12 729 0 0,-42 1-1065 0 0,-1-1 1 0 0,-2-2-1 0 0,0-1 1 0 0,-1-2-1 0 0,24-24-629 0 0,-43 36 67 0 0,-1 0-1 0 0,0-1 0 0 0,-1 0 0 0 0,0 0 0 0 0,-1-2 0 0 0,-1 1 1 0 0,-1-1-1 0 0,0 0 0 0 0,0-1 0 0 0,-2 0 0 0 0,1-5-66 0 0,-4 13 0 0 0,-1 0 0 0 0,0 0 0 0 0,-1 0 0 0 0,0 0 0 0 0,0 0 0 0 0,-1 0 0 0 0,0-1 0 0 0,0 1 0 0 0,-1 0 0 0 0,-1 0 0 0 0,1 0 0 0 0,-1 0 0 0 0,-1 0-1 0 0,0 1 1 0 0,0-1 0 0 0,-1 1 0 0 0,0-1 0 0 0,-2-3 0 0 0,4 10-15 0 0,0 1 0 0 0,0-1 0 0 0,0 0-1 0 0,0 0 1 0 0,0 1 0 0 0,0-1 0 0 0,-1 1 0 0 0,1 0 0 0 0,0 0-1 0 0,-1 0 1 0 0,1 0 0 0 0,-1 0 0 0 0,1 0 0 0 0,-1 1-1 0 0,1-1 1 0 0,-1 1 0 0 0,0 0 0 0 0,1 0 0 0 0,-1 0 0 0 0,0 0-1 0 0,1 0 1 0 0,-1 0 0 0 0,1 1 0 0 0,-1-1 0 0 0,1 1 0 0 0,-1 0-1 0 0,1-1 1 0 0,-1 1 0 0 0,1 1 0 0 0,-1-1 0 0 0,1 0-1 0 0,0 0 1 0 0,0 1 0 0 0,0-1 0 0 0,-1 1 15 0 0,-61 70-188 0 0,61-68 182 0 0,1-1 0 0 0,-1 1-1 0 0,1 0 1 0 0,0 0-1 0 0,0 1 1 0 0,1-1 0 0 0,-1 0-1 0 0,1 1 1 0 0,0-1 0 0 0,0 0-1 0 0,0 1 1 0 0,1-1-1 0 0,0 1 1 0 0,-1 0 0 0 0,2-1-1 0 0,-1 1 1 0 0,0-1 0 0 0,1 1-1 0 0,0-1 1 0 0,0 1-1 0 0,0-1 1 0 0,1 0 0 0 0,0 0-1 0 0,-1 1 1 0 0,1-1 0 0 0,1 0-1 0 0,0 1 7 0 0,5 1-6 0 0,1 0-1 0 0,0 0 0 0 0,0-1 1 0 0,1 0-1 0 0,-1-1 1 0 0,1 0-1 0 0,0 0 0 0 0,0-1 1 0 0,0 0-1 0 0,1-1 0 0 0,-1 0 1 0 0,5 0 6 0 0,39 9 6 0 0,91 34 118 0 0,-141-40-81 0 0,-1 0 0 0 0,0 0-1 0 0,0 0 1 0 0,0 0 0 0 0,0 0 0 0 0,-1 0 0 0 0,0 1 0 0 0,0-1-1 0 0,0 1 1 0 0,-1 0 0 0 0,0 0 0 0 0,0-1 0 0 0,0 1 0 0 0,-1 0 0 0 0,0 0-1 0 0,0 0 1 0 0,0 0 0 0 0,-1-1 0 0 0,0 1 0 0 0,0 0 0 0 0,0 0-1 0 0,-1-1 1 0 0,0 1 0 0 0,0-1 0 0 0,-2 4-43 0 0,-14 42-178 0 0,18-50-218 0 0,1-1-1 0 0,-1 1 0 0 0,1-1 0 0 0,-1 1 0 0 0,1-1 0 0 0,-1 1 0 0 0,1-1 0 0 0,0 0 0 0 0,-1 1 0 0 0,1-1 0 0 0,0 0 0 0 0,0 1 0 0 0,-1-1 0 0 0,1 0 0 0 0,0 0 0 0 0,0 0 0 0 0,-1 0 0 0 0,1 0 0 0 0,0 0 0 0 0,0 0 0 0 0,-1 0 0 0 0,1 0 0 0 0,0 0 0 0 0,0 0 0 0 0,-1 0 0 0 0,1 0 0 0 0,0-1 0 0 0,0 1 1 0 0,-1 0-1 0 0,1-1 0 0 0,0 1 0 0 0,-1 0 0 0 0,1-1 0 0 0,-1 1 0 0 0,1-1 0 0 0,0 1 0 0 0,-1-1 0 0 0,1 1 0 0 0,-1-1 0 0 0,1 1 0 0 0,-1-1 0 0 0,1 0 0 0 0,-1 1 0 0 0,1-2 397 0 0,4-1-5041 0 0</inkml:trace>
  <inkml:trace contextRef="#ctx0" brushRef="#br0" timeOffset="28907.117">2383 1889 632 0 0,'0'0'2835'0'0,"0"0"-789"0"0,0 0-287 0 0,0 0 103 0 0,0 0 53 0 0,0 0-169 0 0,0 0-430 0 0,0 0-460 0 0,0 0-302 0 0,0 0-225 0 0,0 0-94 0 0,-12 33-82 0 0,-37 102-65 0 0,36-76 2 0 0,24-11-809 0 0,-3-42-2809 0 0,3-4-3345 0 0,-9-2 1577 0 0</inkml:trace>
  <inkml:trace contextRef="#ctx0" brushRef="#br0" timeOffset="29162.776">2442 1439 0 0 0,'0'0'1192'0'0,"0"0"1393"0"0,0 0 95 0 0,0 0-303 0 0,0 0-377 0 0,0 0-823 0 0,0 0-729 0 0,0 0-440 0 0,0 0-152 0 0,0 0 40 0 0,0 0-144 0 0,0 0-313 0 0,0 0-655 0 0,24 70-992 0 0,-22-44-1889 0 0,-2-7 208 0 0</inkml:trace>
  <inkml:trace contextRef="#ctx0" brushRef="#br0" timeOffset="29772.196">2589 2139 3705 0 0,'0'0'2250'0'0,"0"0"-153"0"0,0 0 97 0 0,0 0 28 0 0,0 0-148 0 0,0 0-342 0 0,0 0-402 0 0,0 0-305 0 0,0 0-225 0 0,0 0-153 0 0,0 0-139 0 0,0 0-118 0 0,27-31-95 0 0,85-99-94 0 0,-28 23 14 0 0,-42 77-781 0 0,-34 78-522 0 0,-8-42 1042 0 0,-2 0 46 0 0,1-1 0 0 0,0 0 0 0 0,0 1 0 0 0,0-1 1 0 0,1 1-1 0 0,0-1 0 0 0,0 1 0 0 0,0-1 0 0 0,1 1 0 0 0,0-1 0 0 0,0 0 1 0 0,0 1-1 0 0,0-1 0 0 0,1 0 0 0 0,0 0 0 0 0,0 0 0 0 0,1 0 0 0 0,-1 0 0 0 0,1 0 1 0 0,0-1-1 0 0,0 1 0 0 0,1-1 0 0 0,-1 0 0 0 0,1 0 0 0 0,0 0 0 0 0,0 0 1 0 0,1-1-1 0 0,-1 0 0 0 0,1 0 0 0 0,-1 0 0 0 0,1 0 0 0 0,0-1 0 0 0,0 0 0 0 0,0 0 1 0 0,2 1-1 0 0,9-4 24 0 0,1 0 1 0 0,-1 0 0 0 0,0-2 0 0 0,1 0 0 0 0,-1-1 0 0 0,0-1 0 0 0,-1 0 0 0 0,1-1-1 0 0,-1 0 1 0 0,0-2 0 0 0,-1 0 0 0 0,0 0 0 0 0,0-1 0 0 0,2-3-25 0 0,35-19-1070 0 0,-16 11-367 0 0,55-26-14072 0 0,-47 35 13187 0 0,-16-1 2728 0 0,-21 5 4226 0 0,-4-2 6419 0 0,-2 8-9722 0 0,-63 13 2806 0 0,56-10-4094 0 0,1 1 0 0 0,-1 0 0 0 0,0 1 0 0 0,1-1 0 0 0,0 1 0 0 0,0 1 0 0 0,0-1 0 0 0,0 1 1 0 0,1 0-1 0 0,-1 0 0 0 0,1 1 0 0 0,1-1 0 0 0,-1 1 0 0 0,1 0 0 0 0,0 1 0 0 0,0-1 0 0 0,-2 6-41 0 0,5-11 1 0 0,1 0 0 0 0,-1 0 0 0 0,1 0 0 0 0,0 0 0 0 0,-1 0 0 0 0,1 0 0 0 0,0 0 0 0 0,-1 0 0 0 0,1 0 0 0 0,0 0-1 0 0,0 1 1 0 0,0-1 0 0 0,0 0 0 0 0,0 0 0 0 0,0 0 0 0 0,0 0 0 0 0,0 0 0 0 0,1 0 0 0 0,-1 0 0 0 0,0 0 0 0 0,1 0-1 0 0,-1 0 1 0 0,1 0 0 0 0,-1 0 0 0 0,1 0 0 0 0,-1 0 0 0 0,1 0 0 0 0,0 0 0 0 0,-1 0 0 0 0,1 0 0 0 0,0-1 0 0 0,0 1 0 0 0,-1 0-1 0 0,1-1 1 0 0,0 1 0 0 0,0 0 0 0 0,0-1 0 0 0,0 1 0 0 0,0-1 0 0 0,0 0 0 0 0,0 1 0 0 0,0-1 0 0 0,0 0 0 0 0,0 1-1 0 0,0-1 1 0 0,1 0 0 0 0,-1 0 0 0 0,0 0 0 0 0,0 0 0 0 0,0 0 0 0 0,0 0 0 0 0,0 0 0 0 0,0 0 0 0 0,0-1 0 0 0,0 1-1 0 0,0 0 1 0 0,1-1-1 0 0,170-51 1283 0 0,-167 52-1256 0 0,1-2 2 0 0,-1 0 0 0 0,1 1 0 0 0,0-1 0 0 0,0 1 0 0 0,-1 1 0 0 0,1-1 0 0 0,0 1 0 0 0,0 0 0 0 0,0 1 0 0 0,0-1 0 0 0,-1 1 0 0 0,1 0 0 0 0,0 0 1 0 0,-1 1-1 0 0,1 0 0 0 0,-1 0 0 0 0,1 0 0 0 0,-1 1 0 0 0,0 0 0 0 0,0 0 0 0 0,2 1-29 0 0,11 20 53 0 0,-1 1 1 0 0,-1 0 0 0 0,-1 1-1 0 0,-1 1 1 0 0,-1 0 0 0 0,-1 1-1 0 0,-2 0 1 0 0,-1 1 0 0 0,-1 0-1 0 0,-2 1 1 0 0,2 24-54 0 0,-4-38-8 0 0,4 21-36 0 0,-2 0 0 0 0,-2 0-1 0 0,-1 1 1 0 0,-2 0-1 0 0,-1-1 1 0 0,-3 1 0 0 0,-2 12 44 0 0,2-30-4 0 0,-1 1 0 0 0,-1-1 0 0 0,-1 0 0 0 0,0 0 0 0 0,-2-1 0 0 0,0 1 1 0 0,-1-2-1 0 0,-1 1 0 0 0,-1-2 0 0 0,-1 1 0 0 0,0-1 0 0 0,-1-1 0 0 0,-1 0 1 0 0,0-1-1 0 0,-1-1 0 0 0,-1 0 0 0 0,0-1 0 0 0,-8 5 4 0 0,22-17 11 0 0,1 1 0 0 0,-1-1-1 0 0,0 0 1 0 0,0 0 0 0 0,1 0 0 0 0,-1 0-1 0 0,0 0 1 0 0,0 0 0 0 0,0 0 0 0 0,0-1-1 0 0,0 1 1 0 0,0 0 0 0 0,0-1-1 0 0,0 0 1 0 0,0 0 0 0 0,0 1 0 0 0,-1-1-1 0 0,1-1 1 0 0,0 1 0 0 0,0 0 0 0 0,0 0-1 0 0,0-1 1 0 0,0 1 0 0 0,0-1-1 0 0,0 0 1 0 0,0 1 0 0 0,0-1 0 0 0,0 0-1 0 0,0 0 1 0 0,1 0 0 0 0,-1 0 0 0 0,0-1-1 0 0,1 1 1 0 0,-1 0 0 0 0,0-1-1 0 0,1 1 1 0 0,0-1 0 0 0,-1 0 0 0 0,1 1-1 0 0,0-1 1 0 0,0 0 0 0 0,0 0 0 0 0,0 0-1 0 0,0 0 1 0 0,0 0-11 0 0,-1-17 27 0 0,0-1 0 0 0,1 1-1 0 0,0-1 1 0 0,2 0 0 0 0,1 1 0 0 0,0-1-1 0 0,1 1 1 0 0,1 0 0 0 0,1-1 0 0 0,1 2-1 0 0,0-1 1 0 0,2 1 0 0 0,0 0 0 0 0,1 0-1 0 0,0 1 1 0 0,4-4-27 0 0,134-156-504 0 0,-73 108-2593 0 0,-59 55 668 0 0,5-4-5965 0 0,-7 10-2518 0 0</inkml:trace>
  <inkml:trace contextRef="#ctx0" brushRef="#br0" timeOffset="30337.899">4784 1756 0 0 0,'0'0'956'0'0,"0"0"302"0"0,0 0 354 0 0,0 0 289 0 0,0 0 160 0 0,0 0-23 0 0,0 0-183 0 0,0 0-287 0 0,0 0-319 0 0,0 0-268 0 0,0 0-230 0 0,0 0-107 0 0,-1-4-61 0 0,0 3-556 0 0,1 0 0 0 0,-1 0 0 0 0,1 0 0 0 0,-1 1 0 0 0,0-1 0 0 0,1 0 0 0 0,-1 0 0 0 0,0 1 0 0 0,1-1 0 0 0,-1 0 0 0 0,0 1 0 0 0,0-1 0 0 0,0 1 0 0 0,0-1 1 0 0,1 1-1 0 0,-1-1 0 0 0,0 1 0 0 0,0-1 0 0 0,0 1 0 0 0,0 0 0 0 0,0 0 0 0 0,0 0 0 0 0,0-1 0 0 0,0 1 0 0 0,0 0 0 0 0,0 0 0 0 0,0 0 0 0 0,0 0 0 0 0,0 1 0 0 0,0-1 0 0 0,0 0 0 0 0,0 0 0 0 0,0 1 0 0 0,0-1 0 0 0,0 0 0 0 0,0 1 0 0 0,0-1 0 0 0,0 1 0 0 0,1-1 0 0 0,-1 1 0 0 0,0 0 0 0 0,0-1 0 0 0,1 1 0 0 0,-1 0 0 0 0,0-1 0 0 0,1 1 0 0 0,-1 0 1 0 0,0 0-1 0 0,1 0 0 0 0,-1-1 0 0 0,1 1 0 0 0,-1 0 0 0 0,1 0 0 0 0,0 0 0 0 0,-1 1-27 0 0,-6 3 131 0 0,-12 8-13 0 0,2 0 0 0 0,0 1 0 0 0,0 1 1 0 0,1 0-1 0 0,1 1 0 0 0,1 1 0 0 0,0 1 1 0 0,1 0-1 0 0,1 0 0 0 0,1 1 0 0 0,1 1 1 0 0,0 0-1 0 0,2 0 0 0 0,0 1 0 0 0,-1 7-118 0 0,7-22-10 0 0,0 1 0 0 0,0-1-1 0 0,0 0 1 0 0,1 0-1 0 0,0 1 1 0 0,1-1 0 0 0,-1 1-1 0 0,1-1 1 0 0,1 0-1 0 0,-1 1 1 0 0,1-1-1 0 0,0 1 1 0 0,0-1 0 0 0,1 0-1 0 0,0 0 1 0 0,0 0-1 0 0,1 0 1 0 0,-1 0-1 0 0,1 0 1 0 0,0-1 0 0 0,1 1-1 0 0,-1-1 1 0 0,1 0-1 0 0,0 0 1 0 0,1 0 0 0 0,-1 0-1 0 0,1-1 1 0 0,0 0-1 0 0,0 0 1 0 0,0 0-1 0 0,1-1 1 0 0,-1 1 10 0 0,9 0-90 0 0,0 0 0 0 0,-1-1 0 0 0,1-1 0 0 0,0 0-1 0 0,1-1 1 0 0,-1 0 0 0 0,0-1 0 0 0,0-1 0 0 0,0 0 0 0 0,0-1 0 0 0,0-1-1 0 0,0 0 1 0 0,0-1 0 0 0,-1 0 0 0 0,1-1 90 0 0,191-95-8137 0 0,-116 43-605 0 0,-62 41 6458 0 0</inkml:trace>
  <inkml:trace contextRef="#ctx0" brushRef="#br0" timeOffset="30625.223">5371 1804 0 0 0,'0'0'1631'0'0,"0"0"184"0"0,0 0-221 0 0,0 0-138 0 0,0 0-26 0 0,0 0-21 0 0,0 0-36 0 0,-33 26-116 0 0,-103 85-135 0 0,70-34 609 0 0,62-70-1584 0 0,0 0 1 0 0,0 0-1 0 0,1 0 1 0 0,0 0 0 0 0,0 1-1 0 0,1-1 1 0 0,0 1-1 0 0,0 0 1 0 0,1-1-1 0 0,0 1 1 0 0,0 0-1 0 0,1 0 1 0 0,0 0 0 0 0,0 0-148 0 0,2-4 109 0 0,0 0-1 0 0,0-1 1 0 0,0 1 0 0 0,0 0 0 0 0,1-1 0 0 0,-1 0 0 0 0,1 0 0 0 0,0 0 0 0 0,0 0 0 0 0,0 0 0 0 0,0 0 0 0 0,1-1 0 0 0,-1 1 0 0 0,1-1 0 0 0,-1 0-1 0 0,1 0 1 0 0,0 0 0 0 0,0-1 0 0 0,0 0 0 0 0,0 1 0 0 0,0-1 0 0 0,0 0 0 0 0,0-1 0 0 0,0 1 0 0 0,1-1 0 0 0,-1 0 0 0 0,0 0 0 0 0,3 0-109 0 0,8-4 156 0 0,0 1 1 0 0,0-2 0 0 0,0 0 0 0 0,0 0-1 0 0,-1-2 1 0 0,0 0 0 0 0,-1 0 0 0 0,1-1-1 0 0,-1-1 1 0 0,-1 0 0 0 0,0-1 0 0 0,0-1-1 0 0,-1 1-156 0 0,5-3 67 0 0,-2-1-1 0 0,1 0 0 0 0,-2-1 1 0 0,0-1-1 0 0,-1 1 0 0 0,0-2 1 0 0,-1 0-1 0 0,-1 0 0 0 0,-1-1 1 0 0,-1 0-1 0 0,0-1 1 0 0,-1-1-67 0 0,-5 15-7 0 0,-1-1 0 0 0,0 0 1 0 0,0 0-1 0 0,0 0 0 0 0,-1 0 1 0 0,1 0-1 0 0,-2 0 0 0 0,1 0 1 0 0,-1 0-1 0 0,1 1 0 0 0,-2-1 1 0 0,1 0-1 0 0,-1 0 1 0 0,1 1-1 0 0,-2-1 0 0 0,1 1 1 0 0,-1-1-1 0 0,-1-2 7 0 0,2 6-102 0 0,0 0 0 0 0,1 0-1 0 0,-1 0 1 0 0,0 1 0 0 0,0-1 0 0 0,-1 0 0 0 0,1 1 0 0 0,0 0-1 0 0,0-1 1 0 0,-1 1 0 0 0,1 0 0 0 0,0 0 0 0 0,-1 0-1 0 0,1 1 1 0 0,-1-1 0 0 0,0 0 0 0 0,1 1 0 0 0,-1 0 0 0 0,1 0-1 0 0,-1 0 1 0 0,0 0 0 0 0,1 0 0 0 0,-1 0 0 0 0,0 1-1 0 0,1-1 1 0 0,-1 1 0 0 0,1-1 0 0 0,-2 2 102 0 0,-46 32-6397 0 0,24-5-2312 0 0,15-17 4028 0 0</inkml:trace>
  <inkml:trace contextRef="#ctx0" brushRef="#br0" timeOffset="30970.62">5708 2128 9530 0 0,'0'0'1663'0'0,"0"0"-565"0"0,0 0-157 0 0,0 0 173 0 0,0 0 46 0 0,0 0-149 0 0,0 0-292 0 0,0 0-267 0 0,0 0-141 0 0,0 0-78 0 0,0 0-37 0 0,0 0-39 0 0,0 0-19 0 0,24-30-16 0 0,79-94-27 0 0,-31 39 96 0 0,-18 34-209 0 0,-48 91-719 0 0,-8 2 717 0 0,0-37 28 0 0,0-1 0 0 0,1 1 0 0 0,0-1-1 0 0,0 1 1 0 0,0 0 0 0 0,1 0 0 0 0,0-1 0 0 0,-1 1 0 0 0,2 0-1 0 0,-1 0 1 0 0,0-1 0 0 0,1 1 0 0 0,0 0 0 0 0,0-1 0 0 0,1 1 0 0 0,-1-1-1 0 0,1 1 1 0 0,0-1 0 0 0,0 0 0 0 0,0 1 0 0 0,1-1 0 0 0,-1 0-1 0 0,1-1 1 0 0,0 1 0 0 0,0 0 0 0 0,1-1 0 0 0,-1 0 0 0 0,1 0-1 0 0,0 0 1 0 0,-1 0 0 0 0,1 0 0 0 0,0-1 0 0 0,1 1 0 0 0,0-1-8 0 0,3 0 154 0 0,0 0 0 0 0,1-1 0 0 0,-1 0 0 0 0,0-1 0 0 0,1 0 0 0 0,-1 0 0 0 0,0-1 0 0 0,1 1 0 0 0,-1-2 0 0 0,0 0 0 0 0,0 0 0 0 0,1 0 0 0 0,-2-1 0 0 0,1 0 0 0 0,0 0 0 0 0,-1-1 0 0 0,1 0 0 0 0,-1-1 0 0 0,0 1 0 0 0,1-2-154 0 0,122-122 1502 0 0,-109 105-1633 0 0,23-40-1915 0 0,-32 41-2452 0 0,-1 0-4900 0 0,-9 17 2266 0 0</inkml:trace>
  <inkml:trace contextRef="#ctx0" brushRef="#br0" timeOffset="31403.95">6947 1664 14139 0 0,'0'0'1202'0'0,"0"0"-296"0"0,0 0-111 0 0,0 0 31 0 0,0 0 63 0 0,0 0-36 0 0,0 0-141 0 0,0 0-154 0 0,0 0-125 0 0,-36 17-116 0 0,-110 55-89 0 0,36-6 96 0 0,108-66-333 0 0,-1 1 0 0 0,1 0 0 0 0,0 0 0 0 0,0 0 0 0 0,0 0 0 0 0,0 0 0 0 0,0 1 0 0 0,0-1 0 0 0,0 1 0 0 0,1-1 0 0 0,-1 1 1 0 0,0 0-1 0 0,1-1 0 0 0,-1 1 0 0 0,1 0 0 0 0,0 0 0 0 0,0 0 0 0 0,-1 0 0 0 0,1 0 0 0 0,1 0 0 0 0,-1 0 0 0 0,0 1 0 0 0,0-1 0 0 0,1 0 0 0 0,-1 0 0 0 0,1 1 0 0 0,0-1 0 0 0,0 0 0 0 0,0 1 0 0 0,0-1 0 0 0,0 0 0 0 0,0 1 0 0 0,1-1 0 0 0,-1 0 0 0 0,1 1 0 0 0,-1-1 0 0 0,1 0 0 0 0,0 0 1 0 0,0 0-1 0 0,0 0 0 0 0,0 0 0 0 0,0 0 0 0 0,1 0 0 0 0,-1 0 0 0 0,1 0 0 0 0,-1 0 0 0 0,1-1 0 0 0,-1 1 0 0 0,1 0 0 0 0,1 0 9 0 0,86 14-103 0 0,-81-16 107 0 0,1 0 1 0 0,0 1-1 0 0,0 0 1 0 0,0 0-1 0 0,-1 1 1 0 0,1 0-1 0 0,-1 1 1 0 0,1 0-1 0 0,-1 0 1 0 0,0 1-1 0 0,0 0 1 0 0,-1 0-1 0 0,1 1 1 0 0,-1 0-1 0 0,1 0-4 0 0,-7-3 22 0 0,1 0 0 0 0,-1 0 0 0 0,0 0-1 0 0,0 0 1 0 0,0 0 0 0 0,0 0 0 0 0,0 0 0 0 0,-1 0 0 0 0,1 0 0 0 0,-1 0-1 0 0,1 1 1 0 0,-1-1 0 0 0,0 0 0 0 0,1 0 0 0 0,-1 1 0 0 0,-1-1 0 0 0,1 0-1 0 0,0 0 1 0 0,0 0 0 0 0,-1 1 0 0 0,1-1 0 0 0,-1 0 0 0 0,0 0 0 0 0,0 0 0 0 0,1 0-1 0 0,-1 0 1 0 0,-1 0 0 0 0,1 0 0 0 0,0 0 0 0 0,0 0 0 0 0,-1 0 0 0 0,0 0-22 0 0,-53 54 408 0 0,34-41-587 0 0,-53 37 427 0 0,21-27-3794 0 0,48-24 497 0 0,4-5-6371 0 0,1 0 2560 0 0</inkml:trace>
  <inkml:trace contextRef="#ctx0" brushRef="#br0" timeOffset="31660.821">7328 1462 11146 0 0,'0'0'1814'0'0,"0"0"-543"0"0,0 0-293 0 0,0 0 116 0 0,0 0 116 0 0,0 0-15 0 0,0 0-141 0 0,0 0-232 0 0,1 34-220 0 0,2 110-198 0 0,-22-35 3 0 0,-44 115-1448 0 0,62-215 448 0 0,-10 46-2574 0 0,-7-26-8193 0 0,13-22 5524 0 0</inkml:trace>
  <inkml:trace contextRef="#ctx0" brushRef="#br0" timeOffset="31833.956">7020 1819 12371 0 0,'0'0'1380'0'0,"0"0"-443"0"0,0 0-143 0 0,0 0 14 0 0,0 0-17 0 0,0 0-106 0 0,0 0-154 0 0,34-3-121 0 0,106-6-104 0 0,-45 13 44 0 0,64 16-718 0 0,-96-10-3284 0 0,-1-2-5918 0 0,-44-5 3797 0 0</inkml:trace>
  <inkml:trace contextRef="#ctx0" brushRef="#br0" timeOffset="32288.849">7887 1808 4417 0 0,'0'0'3009'0'0,"0"0"-820"0"0,0 0-408 0 0,0 0-149 0 0,0 0-204 0 0,0 0-222 0 0,0 0-250 0 0,0 0-205 0 0,0 0-163 0 0,0 0-134 0 0,0 0-114 0 0,-33 14-110 0 0,-104 45-59 0 0,23 11 82 0 0,92-51-231 0 0,18-16-38 0 0,-1 0 1 0 0,1 0-1 0 0,1 1 0 0 0,-1 0 1 0 0,0 0-1 0 0,1 0 0 0 0,0 0 1 0 0,-1 1-1 0 0,2-1 0 0 0,-1 1 1 0 0,1-1-1 0 0,-1 1 1 0 0,1 0-1 0 0,0 0 0 0 0,1 0 1 0 0,0 0-1 0 0,-1 1 0 0 0,1 0 16 0 0,3-3-3 0 0,1-1 0 0 0,-1 0 0 0 0,0 0 0 0 0,1-1 0 0 0,-1 1 0 0 0,1 0 0 0 0,-1-1 0 0 0,1 0 0 0 0,0 1 0 0 0,0-1 0 0 0,0 0-1 0 0,0-1 1 0 0,-1 1 0 0 0,1 0 0 0 0,0-1 0 0 0,0 1 0 0 0,0-1 0 0 0,1 0 0 0 0,-1 0 0 0 0,0 0 0 0 0,0-1 0 0 0,0 1 0 0 0,0-1 0 0 0,-1 0-1 0 0,1 1 1 0 0,3-2 3 0 0,119-46 329 0 0,-66 20-232 0 0,97-38 779 0 0,-154 66-932 0 0,0 0 0 0 0,0 0 0 0 0,1 0-1 0 0,-1 0 1 0 0,0 0 0 0 0,0 1 0 0 0,1-1 0 0 0,-1 1 0 0 0,0 0-1 0 0,0 0 1 0 0,0 0 0 0 0,0 0 0 0 0,0 0 0 0 0,0 0 0 0 0,0 0 0 0 0,0 1-1 0 0,0-1 1 0 0,-1 0 0 0 0,1 1 0 0 0,0 0 0 0 0,-1-1 0 0 0,0 1-1 0 0,1 0 1 0 0,-1 0 0 0 0,0 0 0 0 0,0 0 0 0 0,0 0 0 0 0,0 0-1 0 0,0 0 1 0 0,0 0 0 0 0,-1 0 0 0 0,1 1 0 0 0,-1-1 0 0 0,1 0 0 0 0,-1 0-1 0 0,0 1 1 0 0,0-1 0 0 0,0 0 0 0 0,0 1 0 0 0,0-1 0 0 0,-1 0-1 0 0,1 0 1 0 0,-1 0 0 0 0,1 1 0 0 0,-1-1 0 0 0,0 1 56 0 0,0 0-359 0 0,0-1 0 0 0,0 1 0 0 0,1 0-1 0 0,-1 0 1 0 0,1 0 0 0 0,0 0 0 0 0,0 0 0 0 0,0 0 0 0 0,0 0 0 0 0,1 0 0 0 0,-1-1 0 0 0,1 1 0 0 0,-1 0-1 0 0,1 0 1 0 0,0 0 0 0 0,0-1 0 0 0,1 1 0 0 0,-1 0 0 0 0,0-1 0 0 0,1 1 0 0 0,0-1 0 0 0,-1 0 0 0 0,1 1 0 0 0,0-1-1 0 0,0 0 1 0 0,0 0 0 0 0,0 0 0 0 0,1 0 0 0 0,-1-1 0 0 0,1 1 0 0 0,-1 0 0 0 0,1-1 0 0 0,-1 0 0 0 0,1 0-1 0 0,0 0 1 0 0,0 0 0 0 0,-1 0 0 0 0,4 0 359 0 0,-1-1 656 0 0,1-1 0 0 0,-1 0 0 0 0,0 0 0 0 0,0 0 0 0 0,0-1 0 0 0,0 1 0 0 0,0-1 0 0 0,0 0 0 0 0,0-1 0 0 0,0 1 0 0 0,-1-1 0 0 0,1 0 0 0 0,-1 0 0 0 0,0-1 0 0 0,0 1 0 0 0,4-5-656 0 0,46-40 2942 0 0,80-55-803 0 0,-134 103-2143 0 0,1-1 1 0 0,0 1 0 0 0,-1 0-1 0 0,1-1 1 0 0,-1 1-1 0 0,1-1 1 0 0,0 1-1 0 0,-1 0 1 0 0,1 0 0 0 0,0-1-1 0 0,0 1 1 0 0,-1 0-1 0 0,1 0 1 0 0,0 0-1 0 0,-1 0 1 0 0,1 0 0 0 0,0 0-1 0 0,0 0 1 0 0,-1 0-1 0 0,1 0 1 0 0,0 0-1 0 0,-1 0 1 0 0,1 1-1 0 0,0-1 1 0 0,0 0 0 0 0,-1 0-1 0 0,1 1 1 0 0,0-1-1 0 0,-1 0 1 0 0,1 1-1 0 0,-1-1 1 0 0,1 1 0 0 0,-1-1-1 0 0,1 1 1 0 0,-1-1-1 0 0,1 1 1 0 0,-1-1-1 0 0,1 1 1 0 0,-1-1 0 0 0,1 1-1 0 0,-1 0 1 0 0,0-1-1 0 0,1 1 1 0 0,-1 0-1 0 0,0-1 1 0 0,0 1 0 0 0,1 0-1 0 0,-1-1 1 0 0,0 1-1 0 0,0 0 1 0 0,0 0-1 0 0,0-1 1 0 0,0 1-1 0 0,0 0 1 0 0,0 0 3 0 0,-4 47 97 0 0,3-41-92 0 0,0-4 0 0 0,1 1 0 0 0,0-1 1 0 0,-1 1-1 0 0,1 0 0 0 0,1-1 0 0 0,-1 1 0 0 0,0 0 0 0 0,1-1 0 0 0,0 1 0 0 0,0-1 1 0 0,0 1-1 0 0,0-1 0 0 0,1 1 0 0 0,-1-1 0 0 0,1 0 0 0 0,0 0 0 0 0,0 0 0 0 0,0 0 1 0 0,0 0-1 0 0,0 0 0 0 0,1 0 0 0 0,-1-1 0 0 0,1 1 0 0 0,0-1 0 0 0,0 0 0 0 0,0 0 1 0 0,0 0-1 0 0,0 0 0 0 0,0 0 0 0 0,0-1 0 0 0,1 1 0 0 0,-1-1 0 0 0,1 0 0 0 0,-1 0 1 0 0,1 0-1 0 0,-1-1 0 0 0,1 1 0 0 0,3-1-5 0 0,5 2 97 0 0,1 0 0 0 0,-1-1 0 0 0,0-1 0 0 0,1 0 0 0 0,-1-1 0 0 0,0 0 0 0 0,1-1 0 0 0,-1 0 0 0 0,0-1 0 0 0,0 0-1 0 0,0-1 1 0 0,-1 0 0 0 0,1-1 0 0 0,-1 0 0 0 0,0-1 0 0 0,0 0 0 0 0,-1-1-97 0 0,75-64-1188 0 0,-60 44-3074 0 0,-2-3-5107 0 0,-15 18 2717 0 0</inkml:trace>
  <inkml:trace contextRef="#ctx0" brushRef="#br0" timeOffset="32498.188">9154 1381 9594 0 0,'0'0'5088'0'0,"0"0"-3512"0"0,0 0-882 0 0,0 0 246 0 0,0 0 157 0 0,-13 36 0 0 0,-39 118-180 0 0,32-43 159 0 0,12 62-247 0 0,11-58-3309 0 0,-2-105 1867 0 0,1-1-3417 0 0,-2-3-7087 0 0,0-6 6449 0 0</inkml:trace>
  <inkml:trace contextRef="#ctx0" brushRef="#br0" timeOffset="32706.227">8762 1719 10114 0 0,'0'0'4180'0'0,"0"0"-2284"0"0,0 0-882 0 0,0 0-75 0 0,0 0-113 0 0,0 0-195 0 0,35-3-205 0 0,113-10-161 0 0,142 7 154 0 0,-202 6-2268 0 0,-31 0-8117 0 0,-38 0 1071 0 0</inkml:trace>
  <inkml:trace contextRef="#ctx0" brushRef="#br0" timeOffset="33108.539">10210 1351 11490 0 0,'0'0'2368'0'0,"0"0"-729"0"0,0 0-382 0 0,0 0-121 0 0,0 0-165 0 0,0 0-149 0 0,0 0-141 0 0,0 0-91 0 0,0 0-34 0 0,0 0-45 0 0,-9 35-85 0 0,-30 114-69 0 0,25-9 304 0 0,15-97-473 0 0,-23 325-43 0 0,12-342-954 0 0,-7-21-3664 0 0,12-20-9539 0 0,4 8 9508 0 0</inkml:trace>
  <inkml:trace contextRef="#ctx0" brushRef="#br0" timeOffset="33432.829">10617 1557 11642 0 0,'0'0'1535'0'0,"0"0"-332"0"0,-35 19-106 0 0,-115 59-9 0 0,-36 20 1591 0 0,180-94-2585 0 0,0-2-16 0 0,0 1 0 0 0,1-1 0 0 0,-1 2-1 0 0,1-1 1 0 0,0 0 0 0 0,-1 1 0 0 0,2 0-1 0 0,-1 0 1 0 0,0 1 0 0 0,1-1 0 0 0,0 1-1 0 0,0 0 1 0 0,0 0 0 0 0,1 0 0 0 0,-1 1-1 0 0,1-1 1 0 0,0 1 0 0 0,1 0 0 0 0,0 0-1 0 0,0 0 1 0 0,0 1-78 0 0,4-3 55 0 0,0 1 0 0 0,0-1-1 0 0,1 1 1 0 0,0-1 0 0 0,0 0 0 0 0,0 0-1 0 0,0 0 1 0 0,0 0 0 0 0,1 0-1 0 0,0-1 1 0 0,0 0 0 0 0,0 0 0 0 0,0 0-1 0 0,0 0 1 0 0,1 0 0 0 0,-1-1 0 0 0,1 0-1 0 0,0 0 1 0 0,0 0 0 0 0,0-1 0 0 0,-1 1-1 0 0,1-1 1 0 0,1-1 0 0 0,-1 1-55 0 0,311 65 804 0 0,-309-63-806 0 0,1 0 1 0 0,-1 0-1 0 0,0 0 1 0 0,-1 1-1 0 0,1 0 0 0 0,-1 0 1 0 0,1 1-1 0 0,-1-1 1 0 0,0 1-1 0 0,-1 1 1 0 0,1-1-1 0 0,-1 2 2 0 0,7 10-4398 0 0,-5 2-4565 0 0,-7-15-746 0 0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07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14891 0 0,'0'0'432'0'0,"0"0"-328"0"0,0 0-208 0 0,0 0-24 0 0,0 0 64 0 0,0 0 144 0 0,0 0 80 0 0,0 0 0 0 0,0 0-24 0 0,0 0-88 0 0,0 0-96 0 0,0 0-96 0 0,86-26-240 0 0,-80 26-696 0 0,0 0-2185 0 0,-3 0-7529 0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7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3105 0 0,'0'0'3560'0'0,"0"0"-1239"0"0,0 0-551 0 0,0 0-190 0 0,0 0-85 0 0,0 0-100 0 0,0 0-211 0 0,0 0-216 0 0,0 0-235 0 0,0 0-209 0 0,0 0-124 0 0,-6 17-96 0 0,-25 102 139 0 0,9 94-351 0 0,20-194-797 0 0,-5 31-692 0 0,2-35-2421 0 0,-3-4-3304 0 0,6-10 290 0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11698 0 0,'0'0'817'0'0,"0"0"-489"0"0,0 0-408 0 0,0 0-264 0 0,0 0-184 0 0,0 0-169 0 0,0 0-279 0 0,0 0-480 0 0,0 0-897 0 0,0 0-1479 0 0,0 0 1255 0 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8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289 0 2401 0 0,'0'0'2416'0'0,"0"0"-1345"0"0,0 0-295 0 0,0 0 247 0 0,0 0 327 0 0,0 0 182 0 0,0 0-74 0 0,0 0-217 0 0,0 0-227 0 0,0 0-197 0 0,-33 23-143 0 0,-103 69-100 0 0,82-56 280 0 0,53-35-846 0 0,1 0 0 0 0,-1-1-1 0 0,0 1 1 0 0,0 0 0 0 0,1 0 0 0 0,-1-1 0 0 0,1 1-1 0 0,-1 0 1 0 0,1 0 0 0 0,-1 0 0 0 0,1 0 0 0 0,-1 0-1 0 0,1 0 1 0 0,0 0 0 0 0,-1 0 0 0 0,1 0 0 0 0,0 0-1 0 0,0 0 1 0 0,0 0 0 0 0,0 0 0 0 0,0 0 0 0 0,0 0-1 0 0,0 0 1 0 0,0 0 0 0 0,0 0 0 0 0,0 0 0 0 0,1 0-1 0 0,-1 0 1 0 0,0 0 0 0 0,1 0 0 0 0,-1-1 0 0 0,1 1-1 0 0,-1 0 1 0 0,1 0 0 0 0,-1 0 0 0 0,1 0-1 0 0,0-1 1 0 0,-1 1 0 0 0,1 0 0 0 0,0 0 0 0 0,-1-1-1 0 0,1 1 1 0 0,0-1 0 0 0,0 1 0 0 0,0 0-8 0 0,46 26-98 0 0,-39-24 166 0 0,76 29 23 0 0,-71-28-81 0 0,1 0-1 0 0,-1 0 0 0 0,0 2 1 0 0,0-1-1 0 0,0 2 0 0 0,-1 0 0 0 0,0 0 1 0 0,0 1-1 0 0,0 1 0 0 0,6 6-9 0 0,-15-12 58 0 0,0 1 0 0 0,0 0 0 0 0,0 0 0 0 0,0 0 0 0 0,-1 0 0 0 0,0 1 0 0 0,0-1 0 0 0,0 1-1 0 0,0-1 1 0 0,-1 1 0 0 0,1 0 0 0 0,-1-1 0 0 0,-1 1 0 0 0,1 0 0 0 0,-1 0 0 0 0,1 0 0 0 0,-1 0-1 0 0,-1 0 1 0 0,1-1 0 0 0,-1 1 0 0 0,1 0 0 0 0,-2 0 0 0 0,1 0 0 0 0,0-1 0 0 0,-1 1 0 0 0,0-1-1 0 0,0 1 1 0 0,0-1 0 0 0,-1 0 0 0 0,1 0 0 0 0,-1 0 0 0 0,0 0 0 0 0,0 0 0 0 0,0 0-1 0 0,-1-1 1 0 0,0 0 0 0 0,-1 1-58 0 0,-7 8 27 0 0,-2 0 0 0 0,1-1-1 0 0,-2-1 1 0 0,1-1 0 0 0,-1 0-1 0 0,-1-1 1 0 0,0 0 0 0 0,0-1-1 0 0,0-1 1 0 0,-1-1 0 0 0,0 0-1 0 0,0-1 1 0 0,0-1 0 0 0,0-1-1 0 0,-1 0 1 0 0,-7-1-27 0 0,20-1-407 0 0,-36-4-1284 0 0,30-3-1932 0 0,4-3-3556 0 0,6 5-196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8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 6249 0 0,'0'0'3033'0'0,"0"0"-1309"0"0,0 0-551 0 0,0 0-37 0 0,0 0 120 0 0,0 0 112 0 0,0 0-57 0 0,0 0-254 0 0,0 0-283 0 0,0 0-197 0 0,0 0-81 0 0,0 0-11 0 0,0 0 35 0 0,1 14-16 0 0,25 245 1555 0 0,-7 284-2076 0 0,-37-499-2368 0 0,4-37-1958 0 0,-4-5-4947 0 0,13-2 1603 0 0</inkml:trace>
  <inkml:trace contextRef="#ctx0" brushRef="#br0" timeOffset="280.804">1 439 8066 0 0,'0'0'1173'0'0,"0"0"-394"0"0,0 0-43 0 0,0 0 270 0 0,0 0 258 0 0,31-7 106 0 0,103-22-107 0 0,280-87 2895 0 0,-292 73-4701 0 0,-48-1-5055 0 0,-47 25-3074 0 0,-21 12 3670 0 0</inkml:trace>
  <inkml:trace contextRef="#ctx0" brushRef="#br0" timeOffset="781.385">857 37 2072 0 0,'0'0'2686'0'0,"0"0"-619"0"0,0 0-261 0 0,0 0 32 0 0,0 0 42 0 0,0 0-89 0 0,-1 36-249 0 0,-2 114-295 0 0,-10 19 875 0 0,9-111-1718 0 0,3 154 375 0 0,1-209-772 0 0,0 0 0 0 0,1 0 1 0 0,-1 0-1 0 0,1 0 1 0 0,-1 0-1 0 0,1 0 0 0 0,0 0 1 0 0,0 0-1 0 0,0 0 1 0 0,1-1-1 0 0,-1 1 0 0 0,1 0 1 0 0,-1 0-1 0 0,1-1 1 0 0,0 1-1 0 0,0-1 0 0 0,0 0 1 0 0,0 0-1 0 0,1 0 1 0 0,-1 0-1 0 0,1 0 1 0 0,-1 0-1 0 0,1 0 0 0 0,-1-1 1 0 0,1 1-1 0 0,0-1 1 0 0,0 0-1 0 0,0 0 0 0 0,0 0 1 0 0,0 0-1 0 0,0 0 1 0 0,0-1-1 0 0,0 1 0 0 0,0-1 1 0 0,0 0-1 0 0,0 0 1 0 0,0 0-1 0 0,0-1 0 0 0,0 1 1 0 0,0 0-1 0 0,0-1 1 0 0,0 0-1 0 0,0 0 0 0 0,0 0 1 0 0,0 0-1 0 0,0-1 1 0 0,0 1-1 0 0,-1-1 0 0 0,2 0-7 0 0,152-100 271 0 0,-155 101-268 0 0,-1 1-1 0 0,1-1 1 0 0,0 0-1 0 0,0 1 1 0 0,-1-1-1 0 0,1 0 0 0 0,0 1 1 0 0,0-1-1 0 0,0 1 1 0 0,0-1-1 0 0,0 1 1 0 0,0-1-1 0 0,0 1 1 0 0,0 0-1 0 0,0 0 1 0 0,0-1-1 0 0,0 1 1 0 0,0 0-1 0 0,0 0 1 0 0,0 0-1 0 0,0 0 1 0 0,0 0-1 0 0,0 0 1 0 0,0 0-1 0 0,0 1 1 0 0,0-1-1 0 0,0 0 1 0 0,0 0-1 0 0,0 1 0 0 0,-1-1 1 0 0,1 1-1 0 0,0-1 1 0 0,0 1-1 0 0,0-1 1 0 0,0 1-1 0 0,0-1 1 0 0,-1 1-1 0 0,1 0 1 0 0,0 0-1 0 0,0-1 1 0 0,-1 1-1 0 0,1 0 1 0 0,-1 0-1 0 0,1 0 1 0 0,0 0-3 0 0,5 50 143 0 0,-5-28-126 0 0,0-18-26 0 0,-1 1 0 0 0,1-1 0 0 0,0 0 0 0 0,1 0 0 0 0,0 1 0 0 0,-1-1 0 0 0,1 0 0 0 0,1-1 0 0 0,-1 1 0 0 0,1 0 0 0 0,0-1 1 0 0,0 1-1 0 0,0-1 0 0 0,1 0 0 0 0,-1 0 0 0 0,1 0 0 0 0,0-1 0 0 0,0 1 0 0 0,0-1 0 0 0,1 0 0 0 0,-1 0 0 0 0,1-1 0 0 0,0 1 0 0 0,0-1 0 0 0,0 0 0 0 0,0 0 0 0 0,0 0 0 0 0,0-1 0 0 0,0 0 0 0 0,0 0 0 0 0,1 0 0 0 0,-1-1 0 0 0,3 0 9 0 0,7 3-18 0 0,-1-2-1 0 0,1 0 1 0 0,0-1 0 0 0,-1 0-1 0 0,1-1 1 0 0,0-1 0 0 0,-1 0-1 0 0,1-1 1 0 0,4-2 18 0 0,-7 2 21 0 0,1-1 0 0 0,-1-1 0 0 0,0 0 1 0 0,0-1-1 0 0,-1 0 0 0 0,1-1 0 0 0,-1 0 0 0 0,-1-1 0 0 0,1 0 1 0 0,-2 0-1 0 0,1-1 0 0 0,-1-1 0 0 0,0 1 0 0 0,-1-2 1 0 0,0 1-1 0 0,-1-1 0 0 0,0 0 0 0 0,4-9-21 0 0,-10 17-8 0 0,1 1-1 0 0,-1-1 1 0 0,0 0-1 0 0,0 1 1 0 0,-1-1 0 0 0,1 0-1 0 0,-1 0 1 0 0,1 0-1 0 0,-1 0 1 0 0,0 0-1 0 0,0 0 1 0 0,0 0-1 0 0,0 1 1 0 0,-1-1 0 0 0,1 0-1 0 0,-1 0 1 0 0,0 0-1 0 0,1 0 1 0 0,-1 1-1 0 0,-1-1 1 0 0,1 0 0 0 0,0 1-1 0 0,-1-1 1 0 0,1 1-1 0 0,-1-1 1 0 0,0 1-1 0 0,0 0 1 0 0,1 0-1 0 0,-2 0 1 0 0,1 0 0 0 0,0 0-1 0 0,0 0 1 0 0,-1 0-1 0 0,1 1 1 0 0,-1-1-1 0 0,1 1 1 0 0,-1 0 0 0 0,0 0-1 0 0,1 0 1 0 0,-1 0-1 0 0,0 0 1 0 0,0 0-1 0 0,0 1 1 0 0,0 0-1 0 0,1-1 1 0 0,-2 1 8 0 0,-6-1-14 0 0,1 1 0 0 0,-1 0 0 0 0,1 1 0 0 0,-1 0 0 0 0,0 0 0 0 0,1 1 0 0 0,0 0 0 0 0,-1 0 0 0 0,1 1 0 0 0,0 1-1 0 0,0 0 1 0 0,1 0 0 0 0,-1 0 0 0 0,1 1 0 0 0,0 0 0 0 0,0 1 0 0 0,0 0 0 0 0,1 0 0 0 0,0 1 0 0 0,0 0 0 0 0,1 0 0 0 0,0 0 0 0 0,0 1 0 0 0,0 0 0 0 0,1 0 0 0 0,-1 3 14 0 0,3-5-2 0 0,0 1 1 0 0,1-1-1 0 0,-1 1 0 0 0,1 0 1 0 0,1-1-1 0 0,-1 1 1 0 0,1 0-1 0 0,0 0 1 0 0,1 0-1 0 0,0 0 0 0 0,0 0 1 0 0,0 0-1 0 0,1 0 1 0 0,0 0-1 0 0,0 0 1 0 0,1 0-1 0 0,0-1 0 0 0,0 1 1 0 0,1 0-1 0 0,-1-1 1 0 0,1 0-1 0 0,1 0 1 0 0,-1 0-1 0 0,1 0 0 0 0,0 0 1 0 0,1-1-1 0 0,-1 1 1 0 0,1-1-1 0 0,0 0 1 0 0,0-1-1 0 0,1 1 0 0 0,-1-1 1 0 0,1 0-1 0 0,5 2 2 0 0,12 8-117 0 0,1-2-1 0 0,0-1 1 0 0,1 0-1 0 0,0-2 1 0 0,1-1-1 0 0,0-1 0 0 0,0-1 1 0 0,13 1 117 0 0,67 1-9821 0 0,-84-8 330 0 0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5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23 468 400 0 0,'0'0'1118'0'0,"0"0"-134"0"0,0 0 9 0 0,0 0 144 0 0,0 0 270 0 0,0 0 302 0 0,0 0 76 0 0,0 0-162 0 0,0 0-310 0 0,0 0-342 0 0,0 0-256 0 0,-4-3-146 0 0,-11-10-59 0 0,12 29 1356 0 0,5 355 1617 0 0,-2-357-3442 0 0,1 1-1 0 0,1-1 1 0 0,0 0-1 0 0,1 0 0 0 0,1 0 1 0 0,0 0-1 0 0,1-1 1 0 0,0 1-1 0 0,1-1 1 0 0,1 0-1 0 0,0-1 1 0 0,1 0-1 0 0,0 0 1 0 0,8 9-41 0 0,-12-19 30 0 0,-1-1 1 0 0,0 0 0 0 0,1 0-1 0 0,-1 0 1 0 0,0 0-1 0 0,1-1 1 0 0,-1 0-1 0 0,1 1 1 0 0,0-1 0 0 0,-1 0-1 0 0,1-1 1 0 0,-1 1-1 0 0,1-1 1 0 0,-1 1-1 0 0,0-1 1 0 0,1 0 0 0 0,-1 0-1 0 0,0-1 1 0 0,1 1-1 0 0,-1-1 1 0 0,0 1-1 0 0,0-1 1 0 0,0 0 0 0 0,0 0-1 0 0,-1 0 1 0 0,1-1-1 0 0,0 1 1 0 0,-1-1-1 0 0,0 1 1 0 0,1-1 0 0 0,-1 0-1 0 0,0 0 1 0 0,0 0-1 0 0,-1 0 1 0 0,1 0-1 0 0,-1 0 1 0 0,1-2-31 0 0,11-10 36 0 0,103-160 97 0 0,-115 174-140 0 0,-1 1 1 0 0,0-1-1 0 0,1 1 0 0 0,-1-1 1 0 0,0 1-1 0 0,1-1 0 0 0,-1 1 0 0 0,1-1 1 0 0,-1 1-1 0 0,1 0 0 0 0,-1-1 0 0 0,1 1 1 0 0,-1 0-1 0 0,1 0 0 0 0,-1-1 1 0 0,1 1-1 0 0,-1 0 0 0 0,1 0 0 0 0,-1 0 1 0 0,1-1-1 0 0,0 1 0 0 0,-1 0 0 0 0,1 0 1 0 0,-1 0-1 0 0,1 0 0 0 0,0 0 1 0 0,-1 0-1 0 0,1 0 0 0 0,-1 0 0 0 0,1 1 1 0 0,0-1-1 0 0,-1 0 0 0 0,1 0 0 0 0,-1 0 1 0 0,1 1-1 0 0,-1-1 0 0 0,1 0 1 0 0,-1 1-1 0 0,1-1 0 0 0,-1 0 0 0 0,1 1 1 0 0,-1-1-1 0 0,1 1 0 0 0,-1-1 0 0 0,0 0 1 0 0,1 1-1 0 0,-1-1 0 0 0,0 1 1 0 0,1-1-1 0 0,-1 1 0 0 0,0 0 0 0 0,0-1 1 0 0,1 1-1 0 0,-1-1 0 0 0,0 1 7 0 0,17 37-119 0 0,-16-35 117 0 0,3 8-10 0 0,0 4 12 0 0,0 0 1 0 0,1 0 0 0 0,1 0 0 0 0,0-1-1 0 0,1 0 1 0 0,1 0 0 0 0,0 0 0 0 0,1-1-1 0 0,0-1 1 0 0,1 1 0 0 0,0-2 0 0 0,1 1-1 0 0,1-1 1 0 0,0-1 0 0 0,11 8-1 0 0,-18-16 28 0 0,0 0 0 0 0,0-1 0 0 0,0 1 0 0 0,0-1 0 0 0,0 0 0 0 0,0-1 0 0 0,0 1 0 0 0,1-1 0 0 0,-1 0 0 0 0,0 0 0 0 0,0-1 0 0 0,1 1 0 0 0,-1-1 0 0 0,0 0 0 0 0,0-1 0 0 0,0 1 0 0 0,0-1 0 0 0,0 0 0 0 0,-1 0 0 0 0,1-1 0 0 0,-1 0 0 0 0,1 1 0 0 0,-1-1 0 0 0,0-1 0 0 0,4-2-28 0 0,86-99 671 0 0,-75 78-789 0 0,-2 0-1 0 0,-1-2 1 0 0,-1 0 0 0 0,-1-1 0 0 0,-2 0-1 0 0,-1-1 1 0 0,-1-1 0 0 0,-2 1-1 0 0,-1-1 1 0 0,-1-1 0 0 0,-2 1 0 0 0,-2-1-1 0 0,0-16 119 0 0,-2 44-299 0 0,0-41-3995 0 0,0 16-5896 0 0,0 22 3182 0 0</inkml:trace>
  <inkml:trace contextRef="#ctx0" brushRef="#br0" timeOffset="496.499">1146 0 15379 0 0,'0'0'786'0'0,"0"0"-317"0"0,0 0-183 0 0,0 0 82 0 0,0 0 193 0 0,0 0 162 0 0,-12 34 40 0 0,-35 108-104 0 0,42-129-537 0 0,1 0 1 0 0,0 0-1 0 0,1 1 1 0 0,0 0-1 0 0,1-1 0 0 0,1 1 1 0 0,0 0-1 0 0,1 13-122 0 0,1 1 116 0 0,15 329 1150 0 0,8-18-779 0 0,-23-338-482 0 0,-2 0-4 0 0,0 0 1 0 0,1 1-1 0 0,-1-1 0 0 0,1 0 1 0 0,0 0-1 0 0,-1 0 0 0 0,1 1 0 0 0,0-1 1 0 0,0 0-1 0 0,0 0 0 0 0,0 1 1 0 0,0-1-1 0 0,0 0 0 0 0,0 0 0 0 0,0 1 1 0 0,0-1-1 0 0,0 0 0 0 0,1 0 1 0 0,-1 0-1 0 0,1 1 0 0 0,-1-1 1 0 0,1 0-1 0 0,-1 0 0 0 0,1 0 0 0 0,0 0 1 0 0,-1 0-1 0 0,1 0 0 0 0,0 0 1 0 0,0 0-1 0 0,0 0 0 0 0,0 0 0 0 0,0-1 1 0 0,0 1-1 0 0,0 0 0 0 0,0 0 1 0 0,0-1-1 0 0,0 1 0 0 0,0-1 1 0 0,0 1-1 0 0,0-1 0 0 0,1 0 0 0 0,-1 1 1 0 0,0-1-1 0 0,0 0 0 0 0,0 0 1 0 0,1 1-1 0 0,-1-1 0 0 0,0 0 0 0 0,0-1 1 0 0,1 1-1 0 0,-1 0 0 0 0,0 0 1 0 0,0 0-1 0 0,1-1 0 0 0,-1 1-1 0 0,122-127 295 0 0,23-13-320 0 0,-146 139 22 0 0,1 0 0 0 0,-1 1 0 0 0,1-1 0 0 0,-1 0 1 0 0,1 1-1 0 0,0-1 0 0 0,-1 0 0 0 0,1 1 0 0 0,-1-1 1 0 0,1 1-1 0 0,0-1 0 0 0,0 1 0 0 0,-1 0 0 0 0,1-1 0 0 0,0 1 1 0 0,0 0-1 0 0,0-1 0 0 0,-1 1 0 0 0,1 0 0 0 0,0 0 1 0 0,0 0-1 0 0,0 0 0 0 0,0 0 0 0 0,-1 0 0 0 0,1 0 1 0 0,0 0-1 0 0,0 0 0 0 0,0 0 0 0 0,0 0 0 0 0,0 0 1 0 0,-1 1-1 0 0,1-1 0 0 0,0 0 0 0 0,0 1 0 0 0,-1-1 1 0 0,1 0-1 0 0,0 1 0 0 0,0-1 0 0 0,-1 1 0 0 0,1-1 0 0 0,0 1 1 0 0,-1 0-1 0 0,1-1 0 0 0,-1 1 0 0 0,1 0 0 0 0,-1-1 1 0 0,1 1-1 0 0,-1 0 0 0 0,1-1 0 0 0,-1 1 0 0 0,0 0 1 0 0,1 0-1 0 0,-1 0 0 0 0,0-1 0 0 0,0 1 0 0 0,0 0 1 0 0,0 0-1 0 0,1 0 0 0 0,-1 0 0 0 0,0 0 0 0 0,0 0 3 0 0,2 63-72 0 0,-2-52 62 0 0,-7 84-1857 0 0,7-95 1644 0 0,0 1 0 0 0,1-1 0 0 0,-1 0-1 0 0,1 0 1 0 0,-1 0 0 0 0,1 0 0 0 0,0 0 0 0 0,0 0 0 0 0,-1 0-1 0 0,1 0 1 0 0,0 0 0 0 0,0 0 0 0 0,0 0 0 0 0,0 0-1 0 0,0-1 1 0 0,0 1 0 0 0,0 0 0 0 0,0-1 0 0 0,0 1 0 0 0,1-1-1 0 0,-1 1 1 0 0,0-1 0 0 0,0 0 0 0 0,0 1 0 0 0,1-1-1 0 0,-1 0 1 0 0,0 0 0 0 0,0 0 0 0 0,1 0 0 0 0,-1 0 0 0 0,1 0 223 0 0,37-5-12290 0 0,-31 4 10431 0 0</inkml:trace>
  <inkml:trace contextRef="#ctx0" brushRef="#br0" timeOffset="1147.101">1865 744 2000 0 0,'0'0'2197'0'0,"0"0"-230"0"0,0 0-9 0 0,0 0 33 0 0,0 0-80 0 0,0 0-267 0 0,0 0-323 0 0,0 0-317 0 0,0 0-253 0 0,0 0-183 0 0,-33 27-151 0 0,-102 85-81 0 0,74-41 139 0 0,58-65-448 0 0,0-1 1 0 0,0 2-1 0 0,1-1 1 0 0,0 0-1 0 0,0 0 1 0 0,0 1-1 0 0,1-1 1 0 0,0 1-1 0 0,0 0 0 0 0,0-1 1 0 0,1 1-1 0 0,0 4-27 0 0,3-8 17 0 0,-1 0-1 0 0,0 0 0 0 0,1-1 0 0 0,-1 1 0 0 0,1-1 0 0 0,0 0 1 0 0,0 0-1 0 0,-1 0 0 0 0,2 0 0 0 0,-1 0 0 0 0,0-1 0 0 0,0 1 1 0 0,0-1-1 0 0,1 0 0 0 0,-1 0 0 0 0,1 0 0 0 0,-1-1 1 0 0,1 1-1 0 0,-1-1 0 0 0,1 1 0 0 0,-1-1 0 0 0,1 0 0 0 0,-1-1 1 0 0,1 1-1 0 0,-1-1 0 0 0,1 1 0 0 0,-1-1 0 0 0,1 0 0 0 0,-1-1 1 0 0,0 1-1 0 0,2-1-16 0 0,13-4 90 0 0,0-1 0 0 0,-1-1 0 0 0,0 0 0 0 0,0-1-1 0 0,-1-1 1 0 0,0-1 0 0 0,0 0 0 0 0,-1-1 0 0 0,-1-1 0 0 0,0 0 0 0 0,-1-1 0 0 0,0 0 0 0 0,-1-1 0 0 0,5-10-90 0 0,64-114 369 0 0,-89 154-397 0 0,0 1-1 0 0,1 0 1 0 0,1 0-1 0 0,0 1 1 0 0,1 0-1 0 0,1 0 1 0 0,1 0-1 0 0,0 0 1 0 0,1 1-1 0 0,1-1 1 0 0,1 5 28 0 0,0-18 2 0 0,1 0 0 0 0,1-1 1 0 0,-1 1-1 0 0,0-1 0 0 0,1 0 1 0 0,0 1-1 0 0,-1-1 0 0 0,2 0 1 0 0,-1 0-1 0 0,0 0 0 0 0,0 0 1 0 0,1-1-1 0 0,-1 1 0 0 0,1 0 1 0 0,0-1-1 0 0,0 0 0 0 0,0 0 1 0 0,0 0-1 0 0,0 0 0 0 0,1 0 1 0 0,-1-1-1 0 0,1 1 0 0 0,-1-1 1 0 0,1 0-1 0 0,-1 0 0 0 0,4 0-2 0 0,99 10 94 0 0,-91-13-70 0 0,0 0 0 0 0,-1-1 0 0 0,1-1 0 0 0,0 0 0 0 0,-1-1 0 0 0,0 0 0 0 0,0-1-1 0 0,-1-1 1 0 0,0 0 0 0 0,0-1 0 0 0,0 0 0 0 0,-1-1 0 0 0,0 0 0 0 0,-1-1-1 0 0,0-1 1 0 0,-1 0 0 0 0,0 0 0 0 0,0-1 0 0 0,5-10-24 0 0,15-26 14 0 0,-2-2 0 0 0,-2-1-1 0 0,-3-1 1 0 0,-2 0 0 0 0,5-26-14 0 0,-12 32-80 0 0,-2-1-1 0 0,-3-1 0 0 0,-1 0 0 0 0,-3 0 1 0 0,-2 0-1 0 0,-2-19 81 0 0,-1 67 0 0 0,1-7 14 0 0,0 0 0 0 0,-1 0-1 0 0,0-1 1 0 0,0 1-1 0 0,-1 0 1 0 0,0 0 0 0 0,0 0-1 0 0,-1 0 1 0 0,1 0 0 0 0,-2 0-1 0 0,1 0 1 0 0,-1 1-1 0 0,0-1 1 0 0,0 1 0 0 0,-1 0-1 0 0,0 0 1 0 0,0 0 0 0 0,-1-1-14 0 0,4 6 4 0 0,0 1 1 0 0,0-1 0 0 0,0 1 0 0 0,-1-1 0 0 0,1 1-1 0 0,0 0 1 0 0,0-1 0 0 0,0 1 0 0 0,-1 0 0 0 0,1 0-1 0 0,0 0 1 0 0,0 0 0 0 0,0 0 0 0 0,-1 0 0 0 0,1 0-1 0 0,0 0 1 0 0,0 1 0 0 0,0-1 0 0 0,-1 0 0 0 0,1 1-1 0 0,0-1 1 0 0,0 1 0 0 0,0-1 0 0 0,0 1 0 0 0,0-1 0 0 0,0 1-1 0 0,0 0 1 0 0,0 0 0 0 0,0-1 0 0 0,0 1 0 0 0,0 0-1 0 0,0 0 1 0 0,1 0 0 0 0,-1 0 0 0 0,0 0 0 0 0,1 0-1 0 0,-1 0 1 0 0,1 0 0 0 0,-1 0 0 0 0,1 1-5 0 0,-23 50 29 0 0,22-48-12 0 0,-14 53 78 0 0,2 2 0 0 0,3 0 0 0 0,2 0 0 0 0,3 0 0 0 0,3 1 0 0 0,2 23-95 0 0,0-64 6 0 0,0 0 1 0 0,1 0 0 0 0,1-1-1 0 0,0 1 1 0 0,2 0-1 0 0,0-1 1 0 0,1 0 0 0 0,1 0-1 0 0,0 0 1 0 0,1 0-1 0 0,2-1 1 0 0,-1-1 0 0 0,2 1-1 0 0,0-1 1 0 0,1-1 0 0 0,1 0-1 0 0,0-1 1 0 0,1 0-1 0 0,0 0 1 0 0,1-2 0 0 0,1 0-1 0 0,0 0 1 0 0,1-2-1 0 0,0 1 1 0 0,3 0-7 0 0,-18-11-55 0 0,0 1-1 0 0,0 0 1 0 0,1 0 0 0 0,-1-1-1 0 0,0 1 1 0 0,0 0 0 0 0,0-1-1 0 0,1 0 1 0 0,-1 1 0 0 0,0-1-1 0 0,0 1 1 0 0,1-1 0 0 0,-1 0-1 0 0,0 0 1 0 0,1 0 0 0 0,-1 0-1 0 0,0 0 1 0 0,1 0-1 0 0,-1 0 1 0 0,0-1 0 0 0,1 1-1 0 0,-1 0 1 0 0,0-1 0 0 0,0 1-1 0 0,1-1 1 0 0,-1 1 0 0 0,0-1-1 0 0,0 1 1 0 0,0-1 0 0 0,0 0-1 0 0,1 0 1 0 0,-1 0 0 0 0,0 1-1 0 0,-1-1 1 0 0,1 0 0 0 0,0 0-1 0 0,0-1 1 0 0,0 1 0 0 0,0 0-1 0 0,-1 0 1 0 0,1 0 0 0 0,-1 0-1 0 0,1-1 1 0 0,-1 1-1 0 0,1 0 1 0 0,-1 0 0 0 0,0-1-1 0 0,1 1 1 0 0,-1 0 0 0 0,0-1-1 0 0,0 1 1 0 0,0 0 0 0 0,0-1-1 0 0,0 1 1 0 0,0 0 0 0 0,-1-1 55 0 0,-11-47-6652 0 0,-3 19-916 0 0,12 26 6152 0 0,-7-12-1947 0 0</inkml:trace>
  <inkml:trace contextRef="#ctx0" brushRef="#br0" timeOffset="1394.848">2162 361 12315 0 0,'0'0'3056'0'0,"0"0"-1753"0"0,0 0-853 0 0,0 0 104 0 0,0 0 339 0 0,0 0 184 0 0,32 0-29 0 0,109 0-223 0 0,168-23 491 0 0,-57-8-1043 0 0,-13 1-1006 0 0,-82 15-3236 0 0,-92 11-3573 0 0,-16 0-3324 0 0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50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5609 0 0,'0'0'1283'0'0,"0"0"-151"0"0,0 0-27 0 0,0 0 95 0 0,0 0 190 0 0,0 0 98 0 0,0 0-83 0 0,0 0-146 0 0,0 0-209 0 0,0 0-241 0 0,0 0-196 0 0,0 0-143 0 0,0 35-127 0 0,0 110-99 0 0,10-23 136 0 0,6-99-1289 0 0,-3-20-9539 0 0,-12-3 2025 0 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50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11723 0 0,'0'0'752'0'0,"0"0"-352"0"0,0 0-408 0 0,0 0-160 0 0,0 0 16 0 0,0 0 24 0 0,0 0 96 0 0,0 0-56 0 0,0 0-216 0 0,0 0-449 0 0,0 0-871 0 0,0 0-1441 0 0,0 0-1152 0 0,0 0 1881 0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48.9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616 385 0 0 0,'0'0'347'0'0,"0"0"501"0"0,0 0 203 0 0,0 0 206 0 0,0 0 264 0 0,0 0 206 0 0,0 0 53 0 0,0 0-53 0 0,0 0-178 0 0,0 0-252 0 0,-13-28-257 0 0,-40-84-238 0 0,53 110-763 0 0,-1 0 0 0 0,1 0 0 0 0,-1-1-1 0 0,0 1 1 0 0,0 0 0 0 0,0 0 0 0 0,0 0 0 0 0,0 0 0 0 0,0 0 0 0 0,0 1 0 0 0,-1-1 0 0 0,1 0-1 0 0,-1 0 1 0 0,1 1 0 0 0,-1-1 0 0 0,1 1 0 0 0,-1 0 0 0 0,0-1 0 0 0,0 1 0 0 0,0 0-1 0 0,0 0 1 0 0,0 0 0 0 0,0 0 0 0 0,0 0 0 0 0,0 1 0 0 0,-3-1-39 0 0,-2-1 176 0 0,-9 1-49 0 0,-1 1 0 0 0,1 0 0 0 0,-1 1 0 0 0,1 1 0 0 0,0 1 0 0 0,0 0 0 0 0,0 1-1 0 0,0 0 1 0 0,1 1 0 0 0,0 1 0 0 0,0 1 0 0 0,0 0 0 0 0,1 1 0 0 0,0 0 0 0 0,0 1 0 0 0,1 1 0 0 0,0 0 0 0 0,1 1 0 0 0,0 0 0 0 0,-1 3-127 0 0,-4 0 0 0 0,1 0-1 0 0,0 1 1 0 0,1 1 0 0 0,1 0-1 0 0,1 1 1 0 0,0 1 0 0 0,1 0-1 0 0,1 0 1 0 0,1 1 0 0 0,0 1 0 0 0,2 0-1 0 0,0 0 1 0 0,1 0 0 0 0,1 1-1 0 0,1 0 1 0 0,1 1 0 0 0,-1 17 0 0 0,5-35 23 0 0,1 0 1 0 0,-1 0-1 0 0,1 0 1 0 0,0-1 0 0 0,1 1-1 0 0,-1 0 1 0 0,1-1-1 0 0,-1 1 1 0 0,1 0-1 0 0,0-1 1 0 0,0 0-1 0 0,1 1 1 0 0,-1-1 0 0 0,1 0-1 0 0,-1 0 1 0 0,1-1-1 0 0,0 1 1 0 0,0 0-1 0 0,0-1 1 0 0,1 0 0 0 0,-1 0-1 0 0,0 0 1 0 0,1 0-1 0 0,-1 0 1 0 0,1-1-1 0 0,0 0 1 0 0,0 1 0 0 0,0-1-1 0 0,-1-1 1 0 0,1 1-1 0 0,0 0 1 0 0,0-1-1 0 0,0 0 1 0 0,0 0 0 0 0,0 0-1 0 0,0-1 1 0 0,0 1-1 0 0,0-1 1 0 0,0 0-1 0 0,-1 0 1 0 0,1 0 0 0 0,0 0-1 0 0,0-1 1 0 0,-1 0-1 0 0,1 1 1 0 0,1-3-24 0 0,32-13 256 0 0,-2-2 0 0 0,0-1 0 0 0,-1-2 0 0 0,-1-1 0 0 0,-1-1 0 0 0,-1-2 0 0 0,-2-2 0 0 0,17-19-256 0 0,139-178 332 0 0,-132 149-292 0 0,-53 75-100 0 0,-41 237-252 0 0,40-75 298 0 0,2-155 14 0 0,0 1 0 0 0,1-1 0 0 0,0 0 0 0 0,0 0 0 0 0,0 0 0 0 0,1 0 0 0 0,0 0 0 0 0,0 0 0 0 0,0-1 0 0 0,1 0 0 0 0,0 1 0 0 0,0-1 0 0 0,0 0 0 0 0,1-1 0 0 0,0 1 0 0 0,0-1 0 0 0,0 0 0 0 0,0 0 0 0 0,0-1 0 0 0,1 1 0 0 0,0-1 0 0 0,0-1 0 0 0,1 2 0 0 0,3 0 48 0 0,0-1 1 0 0,0 0-1 0 0,1-1 1 0 0,-1 0 0 0 0,0 0-1 0 0,1-1 1 0 0,-1 0-1 0 0,1-1 1 0 0,-1 0-1 0 0,1-1 1 0 0,-1 0 0 0 0,1-1-1 0 0,-1 0 1 0 0,0 0-1 0 0,0-1 1 0 0,0 0-1 0 0,0-1 1 0 0,0-1 0 0 0,2-1-49 0 0,0-1 111 0 0,0-2 1 0 0,-1 1 0 0 0,0-2 0 0 0,0 1 0 0 0,-1-2 0 0 0,0 1 0 0 0,-1-1-1 0 0,8-12-111 0 0,34-29 106 0 0,73-100 79 0 0,-105 124-166 0 0,-1 0 1 0 0,-1-1-1 0 0,-1-1 0 0 0,-2-1 0 0 0,9-29-19 0 0,-9 16-4 0 0,-8 31-15 0 0,-2 1 0 0 0,1-1-1 0 0,-2 0 1 0 0,0-1 0 0 0,0 1 0 0 0,-1 0 0 0 0,-1-1 0 0 0,0 1 0 0 0,-2-11 19 0 0,0 22-21 0 0,-1 0 0 0 0,0 0 0 0 0,0 0 0 0 0,0 1 0 0 0,0-1 0 0 0,0 1-1 0 0,0-1 1 0 0,-1 1 0 0 0,1 0 0 0 0,0 0 0 0 0,-1 0 0 0 0,1 0 0 0 0,-1 0 0 0 0,1 1 0 0 0,-1-1 0 0 0,1 1 0 0 0,-1-1 0 0 0,0 1-1 0 0,1 0 1 0 0,-1 0 0 0 0,1 0 0 0 0,-1 1 0 0 0,0-1 0 0 0,1 1 0 0 0,-1-1 0 0 0,1 1 0 0 0,-1 0 0 0 0,1 0 0 0 0,0 0-1 0 0,-1 0 1 0 0,1 0 0 0 0,-2 2 21 0 0,-9 4-32 0 0,0 1 0 0 0,1 1 0 0 0,1 0 0 0 0,-1 1 0 0 0,1 0 0 0 0,1 1 0 0 0,0 0 0 0 0,0 0-1 0 0,1 1 1 0 0,1 1 0 0 0,0-1 0 0 0,0 1 0 0 0,2 0 0 0 0,-1 1 0 0 0,2 0 0 0 0,-2 6 32 0 0,6-17-4 0 0,0-1-1 0 0,1 0 1 0 0,-1 1 0 0 0,1-1-1 0 0,-1 1 1 0 0,1-1 0 0 0,0 1-1 0 0,0-1 1 0 0,0 0 0 0 0,0 1-1 0 0,1-1 1 0 0,-1 1 0 0 0,0-1-1 0 0,1 1 1 0 0,0-1 0 0 0,0 0-1 0 0,0 1 1 0 0,0-1 0 0 0,0 0 0 0 0,0 0-1 0 0,0 0 1 0 0,1 0 0 0 0,-1 0-1 0 0,1 0 1 0 0,0 0 0 0 0,-1 0-1 0 0,1-1 1 0 0,0 1 0 0 0,0 0-1 0 0,0-1 1 0 0,0 0 0 0 0,0 1-1 0 0,0-1 1 0 0,1 0 0 0 0,-1 0-1 0 0,0 0 1 0 0,1-1 0 0 0,-1 1 0 0 0,1 0 3 0 0,104 7 135 0 0,-86-8-116 0 0,126-7 26 0 0,-145 7-43 0 0,-1 0 1 0 0,1 0 0 0 0,0 0 0 0 0,0 1 0 0 0,0-1 0 0 0,0 1 0 0 0,-1 0 0 0 0,1-1 0 0 0,0 1 0 0 0,-1 0 0 0 0,1 0-1 0 0,0 0 1 0 0,-1 0 0 0 0,1 0 0 0 0,-1 1 0 0 0,0-1 0 0 0,1 0 0 0 0,-1 1 0 0 0,0-1 0 0 0,0 1 0 0 0,0-1 0 0 0,0 1 0 0 0,0-1-1 0 0,0 1 1 0 0,0 0 0 0 0,-1 0 0 0 0,1-1 0 0 0,0 1 0 0 0,-1 0 0 0 0,0 0 0 0 0,1 0 0 0 0,-1-1 0 0 0,0 1 0 0 0,0 0-1 0 0,0 0 1 0 0,0 1-2 0 0,-8 71 145 0 0,-23 5-72 0 0,25-66-85 0 0,0 0 1 0 0,0 1 0 0 0,1-1 0 0 0,1 1-1 0 0,0 0 1 0 0,1 0 0 0 0,1 0-1 0 0,0 0 1 0 0,1 1 0 0 0,0 10 11 0 0,2-22-71 0 0,-1-1 0 0 0,1 0 1 0 0,0 0-1 0 0,0 1 0 0 0,0-1 0 0 0,0 0 0 0 0,0 0 1 0 0,0 0-1 0 0,0 0 0 0 0,1 0 0 0 0,-1-1 1 0 0,1 1-1 0 0,-1 0 0 0 0,1-1 0 0 0,0 1 1 0 0,0-1-1 0 0,0 1 0 0 0,0-1 0 0 0,0 0 0 0 0,0 0 1 0 0,0 0-1 0 0,0 0 0 0 0,0 0 0 0 0,0 0 1 0 0,0-1-1 0 0,1 1 0 0 0,-1-1 0 0 0,0 1 1 0 0,1-1-1 0 0,-1 0 0 0 0,0 0 0 0 0,1 0 0 0 0,-1 0 1 0 0,0-1-1 0 0,1 1 0 0 0,1-1 71 0 0,26-4-5154 0 0,-6-5-5007 0 0,-16 6 5199 0 0</inkml:trace>
  <inkml:trace contextRef="#ctx0" brushRef="#br0" timeOffset="831.419">1648 779 0 0 0,'0'0'1776'0'0,"0"0"95"0"0,0 0 50 0 0,0 0 139 0 0,0 0 85 0 0,0 0-119 0 0,0 0-273 0 0,0 0-260 0 0,0 0-224 0 0,0 0-154 0 0,0 0-97 0 0,0 0-90 0 0,0 0-119 0 0,0-4-123 0 0,2-4-472 0 0,-1 0 1 0 0,1 1-1 0 0,0-1 0 0 0,1 0 1 0 0,0 1-1 0 0,0-1 1 0 0,0 1-1 0 0,1 0 0 0 0,0 0 1 0 0,1 1-1 0 0,3-5-214 0 0,15-27 472 0 0,3-7-172 0 0,2 2 1 0 0,2 0 0 0 0,2 2 0 0 0,9-7-301 0 0,87-69 205 0 0,-126 116-210 0 0,-1-1-1 0 0,0 0 1 0 0,0 1-1 0 0,1-1 1 0 0,-1 1-1 0 0,1-1 1 0 0,0 1-1 0 0,-1 0 1 0 0,1 0-1 0 0,0-1 1 0 0,0 1-1 0 0,0 1 1 0 0,-1-1-1 0 0,1 0 1 0 0,0 0-1 0 0,0 1 1 0 0,0-1-1 0 0,0 1 1 0 0,1-1-1 0 0,-1 1 1 0 0,0 0-1 0 0,0 0 1 0 0,0 0-1 0 0,0 0 1 0 0,0 0-1 0 0,0 1 1 0 0,0-1 0 0 0,0 1-1 0 0,0-1 1 0 0,0 1-1 0 0,0 0 1 0 0,0-1-1 0 0,0 1 1 0 0,0 0-1 0 0,0 0 1 0 0,-1 1-1 0 0,1-1 1 0 0,0 0-1 0 0,-1 1 1 0 0,1-1-1 0 0,-1 0 1 0 0,1 1-1 0 0,-1 0 1 0 0,0-1-1 0 0,0 1 6 0 0,-6 168 203 0 0,-4-58-99 0 0,9-109-89 0 0,0 0 0 0 0,0 0 0 0 0,1 0 0 0 0,-1 0 1 0 0,1 0-1 0 0,0 0 0 0 0,0 0 0 0 0,0-1 0 0 0,0 1 0 0 0,1 0 0 0 0,-1 0 0 0 0,1-1 0 0 0,-1 1 0 0 0,1-1 0 0 0,0 0 1 0 0,0 1-1 0 0,0-1 0 0 0,0 0 0 0 0,1 0 0 0 0,-1 0 0 0 0,1 0 0 0 0,-1-1 0 0 0,1 1 0 0 0,-1-1 0 0 0,1 1 1 0 0,0-1-1 0 0,0 0 0 0 0,0 0 0 0 0,-1 0 0 0 0,1-1 0 0 0,0 1 0 0 0,0-1 0 0 0,0 1 0 0 0,0-1 0 0 0,0 0 0 0 0,0 0 1 0 0,1 0-1 0 0,-1-1 0 0 0,0 1 0 0 0,-1-1 0 0 0,1 0 0 0 0,0 1 0 0 0,0-1 0 0 0,0 0 0 0 0,0-1 0 0 0,-1 1 1 0 0,2-1-16 0 0,33-24 144 0 0,-1-1 0 0 0,-1-1 0 0 0,-2-2 0 0 0,13-16-144 0 0,120-97 68 0 0,-164 140-74 0 0,1 1 1 0 0,-1 0 0 0 0,1-1-1 0 0,0 1 1 0 0,0 0-1 0 0,0 1 1 0 0,0-1 0 0 0,0 1-1 0 0,0-1 1 0 0,0 1 0 0 0,1 0-1 0 0,-1 0 1 0 0,0 0-1 0 0,1 0 1 0 0,-1 1 0 0 0,1 0-1 0 0,-1-1 1 0 0,1 1 0 0 0,-1 0-1 0 0,0 1 1 0 0,1-1-1 0 0,-1 1 1 0 0,1-1 0 0 0,-1 1-1 0 0,0 0 1 0 0,1 0 0 0 0,-1 1-1 0 0,0-1 1 0 0,0 0 0 0 0,0 1-1 0 0,0 0 1 0 0,0 0-1 0 0,0 0 1 0 0,0 0 0 0 0,-1 0-1 0 0,1 1 1 0 0,1 2 5 0 0,4 10 8 0 0,0 1 0 0 0,-1 0-1 0 0,-1 0 1 0 0,0 1 0 0 0,-2 0 0 0 0,0 0 0 0 0,0 0-1 0 0,-2 0 1 0 0,0 1 0 0 0,-1-1 0 0 0,-1 1 0 0 0,0-1-1 0 0,-2 4-7 0 0,-7 38-1707 0 0,12-44-819 0 0,2-8-3618 0 0,-1-3 747 0 0,-1 0-5253 0 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39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14271 30 7698 0 0,'0'0'1391'0'0,"0"0"-450"0"0,0 0-291 0 0,0 0 195 0 0,0 0 409 0 0,0 0 335 0 0,0 0 33 0 0,0 0-266 0 0,0 0-325 0 0,0 0-253 0 0,0 0-153 0 0,1 36-63 0 0,2 119-38 0 0,-17 257 1554 0 0,24-154-2120 0 0,6-196-1733 0 0,-16-61 906 0 0,0-1-366 0 0,0 0-528 0 0,0 0-843 0 0,0-1-2802 0 0,-2-1 3289 0 0,1 1 421 0 0,-1-3-3731 0 0</inkml:trace>
  <inkml:trace contextRef="#ctx0" brushRef="#br0" timeOffset="683.154">13917 563 5457 0 0,'0'0'2854'0'0,"0"0"-1407"0"0,0 0-360 0 0,0 0 291 0 0,0 0 239 0 0,0 0-31 0 0,0 0-326 0 0,0 0-345 0 0,35-6-217 0 0,114-19-120 0 0,105-43 955 0 0,-231 60-1606 0 0,0 0 1 0 0,0-2-1 0 0,-1-1 1 0 0,-1-1-1 0 0,0 0 1 0 0,0-2-1 0 0,-2 0 1 0 0,7-7 72 0 0,-13 9-481 0 0,0-1 0 0 0,0-1 0 0 0,-2 0 0 0 0,1 0 0 0 0,-2-1 0 0 0,0-1 1 0 0,2-4 480 0 0,43-124-6149 0 0,-23 53 5855 0 0,-29 93 4063 0 0,-2 48-1656 0 0,-31 123 1320 0 0,18-114-2852 0 0,2 1 0 0 0,2 1-1 0 0,4-1 1 0 0,2 37-581 0 0,2-92 34 0 0,0 1-1 0 0,0 0 1 0 0,1-1-1 0 0,0 1 0 0 0,1-1 1 0 0,-1 1-1 0 0,1-1 1 0 0,0 0-1 0 0,0 0 0 0 0,0 0 1 0 0,1 0-1 0 0,0 0 1 0 0,0 0-1 0 0,0-1 1 0 0,1 1-1 0 0,-1-1 0 0 0,1 0 1 0 0,0 0-1 0 0,0 0 1 0 0,1-1-1 0 0,-1 0 0 0 0,1 1 1 0 0,0-1-1 0 0,0-1 1 0 0,0 1-1 0 0,0-1 1 0 0,0 0-1 0 0,0 0 0 0 0,0 0 1 0 0,1-1-1 0 0,-1 0 1 0 0,1 0-1 0 0,-1 0 0 0 0,1-1 1 0 0,3 0-34 0 0,0 0 38 0 0,0 0-1 0 0,0-1 1 0 0,0 0 0 0 0,0-1 0 0 0,0 0-1 0 0,0 0 1 0 0,0-1 0 0 0,0 0 0 0 0,-1-1-1 0 0,0 0 1 0 0,1 0 0 0 0,-2 0 0 0 0,4-3-38 0 0,170-102 197 0 0,-141 101-265 0 0,-33 41 45 0 0,-7-26 24 0 0,0 0-1 0 0,1 0 1 0 0,1 0-1 0 0,-1 0 1 0 0,1 0-1 0 0,0 0 1 0 0,0-1-1 0 0,1 1 0 0 0,0-1 1 0 0,0 0-1 0 0,1 0 1 0 0,-1 0-1 0 0,1 0 1 0 0,1-1-1 0 0,-1 1 1 0 0,1-1-1 0 0,0 0 1 0 0,0 0-1 0 0,0-1 0 0 0,1 0 1 0 0,0 0-1 0 0,0 0 1 0 0,0 0-1 0 0,0-1 1 0 0,0 0-1 0 0,1 0 1 0 0,-1-1-1 0 0,1 0 1 0 0,0 0-1 0 0,-1-1 1 0 0,1 1-1 0 0,0-1 0 0 0,0-1 1 0 0,0 1-1 0 0,0-1 0 0 0,7 1 24 0 0,-1 1 0 0 0,1-2 0 0 0,0 1-1 0 0,-1-2 1 0 0,1 0 0 0 0,-1-1-1 0 0,1 0 1 0 0,-1-1 0 0 0,0 0 0 0 0,0-1-1 0 0,0-1 1 0 0,-1 0 0 0 0,1-1 0 0 0,-1 0-1 0 0,0 0 1 0 0,-1-2 0 0 0,0 1-1 0 0,0-2 1 0 0,0 1 0 0 0,-1-1 0 0 0,-1-1-1 0 0,1 0 1 0 0,-2 0 0 0 0,8-11-24 0 0,-14 18-6 0 0,0 0 0 0 0,0 0 0 0 0,0 0 0 0 0,0 0 0 0 0,-1 0 0 0 0,1-1 0 0 0,-1 1 0 0 0,0 0 0 0 0,0-1 0 0 0,0 1 0 0 0,-1-1 0 0 0,1 1 1 0 0,-1-1-1 0 0,0 1 0 0 0,0-1 0 0 0,0 0 0 0 0,0 1 0 0 0,-1-1 0 0 0,1 1 0 0 0,-1-1 0 0 0,0 1 0 0 0,0 0 0 0 0,0-1 0 0 0,-1 1 0 0 0,1 0 0 0 0,-1 0 0 0 0,0 0 0 0 0,1 0 0 0 0,-1 0 1 0 0,-1 0-1 0 0,1 0 0 0 0,0 0 0 0 0,-1 1 0 0 0,1 0 0 0 0,-1-1 0 0 0,0 1 0 0 0,0 0 0 0 0,0 0 0 0 0,0 0 0 0 0,0 1 0 0 0,0-1 0 0 0,0 1 0 0 0,-1 0 0 0 0,1 0 0 0 0,-1 0 0 0 0,-2-1 6 0 0,-3 1-30 0 0,1 0 0 0 0,-1 0 0 0 0,0 1 0 0 0,0 0-1 0 0,1 0 1 0 0,-1 1 0 0 0,0 0 0 0 0,1 0 0 0 0,-1 1-1 0 0,1 1 1 0 0,-1-1 0 0 0,1 1 0 0 0,0 1 0 0 0,0-1-1 0 0,0 1 1 0 0,1 1 0 0 0,-4 2 30 0 0,4-3-3 0 0,1 0 1 0 0,-1 1-1 0 0,1 0 1 0 0,0 0-1 0 0,0 0 0 0 0,1 1 1 0 0,0-1-1 0 0,0 2 1 0 0,0-1-1 0 0,0 0 0 0 0,1 1 1 0 0,0 0-1 0 0,1 0 1 0 0,0 0-1 0 0,0 0 1 0 0,0 1-1 0 0,1-1 0 0 0,0 1 1 0 0,0-1-1 0 0,1 1 1 0 0,0 0-1 0 0,0 0 0 0 0,1 0 1 0 0,0 0-1 0 0,0-1 1 0 0,1 1-1 0 0,0 0 0 0 0,1 0 1 0 0,-1 0-1 0 0,2-1 1 0 0,-1 1-1 0 0,1-1 1 0 0,0 0-1 0 0,3 5 3 0 0,3-1 0 0 0,1-1 0 0 0,0 0 0 0 0,1 0 0 0 0,0-1-1 0 0,0 0 1 0 0,1-1 0 0 0,0-1 0 0 0,1 0 0 0 0,0 0 0 0 0,0-1 0 0 0,0-1 0 0 0,1 0 0 0 0,0-1-1 0 0,4 1 1 0 0,204 24-95 0 0,-65-36-3191 0 0,-131 3-458 0 0,-3 0-3756 0 0,-9-2-1010 0 0</inkml:trace>
  <inkml:trace contextRef="#ctx0" brushRef="#br0" timeOffset="-1777.302">10723 648 1568 0 0,'0'0'1745'0'0,"0"0"-250"0"0,0 0-162 0 0,0 0-6 0 0,0 0 170 0 0,0 0 154 0 0,0 0-92 0 0,0 0-292 0 0,0 0-375 0 0,0 0-336 0 0,0 0-168 0 0,-1 2-33 0 0,-8 78 1827 0 0,10-54-1805 0 0,-3-16-293 0 0,1 0 0 0 0,0 0 0 0 0,0 0 1 0 0,1 1-1 0 0,1-1 0 0 0,-1 0 0 0 0,2 0 0 0 0,-1 0 0 0 0,2 0 1 0 0,-1 0-1 0 0,1 0 0 0 0,1 0 0 0 0,-1-1 0 0 0,2 0 1 0 0,-1 1-1 0 0,1-1 0 0 0,1-1 0 0 0,0 1 0 0 0,0-1 0 0 0,1 0 1 0 0,-1-1-1 0 0,2 1 0 0 0,-1-1 0 0 0,1-1 0 0 0,2 2-84 0 0,-6-6 55 0 0,1-1 0 0 0,-1 0 0 0 0,0 0 0 0 0,1 0 0 0 0,-1 0 0 0 0,1 0 0 0 0,-1-1 0 0 0,1 0 0 0 0,-1 0 0 0 0,1 0 0 0 0,-1-1 0 0 0,1 0 0 0 0,-1 0 0 0 0,0 0 0 0 0,1 0 0 0 0,-1 0 0 0 0,0-1-1 0 0,0 0 1 0 0,0 0 0 0 0,0 0 0 0 0,0 0 0 0 0,0-1 0 0 0,-1 1 0 0 0,2-2-55 0 0,79-76 414 0 0,-83 78-413 0 0,131-187 188 0 0,-131 189-193 0 0,-1-1 0 0 0,1 1 0 0 0,0-1 0 0 0,0 1 0 0 0,0-1 0 0 0,0 1 0 0 0,0 0 0 0 0,0-1-1 0 0,0 1 1 0 0,0 0 0 0 0,0 0 0 0 0,0 0 0 0 0,0 0 0 0 0,0 0 0 0 0,0 0 0 0 0,0 0-1 0 0,0 0 1 0 0,-1 0 0 0 0,1 0 0 0 0,0 1 0 0 0,0-1 0 0 0,0 0 0 0 0,0 1 0 0 0,0-1 0 0 0,0 1-1 0 0,0-1 1 0 0,0 1 0 0 0,-1-1 0 0 0,1 1 0 0 0,0-1 0 0 0,0 1 0 0 0,-1 0 0 0 0,1-1 0 0 0,0 1-1 0 0,-1 0 1 0 0,1 0 0 0 0,-1 0 0 0 0,1-1 0 0 0,-1 1 0 0 0,1 0 0 0 0,-1 0 0 0 0,1 0 0 0 0,-1 0-1 0 0,0 0 1 0 0,0 0 0 0 0,0 0 0 0 0,1 0 0 0 0,-1 0 0 0 0,0 0 0 0 0,0 0 0 0 0,0 0 0 0 0,0 0-1 0 0,-1 0 1 0 0,1 0 0 0 0,0 0 0 0 0,0 0 0 0 0,-1 0 4 0 0,6 13 18 0 0,-3-9 14 0 0,-1 1 0 0 0,1-1 1 0 0,1 0-1 0 0,-1 1 0 0 0,1-1 0 0 0,-1 0 0 0 0,1 0 0 0 0,1 0 0 0 0,-1-1 0 0 0,1 1 0 0 0,0-1 0 0 0,0 0 0 0 0,0 0 0 0 0,0 0 0 0 0,1-1 0 0 0,0 1 0 0 0,-1-1 0 0 0,1 0 0 0 0,1 0 0 0 0,-1-1 0 0 0,0 0 0 0 0,1 0 1 0 0,-1 0-1 0 0,1 0 0 0 0,-1-1 0 0 0,1 0 0 0 0,0 0 0 0 0,-1 0 0 0 0,1-1 0 0 0,0 0 0 0 0,0 0 0 0 0,4-1-32 0 0,-1-2 108 0 0,1-1 0 0 0,-1 0-1 0 0,0-1 1 0 0,0 0 0 0 0,0 0 0 0 0,0-1 0 0 0,-1 0-1 0 0,0 0 1 0 0,0-1 0 0 0,-1 0 0 0 0,0 0 0 0 0,0-1-1 0 0,3-4-107 0 0,2-1 71 0 0,-1 1-975 0 0,38-45 1719 0 0,-37 36-5373 0 0,-4 0-5822 0 0,-7 17 906 0 0</inkml:trace>
  <inkml:trace contextRef="#ctx0" brushRef="#br0" timeOffset="-1331.442">11789 118 8682 0 0,'0'0'4601'0'0,"0"0"-2951"0"0,0 0-982 0 0,0 0 62 0 0,0 0 255 0 0,0 0 202 0 0,0 0-35 0 0,0 0-261 0 0,-8 33-256 0 0,-28 107-187 0 0,8 23 394 0 0,-1 163-47 0 0,29-312-794 0 0,6 65-66 0 0,-5-77 63 0 0,-1 0 1 0 0,1 0-1 0 0,0 0 0 0 0,-1 0 1 0 0,1-1-1 0 0,0 1 1 0 0,0 0-1 0 0,0 0 0 0 0,0-1 1 0 0,1 1-1 0 0,-1-1 0 0 0,0 1 1 0 0,1-1-1 0 0,-1 1 1 0 0,1-1-1 0 0,-1 0 0 0 0,1 0 1 0 0,-1 0-1 0 0,1 0 1 0 0,0 0-1 0 0,0 0 0 0 0,0 0 1 0 0,-1 0-1 0 0,1-1 0 0 0,0 1 1 0 0,0-1-1 0 0,0 1 1 0 0,0-1-1 0 0,0 0 0 0 0,0 0 1 0 0,0 0-1 0 0,0 0 0 0 0,0 0 1 0 0,0 0-1 0 0,0-1 1 0 0,0 1 1 0 0,68-55-2 0 0,-29 9-13 0 0,-30 33 19 0 0,0 1 0 0 0,0 0 0 0 0,1 0 0 0 0,0 1 0 0 0,1 1 0 0 0,1 0 1 0 0,11-7-5 0 0,-16 62 190 0 0,-9 94 70 0 0,0-136-272 0 0,1 0 0 0 0,-1-1 0 0 0,1 1-1 0 0,0 0 1 0 0,0 0 0 0 0,0 0-1 0 0,0-1 1 0 0,1 1 0 0 0,-1-1 0 0 0,1 1-1 0 0,-1-1 1 0 0,1 1 0 0 0,0-1 0 0 0,0 0-1 0 0,0 0 1 0 0,0 0 0 0 0,0 0-1 0 0,1 0 1 0 0,-1-1 0 0 0,0 1 0 0 0,1 0-1 0 0,-1-1 1 0 0,1 0 0 0 0,0 0 0 0 0,-1 0-1 0 0,1 0 1 0 0,2 1 12 0 0,31-3-2503 0 0,-11-14-3110 0 0,-5-5-8478 0 0,-17 15 13023 0 0</inkml:trace>
  <inkml:trace contextRef="#ctx0" brushRef="#br0" timeOffset="-996.326">12192 880 0 0 0,'0'0'1595'0'0,"0"0"491"0"0,0 0 92 0 0,0 0-175 0 0,0 0-278 0 0,0 0-235 0 0,0 0-175 0 0,0 0-100 0 0,0 0-1 0 0,20 9 2 0 0,64 28-40 0 0,-80-35-1022 0 0,0 0 1 0 0,1-1-1 0 0,-1 1 0 0 0,1-1 1 0 0,-1 0-1 0 0,1-1 0 0 0,-1 1 1 0 0,1-1-1 0 0,0 1 0 0 0,-1-2 1 0 0,1 1-1 0 0,0 0 0 0 0,-1-1 1 0 0,1 0-1 0 0,-1 0 0 0 0,1 0 1 0 0,-1 0-1 0 0,0-1 0 0 0,1 0 1 0 0,-1 0-1 0 0,4-2-154 0 0,17-7 582 0 0,-15 7-510 0 0,-1 0 0 0 0,1 0 0 0 0,-1-1 0 0 0,0 0 0 0 0,0-1 0 0 0,0 0 0 0 0,-1 0-1 0 0,0-1 1 0 0,0 0 0 0 0,-1 0 0 0 0,0-1 0 0 0,0 0 0 0 0,-1 0 0 0 0,0-1-1 0 0,0 1 1 0 0,-1-1 0 0 0,0-1 0 0 0,0 1 0 0 0,-1-1 0 0 0,-1 1 0 0 0,0-1-1 0 0,0-1 1 0 0,0 1 0 0 0,-2 0 0 0 0,1 0 0 0 0,-1-8-72 0 0,-1 17-9 0 0,0-1 0 0 0,0 0 0 0 0,0 0 0 0 0,0 0 0 0 0,-1 1 0 0 0,1-1 0 0 0,-1 0-1 0 0,1 0 1 0 0,-1 1 0 0 0,0-1 0 0 0,0 0 0 0 0,0 1 0 0 0,0-1 0 0 0,0 1 0 0 0,0-1 0 0 0,0 1 0 0 0,0 0 0 0 0,0-1 0 0 0,-1 1 0 0 0,1 0 0 0 0,0 0 0 0 0,-1 0 0 0 0,1 0 0 0 0,-1 0 0 0 0,0 0 0 0 0,1 0 0 0 0,-1 0-1 0 0,0 1 1 0 0,1-1 0 0 0,-1 1 0 0 0,0-1 0 0 0,0 1 0 0 0,1 0 0 0 0,-1 0 0 0 0,0-1 0 0 0,0 1 0 0 0,0 1 0 0 0,1-1 0 0 0,-1 0 0 0 0,0 0 0 0 0,0 1 0 0 0,-1-1 9 0 0,-75 28-432 0 0,61-14 269 0 0,0 1 0 0 0,1 0 0 0 0,1 1-1 0 0,1 1 1 0 0,0 0 0 0 0,1 1 0 0 0,0 1 0 0 0,2 0 0 0 0,0 0 0 0 0,2 1 0 0 0,-8 21 163 0 0,15-37-87 0 0,0 0 0 0 0,0 0-1 0 0,0 0 1 0 0,1 0 0 0 0,0 1 0 0 0,0-1 0 0 0,0 0-1 0 0,0 1 1 0 0,1-1 0 0 0,0 1 0 0 0,-1-1 0 0 0,2 1-1 0 0,-1-1 1 0 0,0 1 0 0 0,1-1 0 0 0,0 0 0 0 0,0 1-1 0 0,0-1 1 0 0,1 0 0 0 0,0 0 0 0 0,-1 0 0 0 0,1 0-1 0 0,1 0 1 0 0,-1 0 0 0 0,0 0 0 0 0,1-1-1 0 0,0 1 1 0 0,0-1 0 0 0,0 0 0 0 0,0 0 0 0 0,1 0-1 0 0,-1 0 1 0 0,1 0 0 0 0,0-1 0 0 0,-1 0 0 0 0,4 2 87 0 0,8 2-712 0 0,-1 0 0 0 0,1-2 0 0 0,0 1 1 0 0,0-2-1 0 0,0 0 0 0 0,1-1 1 0 0,-1 0-1 0 0,12-1 712 0 0,69-13-10074 0 0,-79 8 8682 0 0</inkml:trace>
  <inkml:trace contextRef="#ctx0" brushRef="#br0" timeOffset="-619.988">12743 972 0 0 0,'0'0'1875'0'0,"0"0"56"0"0,0 0-69 0 0,0 0-90 0 0,0 0-111 0 0,0 0-170 0 0,0 0-194 0 0,0 0-165 0 0,0 0-154 0 0,0 0-76 0 0,0 0-5 0 0,0 0 25 0 0,0 0 48 0 0,-5 2-8 0 0,-9-1 230 0 0,34-22 175 0 0,-1 2-860 0 0,159-154 780 0 0,-178 174-1293 0 0,0-1 0 0 0,0 0 1 0 0,0 1-1 0 0,0-1 0 0 0,-1 0 1 0 0,1 1-1 0 0,0-1 0 0 0,0 0 0 0 0,0 1 1 0 0,0-1-1 0 0,0 0 0 0 0,0 1 0 0 0,0-1 1 0 0,0 0-1 0 0,0 1 0 0 0,0-1 0 0 0,0 0 1 0 0,1 1-1 0 0,-1-1 0 0 0,0 0 1 0 0,0 0-1 0 0,0 1 0 0 0,0-1 0 0 0,0 0 1 0 0,1 1-1 0 0,-1-1 0 0 0,0 0 0 0 0,0 0 1 0 0,0 1-1 0 0,1-1 0 0 0,-1 0 0 0 0,0 0 1 0 0,1 0-1 0 0,-1 1 0 0 0,0-1 1 0 0,0 0-1 0 0,1 0 0 0 0,-1 0 0 0 0,0 0 1 0 0,1 1-1 0 0,-1-1 0 0 0,0 0 0 0 0,1 0 1 0 0,-1 0-1 0 0,0 0 0 0 0,1 0 1 0 0,-1 0-1 0 0,0 0 0 0 0,1 0 0 0 0,-1 0 1 0 0,0 0-1 0 0,1 0 0 0 0,-1 0 0 0 0,0-1 1 0 0,1 1-1 0 0,-1 0 0 0 0,0 0 0 0 0,1 0 1 0 0,-1 0-1 0 0,0 0 0 0 0,0-1 1 0 0,1 1-1 0 0,-1 0 0 0 0,0 0 6 0 0,-7 43-74 0 0,3-26 5 0 0,3-13 70 0 0,-1-1-1 0 0,1 1 1 0 0,0 0-1 0 0,0 0 0 0 0,0-1 1 0 0,1 1-1 0 0,-1 0 0 0 0,1 0 1 0 0,0 0-1 0 0,0 0 0 0 0,0-1 1 0 0,1 1-1 0 0,0 0 1 0 0,-1 0-1 0 0,1 0 0 0 0,0-1 1 0 0,1 1-1 0 0,-1-1 0 0 0,1 1 1 0 0,-1-1-1 0 0,1 1 0 0 0,0-1 1 0 0,0 0-1 0 0,1 0 1 0 0,-1 0-1 0 0,1 0 0 0 0,-1 0 1 0 0,1 0-1 0 0,0-1 0 0 0,0 1 1 0 0,0-1-1 0 0,0 0 0 0 0,1 0 1 0 0,-1 0-1 0 0,1-1 0 0 0,-1 1 1 0 0,3 0-1 0 0,0-1 91 0 0,0 0 0 0 0,0-1 1 0 0,1 1-1 0 0,-1-2 0 0 0,0 1 0 0 0,0-1 1 0 0,0 1-1 0 0,0-2 0 0 0,0 1 0 0 0,0-1 1 0 0,0 0-1 0 0,-1 0 0 0 0,1 0 1 0 0,0-1-1 0 0,-1 0 0 0 0,5-3-91 0 0,11-9 90 0 0,0-1-1 0 0,-2-1 1 0 0,0 0-1 0 0,-1-2 1 0 0,-1 0-1 0 0,0-1 1 0 0,9-16-90 0 0,0-5-4525 0 0,-3-1-4525 0 0,-18 31-1971 0 0</inkml:trace>
  <inkml:trace contextRef="#ctx0" brushRef="#br0" timeOffset="-11562.901">5333 659 0 0 0,'0'0'328'0'0,"0"0"822"0"0,0 0 763 0 0,0 0 652 0 0,0 0 321 0 0,0 0-167 0 0,0 0-520 0 0,0 0-576 0 0,0 0-486 0 0,0 0-325 0 0,0 0-189 0 0,0 0-67 0 0,1 3 5 0 0,46 223 2390 0 0,-35-183-2777 0 0,26 81 69 0 0,2-49-110 0 0,-39-73-118 0 0,0 0 1 0 0,0 0-1 0 0,0-1 1 0 0,0 1-1 0 0,1-1 1 0 0,-1 1-1 0 0,0-1 1 0 0,1 0-1 0 0,0 0 1 0 0,-1 1-1 0 0,1-1 1 0 0,-1 0-1 0 0,1 0 1 0 0,0-1-1 0 0,0 1 1 0 0,0 0-1 0 0,0 0 1 0 0,-1-1-1 0 0,1 1 1 0 0,0-1-1 0 0,0 0 1 0 0,0 0-1 0 0,0 1 1 0 0,0-1-1 0 0,0 0 1 0 0,0-1 0 0 0,0 1-1 0 0,0 0 1 0 0,0-1-1 0 0,0 1 1 0 0,0-1-1 0 0,0 1 1 0 0,-1-1-1 0 0,1 0 1 0 0,0 0-1 0 0,0 0 1 0 0,-1 0-1 0 0,1 0 1 0 0,0 0-1 0 0,-1 0 1 0 0,1 0-1 0 0,-1-1 1 0 0,0 1-1 0 0,1-1 1 0 0,-1 1-1 0 0,0-1 1 0 0,0 0-1 0 0,0 1 1 0 0,0-1-1 0 0,0 0 1 0 0,0 0-16 0 0,33-48 214 0 0,-3-2 1 0 0,-1-1-1 0 0,-3-1 1 0 0,12-37-215 0 0,-34 79 6 0 0,15-35-94 0 0,76-137-2203 0 0,-96 185 2132 0 0,0-1 1 0 0,0 1 0 0 0,0-1-1 0 0,0 1 1 0 0,0-1-1 0 0,0 1 1 0 0,0-1 0 0 0,1 1-1 0 0,-1-1 1 0 0,0 1 0 0 0,0-1-1 0 0,1 1 1 0 0,-1-1 0 0 0,0 0-1 0 0,0 1 1 0 0,1-1 0 0 0,-1 1-1 0 0,1-1 1 0 0,-1 0-1 0 0,0 1 1 0 0,1-1 0 0 0,-1 0-1 0 0,1 1 1 0 0,-1-1 0 0 0,1 0-1 0 0,-1 0 1 0 0,0 1 0 0 0,1-1-1 0 0,-1 0 1 0 0,1 0-1 0 0,0 0 1 0 0,-1 0 0 0 0,1 0-1 0 0,-1 0 1 0 0,1 0 0 0 0,-1 0-1 0 0,1 0 1 0 0,-1 0 0 0 0,1 0-1 0 0,-1 0 1 0 0,1 0 0 0 0,-1 0-1 0 0,1 0 1 0 0,-1-1-1 0 0,1 1 1 0 0,-1 0 0 0 0,1 0-1 0 0,-1 0 1 0 0,1-1 0 0 0,-1 1-1 0 0,0 0 1 0 0,1-1 0 0 0,-1 1-1 0 0,1 0 1 0 0,-1-1-1 0 0,0 1 1 0 0,1-1 0 0 0,-1 1-1 0 0,0-1 1 0 0,0 1 0 0 0,1 0-1 0 0,-1-1 1 0 0,0 1 0 0 0,0-1-1 0 0,0 1 1 0 0,0-1 0 0 0,1 0 158 0 0,1 45-9423 0 0,-2-40 8354 0 0,0 11 322 0 0</inkml:trace>
  <inkml:trace contextRef="#ctx0" brushRef="#br0" timeOffset="-11078.403">5821 917 0 0 0,'0'0'1547'0'0,"0"0"468"0"0,0 0 22 0 0,0 0-82 0 0,0 0-94 0 0,32 15-123 0 0,101 45-184 0 0,-129-58-1450 0 0,-1 0 0 0 0,1 0 0 0 0,0-1 0 0 0,0 1 0 0 0,0-1 0 0 0,0 0 0 0 0,0 0 0 0 0,0-1 0 0 0,0 1 0 0 0,0-1 0 0 0,0 0-1 0 0,0 0 1 0 0,0 0 0 0 0,0-1 0 0 0,0 1 0 0 0,0-1 0 0 0,0 0 0 0 0,-1 0 0 0 0,1 0 0 0 0,0-1 0 0 0,3-1-104 0 0,6-3 393 0 0,14-4 30 0 0,0-1-1 0 0,0-2 1 0 0,-1-1-1 0 0,-1-1 1 0 0,0-1-1 0 0,-1-1 1 0 0,-1-1 0 0 0,-1-1-1 0 0,0-1 1 0 0,-2-1-1 0 0,0-1 1 0 0,5-9-423 0 0,-21 27 11 0 0,0 0 1 0 0,-1 1 0 0 0,0-1 0 0 0,0-1-1 0 0,0 1 1 0 0,0 0 0 0 0,-1-1-1 0 0,0 1 1 0 0,0-1 0 0 0,0 0 0 0 0,0 0-1 0 0,-1 0 1 0 0,1 0 0 0 0,-2 0 0 0 0,1 0-1 0 0,0 0 1 0 0,-1 0 0 0 0,0 0-1 0 0,0 0 1 0 0,0 0 0 0 0,-1 0 0 0 0,0 0-1 0 0,0 0 1 0 0,0 0 0 0 0,0 0 0 0 0,-1 0-1 0 0,0 0 1 0 0,0 0 0 0 0,0 1-1 0 0,-1-1 1 0 0,1 1 0 0 0,-1 0 0 0 0,0 0-1 0 0,-1 0 1 0 0,1 0 0 0 0,-1 0-1 0 0,1 0 1 0 0,-1 1 0 0 0,0 0 0 0 0,0 0-1 0 0,-1 0 1 0 0,1 0 0 0 0,0 1 0 0 0,-1 0-1 0 0,0 0 1 0 0,1 0 0 0 0,-1 0-1 0 0,-3 0-11 0 0,-1 1-17 0 0,1 1 0 0 0,0 0 0 0 0,-1 0 0 0 0,1 1 0 0 0,0 0-1 0 0,0 0 1 0 0,0 1 0 0 0,0 0 0 0 0,0 1 0 0 0,0 0 0 0 0,0 0-1 0 0,1 0 1 0 0,-1 1 0 0 0,1 0 0 0 0,0 1 0 0 0,0-1-1 0 0,1 1 1 0 0,-1 1 0 0 0,1-1 0 0 0,0 1 0 0 0,1 0 0 0 0,-1 1-1 0 0,1-1 1 0 0,1 1 0 0 0,-1 0 0 0 0,1 0 0 0 0,0 0 0 0 0,0 1-1 0 0,1 0 1 0 0,0-1 0 0 0,1 1 0 0 0,0 0 0 0 0,-1 7 17 0 0,0-2 8 0 0,1 0 0 0 0,0 1 0 0 0,1-1 0 0 0,0 0-1 0 0,2 1 1 0 0,-1-1 0 0 0,2 1 0 0 0,-1-1 0 0 0,2 0 0 0 0,0 0 0 0 0,0 0 0 0 0,2 0 0 0 0,-1 0 0 0 0,2-1 0 0 0,-1 0 0 0 0,2 0 0 0 0,-1 0 0 0 0,2-1 0 0 0,0 0 0 0 0,0 0 0 0 0,1-1 0 0 0,0 0 0 0 0,0-1 0 0 0,1 0 0 0 0,1 0 0 0 0,0-1 0 0 0,0 0 0 0 0,0-1 0 0 0,1 0 0 0 0,0-1-1 0 0,0-1 1 0 0,13 5-8 0 0,-12-5 65 0 0,1 0-1 0 0,1-1 0 0 0,-1-1 0 0 0,1 0 1 0 0,-1 0-1 0 0,1-2 0 0 0,0 0 0 0 0,0-1 0 0 0,0 0 1 0 0,0-1-1 0 0,-1 0 0 0 0,1-2 0 0 0,0 0 1 0 0,-1 0-1 0 0,1-1 0 0 0,-1-1 0 0 0,-1-1 0 0 0,1 0 1 0 0,4-3-65 0 0,9-9-1 0 0,-2-2 0 0 0,0 0 0 0 0,-2-2 0 0 0,0-1 0 0 0,-1-1 0 0 0,-2 0 0 0 0,0-2 1 0 0,-2 0-1 0 0,-1-1 0 0 0,0-1 0 0 0,-3-1 0 0 0,0 0 0 0 0,-2 0 0 0 0,-1-2 0 0 0,-1 1 0 0 0,-2-1 1 0 0,-1-1-1 0 0,-1 1 0 0 0,-2-1 0 0 0,-2 0 0 0 0,0 0 0 0 0,-2 0 0 0 0,-2-1 0 0 0,0 1 0 0 0,-3 1 1 0 0,0-1-1 0 0,-7-19 1 0 0,9 39-47 0 0,0 0 1 0 0,-1 0-1 0 0,-1 1 1 0 0,1 0-1 0 0,-2-1 1 0 0,1 2-1 0 0,-2-1 1 0 0,1 1 0 0 0,-2 0-1 0 0,1 0 1 0 0,-1 1-1 0 0,-5-5 47 0 0,10 12-7 0 0,1 1-1 0 0,-1-1 0 0 0,0 0 1 0 0,1 1-1 0 0,-1 0 1 0 0,0-1-1 0 0,0 1 0 0 0,0 0 1 0 0,0 1-1 0 0,0-1 1 0 0,0 0-1 0 0,0 1 0 0 0,0 0 1 0 0,0 0-1 0 0,0 0 1 0 0,0 0-1 0 0,0 0 0 0 0,0 1 1 0 0,-1-1-1 0 0,1 1 1 0 0,0 0-1 0 0,1 0 0 0 0,-1 0 1 0 0,0 0-1 0 0,0 0 1 0 0,0 1-1 0 0,1-1 0 0 0,-1 1 1 0 0,0 0-1 0 0,1-1 1 0 0,0 1-1 0 0,-1 1 0 0 0,1-1 1 0 0,-2 2 7 0 0,-57 91 81 0 0,50-62-15 0 0,1 1 1 0 0,2-1 0 0 0,2 1-1 0 0,1 1 1 0 0,1-1-1 0 0,2 1 1 0 0,1-1-1 0 0,2 1 1 0 0,2 0 0 0 0,1-1-1 0 0,1 0 1 0 0,7 21-67 0 0,-1-18 16 0 0,2-1 0 0 0,1-1 0 0 0,1-1 0 0 0,2 0 0 0 0,2-1 0 0 0,1-1 1 0 0,1 0-1 0 0,2-2 0 0 0,1-1 0 0 0,27 26-16 0 0,-43-46-90 0 0,1-1-1 0 0,0-1 1 0 0,1 1 0 0 0,0-1-1 0 0,0-1 1 0 0,0 0 0 0 0,1 0 0 0 0,0-1-1 0 0,0 0 1 0 0,1-1 0 0 0,-1-1-1 0 0,1 0 1 0 0,7 1 90 0 0,-13-3-467 0 0,1 0 0 0 0,-1-1 1 0 0,0 0-1 0 0,0-1 0 0 0,1 1 1 0 0,-1-1-1 0 0,0 0 0 0 0,0-1 0 0 0,0 1 1 0 0,0-1-1 0 0,0 0 0 0 0,0-1 0 0 0,-1 0 1 0 0,1 0-1 0 0,-1 0 0 0 0,1 0 0 0 0,1-3 467 0 0,38-33-10446 0 0,-34 24 7975 0 0</inkml:trace>
  <inkml:trace contextRef="#ctx0" brushRef="#br0" timeOffset="-10762.707">7397 582 9930 0 0,'0'0'1819'0'0,"0"0"-435"0"0,0 0-219 0 0,0 0-33 0 0,0 0-13 0 0,0 0-131 0 0,0 0-225 0 0,-22 31-198 0 0,-66 100-157 0 0,83-125-365 0 0,0 0 0 0 0,1 0 0 0 0,0 1 0 0 0,0-1 0 0 0,1 1-1 0 0,0 0 1 0 0,0 0 0 0 0,0 0 0 0 0,1 1 0 0 0,0-1 0 0 0,0 1 0 0 0,1-1-1 0 0,0 5-42 0 0,-2 11 88 0 0,2-16-41 0 0,-1 0 0 0 0,1-1 0 0 0,0 1 0 0 0,1 0 1 0 0,0 0-1 0 0,0-1 0 0 0,0 1 0 0 0,1 0 0 0 0,0 0 0 0 0,0-1 1 0 0,0 1-1 0 0,1-1 0 0 0,0 1 0 0 0,1-1 0 0 0,-1 0 1 0 0,1 1-1 0 0,0-2 0 0 0,1 1 0 0 0,0 0 0 0 0,0 0 1 0 0,0-1-1 0 0,0 0 0 0 0,1 0 0 0 0,0 0 0 0 0,0-1 0 0 0,0 1 1 0 0,0-1-1 0 0,1-1 0 0 0,0 1 0 0 0,-1-1 0 0 0,1 0 1 0 0,1 0-1 0 0,-1 0 0 0 0,6 1-47 0 0,-3-3 102 0 0,0 1-1 0 0,0-2 1 0 0,-1 1 0 0 0,1-1 0 0 0,0 0 0 0 0,0-1-1 0 0,0 0 1 0 0,-1-1 0 0 0,1 0 0 0 0,-1 0-1 0 0,1 0 1 0 0,-1-1 0 0 0,0-1 0 0 0,0 1-1 0 0,0-1 1 0 0,0-1 0 0 0,-1 0 0 0 0,1 0-1 0 0,-1 0 1 0 0,-1-1 0 0 0,1 1 0 0 0,-1-2 0 0 0,0 1-1 0 0,0-1 1 0 0,2-3-102 0 0,0-1 48 0 0,-1 0 0 0 0,0 0 0 0 0,-1-1 0 0 0,0 1-1 0 0,0-1 1 0 0,-1-1 0 0 0,-1 1 0 0 0,0-1 0 0 0,-1 0 0 0 0,-1 0 0 0 0,1 0 0 0 0,-2 0-1 0 0,0 0 1 0 0,-1 0 0 0 0,0 0 0 0 0,-2-13-48 0 0,2 20-64 0 0,-1 0 0 0 0,0 0 1 0 0,-1 1-1 0 0,1-1 0 0 0,-1 1 0 0 0,0-1 1 0 0,0 1-1 0 0,0 0 0 0 0,-1 0 0 0 0,0 0 1 0 0,0 0-1 0 0,-1 0 0 0 0,1 1 0 0 0,-1-1 0 0 0,0 1 1 0 0,0 0-1 0 0,0 0 0 0 0,-1 0 0 0 0,1 1 1 0 0,-1-1-1 0 0,0 1 0 0 0,0 1 0 0 0,0-1 1 0 0,0 0-1 0 0,0 1 0 0 0,-1 0 0 0 0,1 1 1 0 0,-1-1-1 0 0,0 1 0 0 0,1 0 0 0 0,-1 0 0 0 0,0 1 1 0 0,0 0-1 0 0,1 0 0 0 0,-1 0 0 0 0,0 0 1 0 0,0 1-1 0 0,1 0 0 0 0,-1 0 0 0 0,1 1 1 0 0,-1 0-1 0 0,1 0 0 0 0,-3 1 64 0 0,-42 47-4903 0 0,26-10-5508 0 0,19-27 3635 0 0</inkml:trace>
  <inkml:trace contextRef="#ctx0" brushRef="#br0" timeOffset="-10499.305">7960 722 2657 0 0,'0'0'2573'0'0,"0"0"-1035"0"0,0 0-198 0 0,0 0 327 0 0,0 0 330 0 0,0 0 87 0 0,0 0-221 0 0,0 0-382 0 0,0 0-400 0 0,0 0-345 0 0,0 0-246 0 0,0 0-130 0 0,0 0-87 0 0,-22-4-15 0 0,-70-10-4 0 0,89 14-235 0 0,-1 0-1 0 0,1 0 0 0 0,0 0 1 0 0,-1 1-1 0 0,1-1 0 0 0,0 1 1 0 0,0 0-1 0 0,-1 0 0 0 0,1 0 1 0 0,0 0-1 0 0,0 1 0 0 0,0-1 0 0 0,0 1 1 0 0,0 0-1 0 0,1 0 0 0 0,-1 0 1 0 0,0 0-1 0 0,1 0 0 0 0,-1 1 1 0 0,0 1-19 0 0,-6 4 84 0 0,3-4-65 0 0,1-1 0 0 0,0 1 1 0 0,0 0-1 0 0,0 1 0 0 0,0-1 0 0 0,1 1 0 0 0,0 0 0 0 0,0 0 1 0 0,0 0-1 0 0,0 1 0 0 0,1 0 0 0 0,0-1 0 0 0,0 1 0 0 0,0 0 1 0 0,1 0-1 0 0,0 0 0 0 0,0 1 0 0 0,1-1 0 0 0,0 0 0 0 0,0 1 0 0 0,0-1 1 0 0,1 1-1 0 0,0-1 0 0 0,0 1 0 0 0,0-1 0 0 0,1 1 0 0 0,0-1 1 0 0,1 1-1 0 0,-1-1 0 0 0,1 0 0 0 0,0 0 0 0 0,1 0 0 0 0,2 6-19 0 0,7-1 2 0 0,-1 0 0 0 0,2-1 0 0 0,-1-1-1 0 0,1 0 1 0 0,1-1 0 0 0,0 0 0 0 0,0-1-1 0 0,0 0 1 0 0,1-1 0 0 0,0-1 0 0 0,0 0-1 0 0,0-2 1 0 0,1 1 0 0 0,-1-2 0 0 0,1 0-1 0 0,0-1 1 0 0,-1 0 0 0 0,1-1 0 0 0,12-2-2 0 0,-22 1-130 0 0,0 1 0 0 0,0-1 1 0 0,-1 0-1 0 0,1-1 0 0 0,0 1 1 0 0,0-1-1 0 0,-1 0 0 0 0,1-1 1 0 0,-1 1-1 0 0,1-1 0 0 0,-1 0 1 0 0,0 0-1 0 0,0-1 0 0 0,-1 0 1 0 0,1 0-1 0 0,-1 0 0 0 0,1 0 1 0 0,2-4 129 0 0,18-24-4268 0 0,-3-2-4268 0 0,-13 19 1905 0 0</inkml:trace>
  <inkml:trace contextRef="#ctx0" brushRef="#br0" timeOffset="-10187.557">8365 740 5889 0 0,'0'0'3465'0'0,"0"0"-1695"0"0,0 0-501 0 0,0 0 121 0 0,0 0-6 0 0,0 0-181 0 0,0 0-365 0 0,-7 33-408 0 0,-20 103-246 0 0,21-62-258 0 0,12-53-1380 0 0,2-20-5194 0 0,-6-4 1792 0 0,-2-1 66 0 0</inkml:trace>
  <inkml:trace contextRef="#ctx0" brushRef="#br0" timeOffset="-10186.557">8356 394 3113 0 0,'0'0'3913'0'0,"0"0"-1777"0"0,0 0-808 0 0,0 0-496 0 0,0 0-407 0 0,0 0-321 0 0,0 0-273 0 0,0 0-303 0 0,0 0-472 0 0,0 0-752 0 0,0 0-1561 0 0,0 0-2056 0 0</inkml:trace>
  <inkml:trace contextRef="#ctx0" brushRef="#br0" timeOffset="-9904.359">8840 181 13091 0 0,'0'0'2560'0'0,"0"0"-1475"0"0,0 0-433 0 0,0 0 293 0 0,0 0 244 0 0,0 0 27 0 0,0 0-192 0 0,0 0-307 0 0,2 36-231 0 0,7 118-150 0 0,-7 170 264 0 0,14-81-2134 0 0,-19-206-2738 0 0,-19-29-8268 0 0,16-8 6985 0 0</inkml:trace>
  <inkml:trace contextRef="#ctx0" brushRef="#br0" timeOffset="-9355.926">8695 737 4569 0 0,'0'0'2088'0'0,"0"0"-290"0"0,0 0-103 0 0,0 0-113 0 0,0 0-175 0 0,0 0-210 0 0,0 0-270 0 0,0 0-221 0 0,35-7-171 0 0,108-17-147 0 0,-60 21 194 0 0,117 44 125 0 0,-193-39-747 0 0,-6-3 56 0 0,-1 1 0 0 0,1 0 0 0 0,0 0 0 0 0,0 0 0 0 0,-1 0 0 0 0,1-1 1 0 0,0 1-1 0 0,0 0 0 0 0,-1 0 0 0 0,1 1 0 0 0,0-1 0 0 0,-1 0 0 0 0,1 0 0 0 0,0 0 1 0 0,0 0-1 0 0,-1 1 0 0 0,1-1 0 0 0,0 0 0 0 0,-1 1 0 0 0,1-1 0 0 0,-1 0 0 0 0,1 1 1 0 0,0-1-1 0 0,-1 1 0 0 0,1-1 0 0 0,-1 1 0 0 0,1-1 0 0 0,-1 1 0 0 0,1-1 1 0 0,-1 1-1 0 0,0 0 0 0 0,1-1 0 0 0,-1 1 0 0 0,0 0 0 0 0,1-1 0 0 0,-1 1 0 0 0,0 0 1 0 0,0-1-1 0 0,0 1 0 0 0,1 0 0 0 0,-1-1 0 0 0,0 1 0 0 0,0 0 0 0 0,0 0 0 0 0,0-1 1 0 0,0 1-1 0 0,0 0 0 0 0,-1 0 0 0 0,1-1 0 0 0,0 1 0 0 0,0 0 0 0 0,0-1 1 0 0,-1 1-1 0 0,1 0 0 0 0,0-1 0 0 0,-1 1 0 0 0,1 0-16 0 0,-1-1 14 0 0,0 1 0 0 0,1 0 0 0 0,-1-1 0 0 0,1 1 0 0 0,-1 0 0 0 0,1-1-1 0 0,-1 1 1 0 0,1 0 0 0 0,0 0 0 0 0,-1-1 0 0 0,1 1 0 0 0,0 0 0 0 0,-1 0 0 0 0,1 0 0 0 0,0-1 0 0 0,0 1 0 0 0,0 0-1 0 0,0 0 1 0 0,0 0 0 0 0,0 0 0 0 0,0-1 0 0 0,0 1 0 0 0,0 0 0 0 0,0 0 0 0 0,1 0 0 0 0,-1 0 0 0 0,0-1 0 0 0,0 1-1 0 0,1 0 1 0 0,-1 0 0 0 0,0-1 0 0 0,1 1 0 0 0,-1 0 0 0 0,1-1 0 0 0,-1 1 0 0 0,1 0 0 0 0,0-1 0 0 0,-1 1 0 0 0,1 0-1 0 0,-1-1 1 0 0,1 1 0 0 0,0-1 0 0 0,0 0 0 0 0,-1 1 0 0 0,1-1 0 0 0,0 1 0 0 0,0-1 0 0 0,-1 0 0 0 0,1 0 0 0 0,0 1-1 0 0,0-1 1 0 0,0 0 0 0 0,0 0 0 0 0,-1 0 0 0 0,1 0 0 0 0,0 0 0 0 0,0 0 0 0 0,0 0 0 0 0,0 0-14 0 0,52 1 354 0 0,-37-5-151 0 0,0-1 0 0 0,-1 0-1 0 0,0-1 1 0 0,0-1 0 0 0,0 0 0 0 0,-1-1 0 0 0,0-1 0 0 0,-1 0-1 0 0,0 0 1 0 0,0-2 0 0 0,-1 0 0 0 0,4-4-203 0 0,-11 10 176 0 0,-4 4-159 0 0,-1 1 1 0 0,0-1-1 0 0,1 0 0 0 0,-1 0 0 0 0,1 1 0 0 0,-1-1 1 0 0,1 0-1 0 0,-1 1 0 0 0,1-1 0 0 0,0 1 0 0 0,-1-1 0 0 0,1 0 1 0 0,0 1-1 0 0,0-1 0 0 0,-1 1 0 0 0,1 0 0 0 0,0-1 1 0 0,0 1-1 0 0,0 0 0 0 0,-1-1 0 0 0,1 1 0 0 0,0 0 0 0 0,0 0 1 0 0,0 0-1 0 0,0 0 0 0 0,0 0 0 0 0,-1 0 0 0 0,1 0 1 0 0,0 0-1 0 0,0 0 0 0 0,0 0 0 0 0,0 0 0 0 0,0 1 0 0 0,-1-1 1 0 0,1 0-1 0 0,0 1 0 0 0,0-1 0 0 0,0 0 0 0 0,-1 1 0 0 0,1-1 1 0 0,0 1-1 0 0,-1-1 0 0 0,1 1 0 0 0,0-1 0 0 0,-1 1 1 0 0,1 0-1 0 0,-1-1 0 0 0,1 1 0 0 0,-1 0 0 0 0,1 0 0 0 0,-1-1 1 0 0,1 1-1 0 0,-1 0 0 0 0,1 0-17 0 0,33 51 199 0 0,-3 1-1 0 0,-1 1 1 0 0,17 49-199 0 0,-10-23 19 0 0,-22-52-16 0 0,-2-1-1 0 0,-2 2 1 0 0,0 0 0 0 0,-2 0-1 0 0,-1 0 1 0 0,-1 1 0 0 0,-2 1-1 0 0,-1-1 1 0 0,-1 1 0 0 0,-2-1-1 0 0,0 1 1 0 0,-4 12-3 0 0,2-34 0 0 0,-1 0 0 0 0,0-1 1 0 0,0 1-1 0 0,-1-1 0 0 0,0 0 1 0 0,-1 0-1 0 0,0 0 0 0 0,0-1 1 0 0,0 1-1 0 0,-1-1 0 0 0,0 0 0 0 0,-1 0 1 0 0,0 0-1 0 0,0-1 0 0 0,0 0 1 0 0,-1 0-1 0 0,1-1 0 0 0,-1 0 1 0 0,-1 0-1 0 0,1 0 0 0 0,-1-1 1 0 0,0 0-1 0 0,0-1 0 0 0,0 0 0 0 0,0 0 1 0 0,0 0-1 0 0,-1-1 0 0 0,0-1 1 0 0,1 1-1 0 0,-1-1 0 0 0,-1-1 0 0 0,5 1 3 0 0,0-1 1 0 0,0 0-1 0 0,0 0 0 0 0,0 0 1 0 0,1-1-1 0 0,-1 1 0 0 0,0-1 0 0 0,0-1 1 0 0,0 1-1 0 0,1-1 0 0 0,-1 1 0 0 0,0-1 1 0 0,1 0-1 0 0,0-1 0 0 0,-1 1 0 0 0,1-1 1 0 0,0 0-1 0 0,0 0 0 0 0,1 0 1 0 0,-1-1-1 0 0,1 1 0 0 0,-1-1 0 0 0,1 0 1 0 0,0 0-1 0 0,1 0 0 0 0,-1 0 0 0 0,1-1 1 0 0,-1 1-1 0 0,0-3-3 0 0,0-6-5 0 0,1 1 1 0 0,0-1-1 0 0,1 0 1 0 0,0 0-1 0 0,1 0 1 0 0,0 0-1 0 0,1 1 1 0 0,1-1-1 0 0,0 0 1 0 0,0 0-1 0 0,2 1 1 0 0,-1-1-1 0 0,2-1 5 0 0,8-12-204 0 0,1 1 0 0 0,0 0-1 0 0,2 1 1 0 0,1 0-1 0 0,1 1 1 0 0,1 2 0 0 0,1 0-1 0 0,0 0 1 0 0,2 2 0 0 0,0 1-1 0 0,1 1 1 0 0,1 0 0 0 0,1 2 204 0 0,83-34-3690 0 0,-33 28-6139 0 0,-66 19 7772 0 0,10-5-4176 0 0</inkml:trace>
  <inkml:trace contextRef="#ctx0" brushRef="#br0" timeOffset="-14464.871">615 902 0 0 0,'0'0'1659'0'0,"0"0"215"0"0,0 0 72 0 0,0 0-134 0 0,0 0-221 0 0,0 0-229 0 0,0 0-189 0 0,-13-15-150 0 0,-42-44-107 0 0,54 57-832 0 0,-1 0 0 0 0,0 1 0 0 0,0-1 0 0 0,0 0 0 0 0,0 1 0 0 0,0-1 1 0 0,0 1-1 0 0,0 0 0 0 0,0 0 0 0 0,-1 0 0 0 0,1 0 0 0 0,0 0 0 0 0,-1 0 0 0 0,1 1 0 0 0,-1-1 0 0 0,1 1 0 0 0,-1-1 0 0 0,1 1 0 0 0,-1 0 0 0 0,1 0 0 0 0,-1 0 0 0 0,1 1 0 0 0,-1-1 0 0 0,-1 1-84 0 0,-8 0 412 0 0,-4 3-258 0 0,1 0 1 0 0,0 0-1 0 0,0 2 1 0 0,0 0-1 0 0,0 0 1 0 0,1 2 0 0 0,0 0-1 0 0,0 0 1 0 0,1 1-1 0 0,0 1 1 0 0,1 0-1 0 0,0 1 1 0 0,1 0-1 0 0,0 1 1 0 0,0 0 0 0 0,2 1-1 0 0,-1 0 1 0 0,-4 10-155 0 0,5-13 13 0 0,1 0 0 0 0,0 1 0 0 0,0 0 0 0 0,1 1 1 0 0,0 0-1 0 0,1 0 0 0 0,1 0 0 0 0,0 1 0 0 0,1 0 1 0 0,0 0-1 0 0,0 0 0 0 0,2 0 0 0 0,0 0 0 0 0,0 1 0 0 0,1-1 1 0 0,1 1-1 0 0,0 0 0 0 0,1 4-13 0 0,3-12 29 0 0,-1-1-1 0 0,1 0 1 0 0,0 0 0 0 0,0 0-1 0 0,0 0 1 0 0,1-1 0 0 0,0 1-1 0 0,0-1 1 0 0,0 0 0 0 0,0-1-1 0 0,0 1 1 0 0,1-1 0 0 0,0 0-1 0 0,0-1 1 0 0,-1 1 0 0 0,2-1-1 0 0,-1 0 1 0 0,0-1 0 0 0,0 1-1 0 0,0-1 1 0 0,1-1 0 0 0,-1 1-1 0 0,1-1 1 0 0,-1 0 0 0 0,0 0 0 0 0,1-1-1 0 0,-1 0 1 0 0,0 0 0 0 0,1-1-1 0 0,-1 1 1 0 0,0-1 0 0 0,0 0-1 0 0,0-1 1 0 0,1 0-29 0 0,24-14 149 0 0,-1-1 0 0 0,0-1 1 0 0,-1-2-1 0 0,-2 0 0 0 0,0-2 0 0 0,-1-1 1 0 0,-1-2-1 0 0,-2 0 0 0 0,0-1 0 0 0,10-18-149 0 0,92-160 443 0 0,-124 205-440 0 0,-1 0 0 0 0,0 0 0 0 0,0 0 0 0 0,0 1-1 0 0,1-1 1 0 0,-1 0 0 0 0,0 0 0 0 0,1 0 0 0 0,-1 0 0 0 0,0 0 0 0 0,0 0 0 0 0,1 0 0 0 0,-1 0 0 0 0,0 0 0 0 0,1 0-1 0 0,-1 0 1 0 0,0 0 0 0 0,0 0 0 0 0,1 0 0 0 0,-1 0 0 0 0,0 0 0 0 0,1 0 0 0 0,-1 0 0 0 0,0 0 0 0 0,1 0-3 0 0,-3 13-30 0 0,-10 196-452 0 0,12-202 292 0 0,1-1 0 0 0,0 1 0 0 0,0-1-1 0 0,1 0 1 0 0,-1 1 0 0 0,1-1 0 0 0,1 0-1 0 0,-1 0 1 0 0,1 0 0 0 0,0 0 0 0 0,1-1 0 0 0,-1 1-1 0 0,1-1 1 0 0,0 0 0 0 0,0 0 0 0 0,1 0-1 0 0,-1 0 1 0 0,1-1 0 0 0,5 3 190 0 0,29 15-5097 0 0,7-10-4521 0 0,-31-12 6672 0 0</inkml:trace>
  <inkml:trace contextRef="#ctx0" brushRef="#br0" timeOffset="-14093.139">994 1223 4913 0 0,'0'0'2471'0'0,"0"0"-296"0"0,0 0-205 0 0,0 0-67 0 0,0 0-168 0 0,0 0-334 0 0,0 0-380 0 0,0 0-277 0 0,0 0-144 0 0,0 0-57 0 0,0 0-47 0 0,0 0-54 0 0,16-14-82 0 0,54-44-83 0 0,112-135 490 0 0,-119 129-667 0 0,-62 131-681 0 0,-1-63 608 0 0,1 1 0 0 0,-1 0 0 0 0,1 0 0 0 0,0 0 0 0 0,1 0 0 0 0,-1-1 0 0 0,1 1 0 0 0,0-1 1 0 0,0 1-1 0 0,0-1 0 0 0,1 0 0 0 0,-1 0 0 0 0,1 0 0 0 0,0 0 0 0 0,0 0 0 0 0,1 0 1 0 0,-1-1-1 0 0,1 0 0 0 0,0 0 0 0 0,0 0 0 0 0,0 0 0 0 0,0 0 0 0 0,0-1 0 0 0,1 0 0 0 0,-1 0 1 0 0,1 0-1 0 0,-1 0 0 0 0,1-1 0 0 0,0 1 0 0 0,-1-1 0 0 0,1-1 0 0 0,0 1 0 0 0,0-1 1 0 0,0 1-1 0 0,0-2 0 0 0,0 1 0 0 0,0 0 0 0 0,0-1 0 0 0,2 0-27 0 0,5-5 151 0 0,0 0 1 0 0,0 0-1 0 0,0-1 0 0 0,-1-1 0 0 0,0 0 0 0 0,0 0 1 0 0,-1-1-1 0 0,0 0 0 0 0,-1-1 0 0 0,0 0 0 0 0,0-1 1 0 0,-1 0-1 0 0,-1 0 0 0 0,0 0 0 0 0,0-1 0 0 0,0-2-151 0 0,1 1-297 0 0,-7 9-157 0 0,1 0 0 0 0,0 0 0 0 0,0 1 0 0 0,1-1 0 0 0,-1 0 0 0 0,1 1 0 0 0,0 0-1 0 0,0-1 1 0 0,0 1 0 0 0,0 1 0 0 0,1-1 0 0 0,-1 0 0 0 0,1 1 0 0 0,-1-1 0 0 0,1 1 0 0 0,0 0 0 0 0,0 0 0 0 0,0 1 0 0 0,2-1 454 0 0,1 0-6340 0 0,-1 1-3209 0 0</inkml:trace>
  <inkml:trace contextRef="#ctx0" brushRef="#br0" timeOffset="-13574.284">2143 733 7778 0 0,'0'0'2256'0'0,"0"0"-616"0"0,0 0-302 0 0,0 0-26 0 0,0 0 17 0 0,0 0-128 0 0,0 0-241 0 0,0 0-223 0 0,0 0-176 0 0,0 0-122 0 0,-32 2-86 0 0,-101 12-70 0 0,128-14-264 0 0,1 0 0 0 0,-1 1 0 0 0,1 0 0 0 0,-1 0 0 0 0,1 0 1 0 0,-1 1-1 0 0,1-1 0 0 0,0 1 0 0 0,0 0 0 0 0,-1 0 0 0 0,1 1 0 0 0,1-1 0 0 0,-1 1 0 0 0,0 0 0 0 0,1 0 0 0 0,-1 0 0 0 0,1 0 1 0 0,0 1-20 0 0,-6 5 53 0 0,-2 1-62 0 0,2 0-1 0 0,-1 0 1 0 0,2 1 0 0 0,-1 0-1 0 0,2 0 1 0 0,-1 1-1 0 0,1 0 1 0 0,1 0-1 0 0,0 0 1 0 0,1 1-1 0 0,0 0 1 0 0,1 0-1 0 0,1 1 1 0 0,0-1-1 0 0,1 1 1 0 0,0 0-1 0 0,1-1 1 0 0,0 1-1 0 0,1 0 1 0 0,2 5 9 0 0,-1-14-2 0 0,1-1 0 0 0,1 1 0 0 0,-1-1 0 0 0,0 0 0 0 0,1 1 0 0 0,0-1-1 0 0,0 0 1 0 0,0-1 0 0 0,1 1 0 0 0,-1 0 0 0 0,1-1 0 0 0,0 0 0 0 0,0 0 0 0 0,0 0 0 0 0,1 0 0 0 0,-1-1 0 0 0,0 0 0 0 0,1 0-1 0 0,0 0 1 0 0,-1 0 0 0 0,1-1 0 0 0,0 0 0 0 0,0 0 0 0 0,0 0 0 0 0,0 0 0 0 0,0-1 0 0 0,0 0 0 0 0,0 0 0 0 0,0 0 0 0 0,0 0-1 0 0,0-1 1 0 0,0 0 0 0 0,-1 0 0 0 0,1-1 0 0 0,0 1 0 0 0,0-1 0 0 0,-1 0 0 0 0,1 0 0 0 0,-1 0 0 0 0,1-1 0 0 0,2-2 2 0 0,18-12 131 0 0,-2 0 1 0 0,0-2 0 0 0,-1-1 0 0 0,0 0 0 0 0,-2-2 0 0 0,-1 0-1 0 0,16-23-131 0 0,21-24 366 0 0,-55 68-353 0 0,-1-1 0 0 0,1 1 0 0 0,0-1 0 0 0,-1 1 0 0 0,1 0 1 0 0,0 0-1 0 0,0-1 0 0 0,0 1 0 0 0,0 0 0 0 0,0 0 0 0 0,0 0 0 0 0,0 0 0 0 0,0 0 0 0 0,0 0 0 0 0,1 0 1 0 0,-1 1-1 0 0,0-1 0 0 0,1 0 0 0 0,-1 1 0 0 0,0-1 0 0 0,1 1 0 0 0,-1-1 0 0 0,1 1 0 0 0,-1 0 1 0 0,0-1-1 0 0,1 1 0 0 0,-1 0 0 0 0,1 0 0 0 0,-1 0 0 0 0,1 0 0 0 0,-1 0 0 0 0,1 1 0 0 0,-1-1 0 0 0,1 0 1 0 0,-1 1-1 0 0,1-1 0 0 0,-1 1 0 0 0,0-1 0 0 0,1 1 0 0 0,-1 0-13 0 0,8 22 79 0 0,-1 1 0 0 0,-1-1 0 0 0,-2 2 0 0 0,0-1 0 0 0,-1 0 0 0 0,-2 1 1 0 0,0 0-1 0 0,-2 5-79 0 0,2 16 22 0 0,4 401-224 0 0,-9-404 183 0 0,-2-1-1 0 0,-2 1 0 0 0,-2-1 1 0 0,-1-1-1 0 0,-13 33 20 0 0,18-60-4 0 0,-1 0 0 0 0,0-1 0 0 0,0 1 0 0 0,-2-1 0 0 0,1 0 0 0 0,-2-1 1 0 0,1 0-1 0 0,-2 0 0 0 0,0-1 0 0 0,0 0 0 0 0,-1-1 0 0 0,0 0 0 0 0,-1 0 4 0 0,11-10-2 0 0,0 1 0 0 0,0 0 0 0 0,0 0 0 0 0,0 0 0 0 0,0 0 1 0 0,0-1-1 0 0,0 1 0 0 0,-1-1 0 0 0,1 1 0 0 0,0-1 0 0 0,0 1 0 0 0,-1-1 0 0 0,1 0 0 0 0,0 1 0 0 0,-1-1 0 0 0,1 0 0 0 0,0 0 0 0 0,-1 0 0 0 0,1 0 0 0 0,0 0 0 0 0,-1 0 1 0 0,1-1-1 0 0,0 1 0 0 0,-1 0 0 0 0,1-1 0 0 0,0 1 0 0 0,0-1 0 0 0,-1 1 0 0 0,1-1 0 0 0,0 1 0 0 0,0-1 0 0 0,0 0 0 0 0,0 0 0 0 0,0 0 0 0 0,0 1 0 0 0,0-1 0 0 0,0 0 1 0 0,0 0-1 0 0,0 0 0 0 0,1-1 0 0 0,-1 1 0 0 0,0 0 0 0 0,1 0 0 0 0,-1 0 0 0 0,0 0 0 0 0,1-1 0 0 0,-1 0 2 0 0,-10-65-221 0 0,13 22-12 0 0,3 0 0 0 0,1 1-1 0 0,2 0 1 0 0,2 0 0 0 0,1 1 0 0 0,10-19 233 0 0,18-43-3947 0 0,1 4-4993 0 0,-30 77 5868 0 0,0-1-1684 0 0</inkml:trace>
  <inkml:trace contextRef="#ctx0" brushRef="#br0" timeOffset="-12897.466">2476 902 10666 0 0,'0'0'1453'0'0,"0"0"-357"0"0,0 0 0 0 0,0 0 202 0 0,0 0 62 0 0,0 0-168 0 0,0 0-248 0 0,0 0-219 0 0,0 0-80 0 0,0 0-70 0 0,0 0-131 0 0,0 0-111 0 0,0 0-125 0 0,3 25-70 0 0,17 126-14 0 0,-20-145-112 0 0,0-1 1 0 0,0 0 0 0 0,0 0 0 0 0,1 0-1 0 0,0 0 1 0 0,0 0 0 0 0,1 0 0 0 0,-1 0-1 0 0,1 0 1 0 0,0 0 0 0 0,1-1-1 0 0,-1 1 1 0 0,1-1 0 0 0,0 1 0 0 0,0-1-1 0 0,0 0 1 0 0,0 0 0 0 0,1 0 0 0 0,-1-1-1 0 0,1 1 1 0 0,0-1 0 0 0,0 0-1 0 0,1 0 1 0 0,-1 0 0 0 0,1-1 0 0 0,-1 1-1 0 0,1-1 1 0 0,0 0 0 0 0,0-1-1 0 0,0 1 1 0 0,0-1 0 0 0,0 0 0 0 0,0 0-1 0 0,0 0 1 0 0,0-1 0 0 0,0 0 0 0 0,4 0-13 0 0,-2-4 48 0 0,1 0 1 0 0,-1-1-1 0 0,0 0 1 0 0,-1 0-1 0 0,1-1 1 0 0,-1 0-1 0 0,0 0 1 0 0,0 0-1 0 0,-1 0 1 0 0,0-1-1 0 0,0 0 1 0 0,-1 0-1 0 0,2-3-48 0 0,59-141 308 0 0,-55 101-1233 0 0,-10 49 551 0 0,-10 30-1071 0 0,8-23 1434 0 0,0 0 0 0 0,-1 0 1 0 0,2 0-1 0 0,-1 1 0 0 0,1-1 1 0 0,0 0-1 0 0,0 1 0 0 0,1-1 1 0 0,0 0-1 0 0,0 1 0 0 0,0-1 1 0 0,1 1-1 0 0,0-1 0 0 0,0 0 1 0 0,1 1-1 0 0,-1-1 0 0 0,1 0 1 0 0,1 0-1 0 0,-1 0 0 0 0,1-1 1 0 0,0 1-1 0 0,1-1 0 0 0,-1 1 1 0 0,4 3 10 0 0,1 0 26 0 0,0-1 0 0 0,1 0 0 0 0,0 0 0 0 0,0-1 0 0 0,1 0 0 0 0,0 0 1 0 0,0-1-1 0 0,1 0 0 0 0,0-1 0 0 0,0-1 0 0 0,0 1 0 0 0,0-2 0 0 0,1 0 0 0 0,-1 0 1 0 0,1-1-1 0 0,0 0 0 0 0,0-1 0 0 0,0 0 0 0 0,0-1 0 0 0,0 0 0 0 0,-1-1 0 0 0,1-1 1 0 0,0 0-1 0 0,0 0 0 0 0,-1-1 0 0 0,1-1 0 0 0,-1 0 0 0 0,0 0 0 0 0,5-4-26 0 0,11-11 119 0 0,-2-2 0 0 0,-1 0 0 0 0,-1-2 0 0 0,0 0 0 0 0,-2-2 0 0 0,-1-1 0 0 0,-1 0-1 0 0,-1-1 1 0 0,-2-1 0 0 0,0-1 0 0 0,-2 0 0 0 0,-1-1 0 0 0,7-26-119 0 0,-6 24-65 0 0,-2-1 1 0 0,-2 0 0 0 0,-1-1-1 0 0,-1-1 1 0 0,-2 1-1 0 0,-1-1 1 0 0,-2 0-1 0 0,-1 0 1 0 0,-3-33 64 0 0,-22-19-255 0 0,22 85 245 0 0,0 0 0 0 0,1 1 0 0 0,-1-1-1 0 0,0 0 1 0 0,0 0 0 0 0,0 1 0 0 0,0-1 0 0 0,0 1-1 0 0,-1-1 1 0 0,1 1 0 0 0,0-1 0 0 0,-1 1 0 0 0,1 0 0 0 0,-1 0-1 0 0,1-1 1 0 0,-1 1 0 0 0,1 0 0 0 0,-1 1 0 0 0,0-1-1 0 0,0 0 1 0 0,0 0 0 0 0,1 1 0 0 0,-1-1 0 0 0,0 1-1 0 0,0-1 1 0 0,0 1 0 0 0,0 0 0 0 0,0 0 0 0 0,0 0 0 0 0,0 0-1 0 0,0 0 1 0 0,0 0 0 0 0,1 1 0 0 0,-1-1 0 0 0,0 0-1 0 0,0 1 1 0 0,0 0 0 0 0,0-1 0 0 0,1 1 0 0 0,-1 0-1 0 0,0 0 1 0 0,1 0 0 0 0,-1 0 0 0 0,0 1 10 0 0,-14 12-8 0 0,2 1-1 0 0,0 0 1 0 0,0 1 0 0 0,2 0-1 0 0,0 1 1 0 0,1 1 0 0 0,0 0 0 0 0,2 0-1 0 0,-5 14 9 0 0,-2-1 2 0 0,1 0-1 0 0,2 1 0 0 0,1 0 0 0 0,2 1 0 0 0,1 1 1 0 0,2 0-1 0 0,1 0 0 0 0,2 0 0 0 0,1 0 0 0 0,1 1 1 0 0,4 31-2 0 0,-1-54-4 0 0,1 0 0 0 0,1 0 0 0 0,0 0 1 0 0,0-1-1 0 0,1 1 0 0 0,0-1 0 0 0,1 1 0 0 0,1-2 1 0 0,0 1-1 0 0,0 0 0 0 0,1-1 0 0 0,0 0 0 0 0,1-1 1 0 0,0 0-1 0 0,0 0 0 0 0,1-1 0 0 0,1 1 1 0 0,-1-2-1 0 0,1 0 0 0 0,0 0 0 0 0,1-1 0 0 0,-1 0 1 0 0,1 0-1 0 0,1-1 0 0 0,-1-1 0 0 0,1 0 1 0 0,-1-1-1 0 0,1 0 0 0 0,0-1 0 0 0,8 1 4 0 0,-9-2-285 0 0,1 0 0 0 0,-1-1 0 0 0,1 0 0 0 0,0-1-1 0 0,-1-1 1 0 0,1 1 0 0 0,-1-2 0 0 0,0 0 0 0 0,1 0-1 0 0,-1-1 1 0 0,-1 0 0 0 0,1-1 0 0 0,0 0 285 0 0,20-14-3889 0 0,-12 6-1670 0 0,-7 1-2837 0 0</inkml:trace>
  <inkml:trace contextRef="#ctx0" brushRef="#br0" timeOffset="-12272.146">3901 821 8586 0 0,'0'0'3104'0'0,"0"0"-1298"0"0,0 0-368 0 0,0 0 85 0 0,0 0-19 0 0,0 0-197 0 0,0 0-312 0 0,0 0-315 0 0,0 0-258 0 0,0 0-161 0 0,0 0-106 0 0,0 0-55 0 0,0 0-30 0 0,-32 13-24 0 0,-99 42-10 0 0,65-12-12 0 0,58-32-22 0 0,3-6-9 0 0,-1 1-1 0 0,2 0 1 0 0,-1 0 0 0 0,0 0-1 0 0,1 1 1 0 0,1-1-1 0 0,-1 1 1 0 0,1 0-1 0 0,0 0 1 0 0,0 0-1 0 0,1 1 1 0 0,0-1-1 0 0,0 1 1 0 0,1-1-1 0 0,0 1 1 0 0,0-1-1 0 0,1 1 1 0 0,0 0-1 0 0,0-1 1 0 0,1 2 7 0 0,0-6-3 0 0,1 0 0 0 0,-1-1 1 0 0,0 1-1 0 0,1 0 0 0 0,0-1 0 0 0,0 0 0 0 0,-1 1 1 0 0,1-1-1 0 0,1 0 0 0 0,-1 0 0 0 0,0 0 0 0 0,0 0 1 0 0,1 0-1 0 0,-1 0 0 0 0,1-1 0 0 0,0 1 0 0 0,-1-1 1 0 0,1 0-1 0 0,0 0 0 0 0,0 0 0 0 0,0 0 0 0 0,0 0 1 0 0,0-1-1 0 0,0 1 0 0 0,0-1 0 0 0,0 0 0 0 0,0 0 1 0 0,1 0 2 0 0,87-12 126 0 0,-59-5-46 0 0,-1 0 0 0 0,0-2-1 0 0,-2-1 1 0 0,0-2 0 0 0,-1-1 0 0 0,-1 0 0 0 0,20-26-80 0 0,17-11 94 0 0,-41 52-162 0 0,-22 40-68 0 0,-3-15 139 0 0,1 2-21 0 0,-1-14 11 0 0,1-1 1 0 0,-1 1-1 0 0,1 0 0 0 0,0-1 1 0 0,1 1-1 0 0,-1 0 0 0 0,1 0 1 0 0,0-1-1 0 0,0 1 0 0 0,0 0 1 0 0,1 0-1 0 0,-1 0 0 0 0,1-1 0 0 0,1 1 1 0 0,-1 0-1 0 0,0-1 0 0 0,1 1 1 0 0,0-1-1 0 0,0 0 0 0 0,1 1 1 0 0,-1-1-1 0 0,1 0 0 0 0,0-1 1 0 0,0 1-1 0 0,0 0 0 0 0,0-1 1 0 0,1 1-1 0 0,-1-1 0 0 0,1 0 1 0 0,0 0-1 0 0,0-1 0 0 0,0 1 0 0 0,0-1 1 0 0,0 0-1 0 0,4 1 7 0 0,5-4 43 0 0,1-2 0 0 0,-1 1 1 0 0,0-2-1 0 0,0 0 0 0 0,0 0 0 0 0,0-1 0 0 0,-1-1 1 0 0,0 0-1 0 0,0-1 0 0 0,-1 0 0 0 0,1-1 0 0 0,-1 0 1 0 0,-1 0-1 0 0,0-2 0 0 0,0 1 0 0 0,-1-1 0 0 0,8-10-43 0 0,-4 7 56 0 0,2-2-30 0 0,0-1 1 0 0,-1 0 0 0 0,-1 0 0 0 0,-1-1-1 0 0,0-1 1 0 0,-1 0 0 0 0,-1-1 0 0 0,0 0-1 0 0,-2-1 1 0 0,0 0 0 0 0,-2 0 0 0 0,0 0-1 0 0,-1-1 1 0 0,-1 0 0 0 0,-1 0-1 0 0,-1 0 1 0 0,0 0 0 0 0,-2-11-27 0 0,-1 29-17 0 0,1 0 0 0 0,-1 1-1 0 0,0-1 1 0 0,0 0 0 0 0,0 1 0 0 0,-1-1 0 0 0,1 0 0 0 0,-1 1-1 0 0,1 0 1 0 0,-1-1 0 0 0,0 1 0 0 0,0 0 0 0 0,0 0 0 0 0,0 0-1 0 0,0 0 1 0 0,0 0 0 0 0,0 0 0 0 0,-1 1 0 0 0,1-1 0 0 0,-1 1-1 0 0,1-1 1 0 0,-1 1 0 0 0,0 0 0 0 0,0 0 0 0 0,1 0 0 0 0,-1 1-1 0 0,0-1 1 0 0,0 1 0 0 0,0-1 0 0 0,0 1 0 0 0,1 0 0 0 0,-1 0-1 0 0,0 0 1 0 0,0 1 0 0 0,0-1 0 0 0,0 1 0 0 0,0-1 0 0 0,1 1-1 0 0,-1 0 1 0 0,0 0 0 0 0,0 0 0 0 0,1 1 0 0 0,-1-1 0 0 0,1 0-1 0 0,-1 1 1 0 0,1 0 0 0 0,0 0 0 0 0,-1 0 17 0 0,-5 3-11 0 0,0 0 0 0 0,0 1 1 0 0,1 0-1 0 0,0 1 0 0 0,0 0 0 0 0,0 0 1 0 0,1 0-1 0 0,0 1 0 0 0,0 0 1 0 0,1 0-1 0 0,0 0 0 0 0,1 1 0 0 0,-1 0 1 0 0,2 0-1 0 0,-1 0 0 0 0,1 0 1 0 0,1 0-1 0 0,0 1 0 0 0,0-1 0 0 0,0 1 1 0 0,2 0-1 0 0,-1-1 0 0 0,1 1 0 0 0,1 4 11 0 0,4-3 29 0 0,1-1 0 0 0,0-1 0 0 0,1 1 0 0 0,0-1 0 0 0,0 0 0 0 0,1-1 0 0 0,0 1 0 0 0,1-2 0 0 0,0 1 0 0 0,0-1 0 0 0,1-1 0 0 0,-1 1 0 0 0,2-2 0 0 0,8 5-29 0 0,-6-2 41 0 0,22 11 139 0 0,-29-17-126 0 0,1 1 0 0 0,-1-1 0 0 0,1 1 0 0 0,-1 1 0 0 0,0-1-1 0 0,0 1 1 0 0,0 0 0 0 0,-1 0 0 0 0,1 1 0 0 0,-1-1 0 0 0,0 1 0 0 0,-1 1 0 0 0,1-1 0 0 0,-1 0 0 0 0,0 1 0 0 0,0 0-1 0 0,-1 0 1 0 0,1 0 0 0 0,-1 1 0 0 0,-1-1 0 0 0,1 1 0 0 0,-1-1 0 0 0,0 1 0 0 0,0 2-54 0 0,-14 63-1068 0 0,3-60-3758 0 0,-3-1-4439 0 0,10-10 156 0 0</inkml:trace>
  <inkml:trace contextRef="#ctx0" brushRef="#br0" timeOffset="11571.455">289 1999 8914 0 0,'0'0'2020'0'0,"0"0"-958"0"0,0 0-378 0 0,0 0 135 0 0,0 0 193 0 0,0 0 123 0 0,0 0-112 0 0,0 0-260 0 0,0 0-162 0 0,0 0-138 0 0,0 0-88 0 0,0 0-74 0 0,0 0-49 0 0,-23 13-32 0 0,-72 41-40 0 0,-5 19 254 0 0,98-71-438 0 0,0 0 0 0 0,0 0 0 0 0,0 1 0 0 0,1-1 0 0 0,-1 0 0 0 0,1 1 0 0 0,0-1 0 0 0,-1 1 0 0 0,1-1 0 0 0,0 1 0 0 0,0 0 0 0 0,1-1 0 0 0,-1 1 0 0 0,1 0-1 0 0,-1 0 1 0 0,1-1 0 0 0,0 1 0 0 0,0 0 0 0 0,0 0 0 0 0,0 0 0 0 0,0-1 0 0 0,1 1 0 0 0,-1 0 0 0 0,1 0 0 0 0,0-1 0 0 0,0 1 0 0 0,0 0 0 0 0,0-1 0 0 0,0 1 0 0 0,1-1 0 0 0,-1 0 0 0 0,1 1 0 0 0,0-1 0 0 0,-1 0 0 0 0,1 0 0 0 0,2 2 4 0 0,84 64 87 0 0,-81-64-75 0 0,6 4 0 0 0,1-1-8 0 0,0 1 1 0 0,0 1 0 0 0,-1 0-1 0 0,0 0 1 0 0,-1 2 0 0 0,0-1 0 0 0,-1 2-1 0 0,0-1 1 0 0,-1 1 0 0 0,0 1 0 0 0,-1 0-1 0 0,1 2-4 0 0,-9-10 48 0 0,1 0 0 0 0,0 0-1 0 0,-1 0 1 0 0,0 0 0 0 0,-1 0-1 0 0,1 0 1 0 0,-1 1 0 0 0,0-1-1 0 0,0 0 1 0 0,0 0 0 0 0,-1 0-1 0 0,0 1 1 0 0,0-1 0 0 0,0 0-1 0 0,0 0 1 0 0,-1 0 0 0 0,0 0-1 0 0,0-1 1 0 0,-1 1 0 0 0,1 0-1 0 0,-1-1 1 0 0,0 0 0 0 0,0 0-1 0 0,0 1 1 0 0,-1-2 0 0 0,1 1-1 0 0,-1 0 1 0 0,-2 1-48 0 0,-5 5 80 0 0,-1-1-1 0 0,0 0 1 0 0,0-1-1 0 0,-1 0 1 0 0,0-1 0 0 0,0 0-1 0 0,0-1 1 0 0,-1 0-1 0 0,-9 2-79 0 0,-72 2 157 0 0,92-10-310 0 0,0 0 0 0 0,0 0-1 0 0,1 0 1 0 0,-1-1 0 0 0,0 0-1 0 0,1 1 1 0 0,-1-1 0 0 0,0 0-1 0 0,1 0 1 0 0,-1 0 0 0 0,1-1-1 0 0,0 1 1 0 0,-1 0 0 0 0,1-1 0 0 0,0 0-1 0 0,0 0 1 0 0,0 1 0 0 0,0-1-1 0 0,0 0 1 0 0,0-1 0 0 0,0 1-1 0 0,1 0 1 0 0,-1 0 0 0 0,1-1 0 0 0,0 1-1 0 0,0-1 1 0 0,0 1 0 0 0,0-1-1 0 0,0 1 1 0 0,0-1 0 0 0,0 0-1 0 0,1 0 154 0 0,-1-30-10813 0 0,1 21 4044 0 0</inkml:trace>
  <inkml:trace contextRef="#ctx0" brushRef="#br0" timeOffset="14565.607">1169 2143 0 0 0,'0'0'539'0'0,"0"0"509"0"0,0 0 246 0 0,0 0 285 0 0,0 0 404 0 0,0 0 301 0 0,0 0-6 0 0,0 0-306 0 0,0 0-490 0 0,0 0-471 0 0,0 0-360 0 0,-2-7-207 0 0,-2-22-52 0 0,40 48 1186 0 0,-14 5-1250 0 0,-2 2 0 0 0,-1 0 1 0 0,-1 1-1 0 0,-1 1 1 0 0,-1 0-1 0 0,-1 1 0 0 0,-2 1 1 0 0,-1 0-1 0 0,5 26-328 0 0,-13-45 55 0 0,73 249 397 0 0,-63-236-352 0 0,-13-24 4 0 0,107-262 1840 0 0,83-175-2328 0 0,-149 393-2025 0 0,-41 44 2227 0 0,0 0 1 0 0,0-1-1 0 0,0 1 0 0 0,0 0 1 0 0,0 0-1 0 0,0 0 1 0 0,0 0-1 0 0,0 0 0 0 0,0 0 1 0 0,0 0-1 0 0,0 0 1 0 0,0 1-1 0 0,0-1 0 0 0,0 0 1 0 0,0 0-1 0 0,-1 1 1 0 0,1-1-1 0 0,0 1 1 0 0,0-1-1 0 0,0 1 0 0 0,0-1 1 0 0,0 1-1 0 0,-1 0 1 0 0,1-1-1 0 0,0 1 0 0 0,-1 0 1 0 0,1-1-1 0 0,0 1 1 0 0,-1 0-1 0 0,1 0 0 0 0,-1 0 1 0 0,1 0-1 0 0,-1 0 1 0 0,0 0-1 0 0,1-1 1 0 0,-1 1-1 0 0,0 0 0 0 0,1 0 1 0 0,-1 1 181 0 0,13 36-9636 0 0,-9-22 5002 0 0</inkml:trace>
  <inkml:trace contextRef="#ctx0" brushRef="#br0" timeOffset="15247.64">2032 2441 0 0 0,'0'0'860'0'0,"0"0"112"0"0,0 0 197 0 0,0 0 247 0 0,0 0 134 0 0,0 0-50 0 0,0 0-158 0 0,0 0-154 0 0,0 0-121 0 0,0 0-76 0 0,0 0-53 0 0,0 0 21 0 0,0 0 34 0 0,29 1 15 0 0,89 3-59 0 0,-60-14 303 0 0,-49 4-962 0 0,2 1-106 0 0,-1-1 1 0 0,0-1-1 0 0,-1 0 0 0 0,1 0 1 0 0,-1-1-1 0 0,-1 0 0 0 0,1-1 1 0 0,-2 1-1 0 0,1-2 0 0 0,-1 1 1 0 0,0-1-1 0 0,-1 0 0 0 0,0 0 0 0 0,3-9-184 0 0,-8 15-16 0 0,1 0 0 0 0,-1 0-1 0 0,0-1 1 0 0,0 1-1 0 0,-1 0 1 0 0,1-1-1 0 0,-1 1 1 0 0,0 0-1 0 0,0-1 1 0 0,0 1-1 0 0,-1-1 1 0 0,0 1-1 0 0,1 0 1 0 0,-1 0-1 0 0,-1-1 1 0 0,1 1-1 0 0,-1 0 1 0 0,0 0 0 0 0,1 0-1 0 0,-2 0 1 0 0,1 1-1 0 0,0-1 1 0 0,-1 1-1 0 0,0-1 1 0 0,0 1-1 0 0,0 0 1 0 0,0 0-1 0 0,0 0 1 0 0,-1 0-1 0 0,1 1 1 0 0,-1-1-1 0 0,0 1 1 0 0,1 0 0 0 0,-1 0-1 0 0,0 0 1 0 0,-1 1-1 0 0,1-1 1 0 0,0 1-1 0 0,0 0 1 0 0,0 0-1 0 0,-1 0 1 0 0,1 1-1 0 0,-1 0 1 0 0,1 0-1 0 0,0 0 1 0 0,-1 0-1 0 0,1 1 1 0 0,0-1-1 0 0,-1 1 1 0 0,1 0 0 0 0,0 1-1 0 0,0-1 1 0 0,0 1-1 0 0,0-1 1 0 0,0 1-1 0 0,0 0 1 0 0,0 1-1 0 0,1-1 1 0 0,-1 1-1 0 0,-2 2 17 0 0,-9 8-36 0 0,0 2 0 0 0,1 0 1 0 0,0 0-1 0 0,2 2 0 0 0,-1-1 0 0 0,2 2 0 0 0,1-1 0 0 0,0 1 0 0 0,1 1 0 0 0,1 0 0 0 0,0 0 0 0 0,2 1 0 0 0,0 0 1 0 0,-1 13 35 0 0,5-24 9 0 0,0-1 0 0 0,1 1 1 0 0,0 0-1 0 0,0 0 0 0 0,1-1 1 0 0,1 1-1 0 0,-1 0 0 0 0,1 0 1 0 0,1-1-1 0 0,0 1 0 0 0,0 0 1 0 0,0-1-1 0 0,1 0 0 0 0,1 0 1 0 0,-1 0-1 0 0,1 0 0 0 0,1 0 1 0 0,-1-1-1 0 0,1 1 0 0 0,1-1 1 0 0,-1 0-1 0 0,1-1 0 0 0,0 0 1 0 0,1 0-1 0 0,-1 0 0 0 0,1 0 1 0 0,0-1-1 0 0,1-1 0 0 0,-1 1 1 0 0,1-1-1 0 0,0 0 0 0 0,0-1 1 0 0,0 0-1 0 0,2 1-9 0 0,11 1 161 0 0,-1-1-1 0 0,1 0 1 0 0,0-2 0 0 0,0 0-1 0 0,-1-1 1 0 0,1-2 0 0 0,0 0 0 0 0,14-2-161 0 0,-7-4 113 0 0,0-1 0 0 0,-1-1 0 0 0,0-1 0 0 0,-1-2 0 0 0,0 0 0 0 0,-1-2 0 0 0,0 0 0 0 0,-1-2 0 0 0,-1-1 0 0 0,0-1 0 0 0,-2-1 0 0 0,0 0 0 0 0,-1-2 0 0 0,-1 0 0 0 0,0-2 0 0 0,1-4-113 0 0,-3 7-10 0 0,-1-1-1 0 0,-1-1 1 0 0,0-1 0 0 0,-2 0-1 0 0,-1 0 1 0 0,0-2 0 0 0,-2 1-1 0 0,-1-1 1 0 0,-1-1 0 0 0,-1 1 0 0 0,-1-2 10 0 0,-6 25-16 0 0,1 1 1 0 0,-1-1 0 0 0,0 0-1 0 0,0 1 1 0 0,1-1 0 0 0,-1 0 0 0 0,0 0-1 0 0,-1 1 1 0 0,1-1 0 0 0,0 0 0 0 0,0 0-1 0 0,-1 1 1 0 0,1-1 0 0 0,-1 0-1 0 0,0 1 1 0 0,1-1 0 0 0,-1 1 0 0 0,0-1-1 0 0,0 1 1 0 0,0-1 0 0 0,0 1 0 0 0,0-1-1 0 0,0 1 1 0 0,0 0 0 0 0,-1 0-1 0 0,1-1 1 0 0,0 1 0 0 0,-1 0 0 0 0,1 0-1 0 0,-1 0 1 0 0,1 1 0 0 0,-1-1 0 0 0,1 0-1 0 0,-1 1 1 0 0,0-1 0 0 0,1 0-1 0 0,-1 1 1 0 0,0 0 0 0 0,0-1 0 0 0,1 1-1 0 0,-1 0 1 0 0,0 0 0 0 0,1 0 0 0 0,-1 0-1 0 0,0 1 1 0 0,0-1 0 0 0,1 0-1 0 0,-1 1 1 0 0,0-1 0 0 0,1 1 0 0 0,-1-1-1 0 0,0 1 1 0 0,1 0 15 0 0,-9 1-34 0 0,1 1 1 0 0,0 0-1 0 0,-1 1 1 0 0,1 0-1 0 0,1 0 0 0 0,-1 1 1 0 0,1 0-1 0 0,0 0 0 0 0,0 1 1 0 0,0 0-1 0 0,1 1 1 0 0,0 0-1 0 0,0 0 0 0 0,-4 6 34 0 0,9-12 0 0 0,0 1 1 0 0,0 0-1 0 0,0-1 0 0 0,1 1 0 0 0,-1 0 1 0 0,0 0-1 0 0,1 0 0 0 0,-1 0 0 0 0,1 1 0 0 0,0-1 1 0 0,0 0-1 0 0,0 1 0 0 0,0-1 0 0 0,0 0 1 0 0,0 1-1 0 0,1-1 0 0 0,-1 1 0 0 0,1-1 1 0 0,0 1-1 0 0,0-1 0 0 0,0 1 0 0 0,0 0 0 0 0,0-1 1 0 0,0 1-1 0 0,0-1 0 0 0,1 1 0 0 0,0-1 1 0 0,-1 1-1 0 0,1-1 0 0 0,0 0 0 0 0,0 1 0 0 0,0-1 1 0 0,1 0-1 0 0,-1 0 0 0 0,0 0 0 0 0,1 1 1 0 0,0-2-1 0 0,-1 1 0 0 0,1 0 0 0 0,0 0 0 0 0,0 0 1 0 0,1 0-1 0 0,13 3 46 0 0,0 0 0 0 0,1-2 0 0 0,-1 0 0 0 0,1-1 0 0 0,0 0 0 0 0,0-1 0 0 0,0-1 0 0 0,7-1-46 0 0,-8-1 74 0 0,-1 2 0 0 0,1 0 0 0 0,0 1 0 0 0,-1 1-1 0 0,1 0 1 0 0,-1 1 0 0 0,0 1 0 0 0,0 0 0 0 0,0 1 0 0 0,1 1-74 0 0,-12-4 29 0 0,-1 1 0 0 0,1 0 0 0 0,0 0 1 0 0,-1 0-1 0 0,0 0 0 0 0,1 1 1 0 0,-1-1-1 0 0,-1 1 0 0 0,1 0 1 0 0,0 0-1 0 0,-1 0 0 0 0,0 0 1 0 0,0 0-1 0 0,0 1 0 0 0,0-1 1 0 0,-1 1-1 0 0,0-1 0 0 0,0 1 1 0 0,0-1-1 0 0,0 1 0 0 0,-1 0 0 0 0,0 2-29 0 0,-5 106 290 0 0,-11 49-447 0 0,16-160 83 0 0,0 1 0 0 0,0-1 0 0 0,1 0 0 0 0,-1 0-1 0 0,1 0 1 0 0,-1 0 0 0 0,1 0 0 0 0,0 0 0 0 0,-1 0 0 0 0,1 0 0 0 0,0 0 0 0 0,1 0-1 0 0,-1 0 1 0 0,0 0 0 0 0,0-1 0 0 0,1 1 0 0 0,-1 0 0 0 0,1-1 0 0 0,-1 1 0 0 0,1-1-1 0 0,0 0 1 0 0,0 1 0 0 0,0-1 0 0 0,-1 0 0 0 0,1 0 0 0 0,0 0 0 0 0,0-1 0 0 0,0 1-1 0 0,1 0 1 0 0,-1-1 0 0 0,0 1 0 0 0,0-1 0 0 0,0 0 0 0 0,0 1 0 0 0,0-1 0 0 0,1 0 74 0 0,15 1-4368 0 0,1-1-3416 0 0,-15 0 5458 0 0,2 0-3973 0 0</inkml:trace>
  <inkml:trace contextRef="#ctx0" brushRef="#br0" timeOffset="15830.497">3660 1933 4185 0 0,'0'0'1432'0'0,"0"0"-97"0"0,0 0 141 0 0,0 0 276 0 0,0 0 197 0 0,0 0-87 0 0,0 0-326 0 0,0 0-393 0 0,0 0-360 0 0,0 0-257 0 0,0 0-73 0 0,0 0 51 0 0,0 0 83 0 0,6 6 86 0 0,-3-3-607 0 0,-1-1-3 0 0,1 0 1 0 0,0 1 0 0 0,-1 0-1 0 0,1 0 1 0 0,-1 0-1 0 0,0 0 1 0 0,0 0 0 0 0,0 0-1 0 0,0 0 1 0 0,0 1 0 0 0,-1-1-1 0 0,0 1 1 0 0,0-1-1 0 0,0 1 1 0 0,0 0 0 0 0,0-1-1 0 0,0 2-63 0 0,79 609 3198 0 0,-43-382-3059 0 0,-41-262-7083 0 0,-2 18 4031 0 0,-2-8-7114 0 0,4 12 5231 0 0</inkml:trace>
  <inkml:trace contextRef="#ctx0" brushRef="#br0" timeOffset="16092.542">3472 2441 5193 0 0,'0'0'2709'0'0,"0"0"-1310"0"0,0 0-67 0 0,0 0 363 0 0,0 0 161 0 0,0 0-138 0 0,0 0-322 0 0,31 8-287 0 0,100 25-193 0 0,-70-18-207 0 0,1-3 0 0 0,0-3 0 0 0,60 0-709 0 0,-99-7-113 0 0,42-7-1739 0 0,-25-5-5593 0 0,-32 8 4902 0 0,4 1-6954 0 0</inkml:trace>
  <inkml:trace contextRef="#ctx0" brushRef="#br0" timeOffset="16288.124">4352 2555 4433 0 0,'0'0'3965'0'0,"0"0"-2300"0"0,0 0-572 0 0,0 0 184 0 0,0 0 156 0 0,0 0-73 0 0,-7 32-359 0 0,-20 98-467 0 0,25-117-481 0 0,0 34 218 0 0,5-44-270 0 0,24 6-1835 0 0,-10-33-7819 0 0,-12 14 5457 0 0,-1 2 2793 0 0</inkml:trace>
  <inkml:trace contextRef="#ctx0" brushRef="#br0" timeOffset="16503.557">4313 2408 0 0 0,'0'0'776'0'0,"0"0"1505"0"0,0 0 183 0 0,0 0 201 0 0,0 0-129 0 0,0 0-447 0 0,0 0-641 0 0,0 0-592 0 0,0 0-424 0 0,0 0-352 0 0,0 0-192 0 0,0 0-152 0 0,0 0-296 0 0,0 0-784 0 0,20-151-1905 0 0,-7 162-2168 0 0,-2-3 736 0 0</inkml:trace>
  <inkml:trace contextRef="#ctx0" brushRef="#br0" timeOffset="18932.644">5092 2467 3409 0 0,'0'0'1321'0'0,"0"0"-243"0"0,0 0-138 0 0,0 0 67 0 0,0 0 89 0 0,0 0 7 0 0,0 0-85 0 0,0 0-127 0 0,0 0-122 0 0,-31 4-106 0 0,-96 13-79 0 0,53 9 224 0 0,64-18-630 0 0,1-3-53 0 0,1 0 0 0 0,1 0 1 0 0,-1 1-1 0 0,1-1 1 0 0,0 2-1 0 0,0-1 1 0 0,1 1-1 0 0,0 0 1 0 0,0 0-1 0 0,0 1 1 0 0,1 0-1 0 0,1 0 1 0 0,-1 0-1 0 0,1 1 0 0 0,0-1 1 0 0,1 1-1 0 0,0 0 1 0 0,1 0-1 0 0,-1 0 1 0 0,2 0-1 0 0,-1 0 1 0 0,1 1-1 0 0,1-1 1 0 0,0 0-1 0 0,0 1 1 0 0,1-1-126 0 0,3-1-4 0 0,1 0 1 0 0,1 0-1 0 0,0-1 1 0 0,0 0-1 0 0,0 0 1 0 0,1 0-1 0 0,0-1 1 0 0,0 0-1 0 0,0 0 1 0 0,1-1-1 0 0,0 0 1 0 0,0 0-1 0 0,0-1 1 0 0,1 0-1 0 0,0-1 1 0 0,-1 1-1 0 0,1-2 1 0 0,0 1-1 0 0,1-1 1 0 0,-1-1-1 0 0,5 1 4 0 0,118 0-2832 0 0,-4-36-4622 0 0,-61 8 641 0 0,-45 18 5859 0 0</inkml:trace>
  <inkml:trace contextRef="#ctx0" brushRef="#br0" timeOffset="19511.742">5674 2452 0 0 0,'0'0'1411'0'0,"0"0"679"0"0,0 0 97 0 0,0 0-288 0 0,0 0-340 0 0,0 0-381 0 0,0 0-352 0 0,0 0-81 0 0,0 0 13 0 0,0 0 9 0 0,0 0-37 0 0,-33 20-76 0 0,-102 63-87 0 0,61-21 168 0 0,65-49-594 0 0,8-12-119 0 0,-7 6 28 0 0,1 0 0 0 0,1 1-1 0 0,-1 0 1 0 0,1 0 0 0 0,1 0 0 0 0,0 1-1 0 0,0 0 1 0 0,0 0 0 0 0,1 0 0 0 0,1 1-1 0 0,-1-1 1 0 0,1 1 0 0 0,1 0 0 0 0,0-1-1 0 0,0 1 1 0 0,1 0 0 0 0,1 1 0 0 0,-1-1-1 0 0,2 4-49 0 0,2-11 46 0 0,0 0 1 0 0,0 0-1 0 0,0-1 0 0 0,0 0 0 0 0,0 1 0 0 0,1-1 0 0 0,-1 0 0 0 0,1 0 0 0 0,0-1 0 0 0,0 1 0 0 0,-1-1 0 0 0,1 0 1 0 0,0 0-1 0 0,0 0 0 0 0,0 0 0 0 0,0-1 0 0 0,0 0 0 0 0,0 0 0 0 0,0 0 0 0 0,0 0 0 0 0,0 0 0 0 0,0-1 0 0 0,0 0 1 0 0,0 0-1 0 0,2-1-46 0 0,101-56 1609 0 0,-75 33-1502 0 0,-1-1 0 0 0,-1-1 0 0 0,-1-2 0 0 0,-2-1 0 0 0,-1-1-1 0 0,6-12-106 0 0,-26 35 11 0 0,57-52-184 0 0,-42 108-407 0 0,-19-36 557 0 0,36 117-302 0 0,-35-124 324 0 0,0 1 0 0 0,0-1 0 0 0,1-1 0 0 0,-1 1 0 0 0,1 0 0 0 0,0-1 0 0 0,0 0 1 0 0,1 0-1 0 0,-1 0 0 0 0,1 0 0 0 0,0-1 0 0 0,0 0 0 0 0,0 0 0 0 0,0 0 0 0 0,1-1 1 0 0,-1 1-1 0 0,1-1 0 0 0,-1-1 0 0 0,1 1 0 0 0,0-1 0 0 0,3 1 1 0 0,1-1 64 0 0,1-1-1 0 0,-1 1 1 0 0,1-2-1 0 0,0 1 1 0 0,-1-2 0 0 0,0 1-1 0 0,1-1 1 0 0,-1-1-1 0 0,0 0 1 0 0,0 0-1 0 0,0-1 1 0 0,0-1-1 0 0,-1 1 1 0 0,1-1 0 0 0,-1-1-1 0 0,0 0-63 0 0,133-115 1264 0 0,-102 83-863 0 0,-36 33-372 0 0,49-43 235 0 0,-2-3 0 0 0,-2-2 1 0 0,4-12-265 0 0,-39 48-71 0 0,-2-2 0 0 0,0 1 0 0 0,-1-1 0 0 0,-1-1 0 0 0,-1 0 0 0 0,-1 0 0 0 0,0-1-1 0 0,-2 0 1 0 0,0 0 0 0 0,-2 0 0 0 0,0-1 0 0 0,0-14 71 0 0,-16-104-1370 0 0,11 136 1337 0 0,0-1 0 0 0,-1 1 0 0 0,1-1 0 0 0,-1 1 0 0 0,0 0 0 0 0,0 0 0 0 0,-1 0 0 0 0,1 0 0 0 0,-1 0 0 0 0,0 1 0 0 0,0-1 0 0 0,0 1 0 0 0,0 0 0 0 0,-1 0 0 0 0,1 0 0 0 0,-1 0 0 0 0,0 0 0 0 0,0 1 0 0 0,0 0 0 0 0,0 0 0 0 0,0 0 0 0 0,-1 0 0 0 0,1 0 1 0 0,0 1-1 0 0,-1 0 0 0 0,1 0 0 0 0,-1 0 0 0 0,-4 0 33 0 0,-1 3-23 0 0,-1 0 0 0 0,1 1 0 0 0,0-1 0 0 0,0 2 0 0 0,1 0 1 0 0,-1 0-1 0 0,1 0 0 0 0,0 1 0 0 0,0 1 0 0 0,0 0 0 0 0,1 0 0 0 0,0 0 1 0 0,0 1-1 0 0,0 0 0 0 0,1 1 0 0 0,0 0 0 0 0,1 0 0 0 0,0 0 1 0 0,0 1-1 0 0,1 0 0 0 0,0 0 0 0 0,0 0 0 0 0,-2 7 23 0 0,-4 13 9 0 0,0 0-1 0 0,2 0 1 0 0,1 1 0 0 0,1 0-1 0 0,2 0 1 0 0,1 1 0 0 0,1 0-1 0 0,2 0 1 0 0,1 0 0 0 0,2 9-9 0 0,-1-20 26 0 0,1 0 0 0 0,1 0 0 0 0,1-1 1 0 0,1 1-1 0 0,1-1 0 0 0,0 0 0 0 0,2 0 0 0 0,0-1 0 0 0,1 0 1 0 0,0 0-1 0 0,2-1 0 0 0,0-1 0 0 0,1 0 0 0 0,1 0 1 0 0,12 12-27 0 0,1-3 224 0 0,1 0 1 0 0,2-2-1 0 0,0-1 1 0 0,1-1 0 0 0,1-2-1 0 0,1-1 1 0 0,1-1 0 0 0,10 2-225 0 0,33 2-75 0 0,-45-18-2807 0 0,-29-12-6362 0 0,-2 7 4653 0 0,0-2-234 0 0</inkml:trace>
  <inkml:trace contextRef="#ctx0" brushRef="#br0" timeOffset="24835.848">7756 1668 2945 0 0,'0'0'760'0'0,"0"0"-105"0"0,0 0-37 0 0,0 0 141 0 0,0 0 261 0 0,0 0 225 0 0,0 0 7 0 0,0 0-186 0 0,0 0-253 0 0,0 0-241 0 0,0 0-106 0 0,-17 10 22 0 0,0-1-336 0 0,9-5-76 0 0,0 0-1 0 0,0 1 1 0 0,1 0 0 0 0,0 0-1 0 0,0 0 1 0 0,0 1 0 0 0,0 0 0 0 0,1 0-1 0 0,0 1 1 0 0,1 0 0 0 0,-1 0-1 0 0,1 0 1 0 0,-1 4-76 0 0,-31 64 754 0 0,4 1-1 0 0,4 2 1 0 0,3 1 0 0 0,3 1 0 0 0,4 1-1 0 0,-1 27-753 0 0,7-36 415 0 0,2 1 0 0 0,5 0 1 0 0,2 0-1 0 0,5 62-415 0 0,1-121 45 0 0,-1-1-1 0 0,2 1 1 0 0,0-1 0 0 0,0 0 0 0 0,1 0 0 0 0,1 0 0 0 0,0-1 0 0 0,1 1 0 0 0,0-1 0 0 0,1 0-1 0 0,1-1 1 0 0,-1 0 0 0 0,2 0 0 0 0,-1-1 0 0 0,2 0 0 0 0,-1 0 0 0 0,1-1 0 0 0,1 0 0 0 0,0-1 0 0 0,0 0-1 0 0,0-1 1 0 0,1 0 0 0 0,0-1 0 0 0,1 0 0 0 0,-1-1 0 0 0,1 0 0 0 0,0-1 0 0 0,0 0 0 0 0,1-2 0 0 0,-1 1-45 0 0,10 1-52 0 0,0-2 0 0 0,0 0 0 0 0,1-1 1 0 0,-1-1-1 0 0,0-1 0 0 0,0-2 0 0 0,0 0 1 0 0,10-3 51 0 0,56-22-6965 0 0,-69 20-988 0 0</inkml:trace>
  <inkml:trace contextRef="#ctx0" brushRef="#br0" timeOffset="26396.187">7815 2747 0 0 0,'0'0'628'0'0,"0"0"638"0"0,0 0 57 0 0,0 0-168 0 0,0 0-133 0 0,0 0-97 0 0,25-31-97 0 0,79-100-64 0 0,-16 12 1023 0 0,-54 78-1561 0 0,-2-1 0 0 0,-3-1 0 0 0,-1-2 0 0 0,-2-2 0 0 0,-2 0 0 0 0,-3-1 0 0 0,-1-1 0 0 0,6-29-226 0 0,-20-6 131 0 0,-7 82-139 0 0,0 1 0 0 0,-1 0 0 0 0,1 0 0 0 0,0 0 0 0 0,-1 0 0 0 0,1 0 0 0 0,0 0 0 0 0,-1 0 0 0 0,0 0 0 0 0,1 0 0 0 0,-1 1 0 0 0,1-1 0 0 0,-1 1 0 0 0,0-1 0 0 0,1 1 0 0 0,-1 0 0 0 0,0-1 0 0 0,1 1 0 0 0,-1 0 0 0 0,0 0 0 0 0,0 0-1 0 0,1 0 1 0 0,-1 1 0 0 0,0-1 0 0 0,1 0 0 0 0,-1 1 0 0 0,0-1 0 0 0,1 1 0 0 0,-1 0 0 0 0,0-1 0 0 0,1 1 0 0 0,-1 0 0 0 0,1 0 0 0 0,0 0 0 0 0,-1 0 0 0 0,1 0 0 0 0,0 0 0 0 0,-1 0 0 0 0,1 1 0 0 0,0-1 0 0 0,0 0 0 0 0,0 1 0 0 0,0-1 0 0 0,0 1 0 0 0,1-1 0 0 0,-2 2 8 0 0,-10 11 32 0 0,0 1 0 0 0,1 0-1 0 0,1 0 1 0 0,0 1 0 0 0,1 0 0 0 0,1 1 0 0 0,0 0 0 0 0,1 0 0 0 0,1 1 0 0 0,1 0 0 0 0,0 0 0 0 0,1 0 0 0 0,1 0 0 0 0,1 1 0 0 0,1 12-32 0 0,1-27 29 0 0,0 0-1 0 0,1 1 1 0 0,-1-1 0 0 0,1 0 0 0 0,0 0 0 0 0,1 0 0 0 0,-1 0 0 0 0,1 0 0 0 0,-1 0 0 0 0,1 0 0 0 0,0-1 0 0 0,1 1 0 0 0,-1-1 0 0 0,1 1 0 0 0,-1-1 0 0 0,1 0 0 0 0,0 0 0 0 0,0 0 0 0 0,1 0 0 0 0,-1-1 0 0 0,0 1 0 0 0,1-1 0 0 0,0 0 0 0 0,-1 0 0 0 0,1 0 0 0 0,0 0 0 0 0,0-1 0 0 0,0 1 0 0 0,0-1 0 0 0,0 0 0 0 0,2 0-29 0 0,133 3 1307 0 0,22-58-434 0 0,-177 70-666 0 0,0 1 0 0 0,1 1 0 0 0,0 0 0 0 0,2 1 0 0 0,0 0 0 0 0,1 1 0 0 0,2 1 0 0 0,-4 7-207 0 0,8-15-32 0 0,1-1 1 0 0,0 1 0 0 0,1 0-1 0 0,0 0 1 0 0,1 0-1 0 0,0 1 1 0 0,1-1 0 0 0,1 1-1 0 0,0-1 1 0 0,1 1-1 0 0,1 11 32 0 0,0-22-94 0 0,0 0 0 0 0,0 0 0 0 0,0 0-1 0 0,0 0 1 0 0,0 0 0 0 0,0 0 0 0 0,1 0-1 0 0,-1-1 1 0 0,1 1 0 0 0,0-1-1 0 0,0 1 1 0 0,0-1 0 0 0,0 0 0 0 0,0 0-1 0 0,1 1 1 0 0,-1-2 0 0 0,0 1-1 0 0,1 0 1 0 0,0 0 0 0 0,-1-1 0 0 0,1 1-1 0 0,0-1 1 0 0,0 0 0 0 0,0 0 0 0 0,0 0-1 0 0,0 0 1 0 0,0-1 0 0 0,0 1-1 0 0,1-1 95 0 0,60 3-5913 0 0,-28-9-604 0 0,-23 2 5546 0 0</inkml:trace>
  <inkml:trace contextRef="#ctx0" brushRef="#br0" timeOffset="26707.729">8744 2500 448 0 0,'0'0'976'0'0,"0"0"-226"0"0,0 0-34 0 0,0 0 161 0 0,0 0 178 0 0,0 0 106 0 0,0 0-34 0 0,0 0-81 0 0,0 0-116 0 0,0 0-118 0 0,0 0-102 0 0,0 0-106 0 0,0 0-73 0 0,25 31 21 0 0,79 95 98 0 0,-104-124-609 0 0,1 0 1 0 0,0 0-1 0 0,0 0 0 0 0,1 0 0 0 0,-1 0 0 0 0,0-1 0 0 0,1 1 0 0 0,-1 0 0 0 0,1-1 0 0 0,0 1 0 0 0,-1-1 0 0 0,1 1 0 0 0,0-1 0 0 0,0 0 0 0 0,0 0 0 0 0,0 0 0 0 0,0 0 0 0 0,0 0 0 0 0,0 0 0 0 0,0 0 0 0 0,0-1 0 0 0,1 1 0 0 0,-1-1 0 0 0,0 1 1 0 0,0-1-1 0 0,0 0 0 0 0,1 0 0 0 0,-1 0 0 0 0,0 0 0 0 0,0-1 0 0 0,2 1-41 0 0,3-2 284 0 0,1-2-101 0 0,-1 0 1 0 0,1-1-1 0 0,-1 1 1 0 0,0-1-1 0 0,0-1 1 0 0,-1 1-1 0 0,1-1 1 0 0,-1-1-1 0 0,-1 1 1 0 0,1-1-1 0 0,-1 0 1 0 0,0 0-1 0 0,-1 0 1 0 0,1-1-1 0 0,-1 0 1 0 0,-1 1-1 0 0,0-2 1 0 0,0 1-1 0 0,0 0 1 0 0,-1 0-1 0 0,0-1 1 0 0,-1 1-1 0 0,0-1 1 0 0,0 0-1 0 0,-1 1 1 0 0,0-1-1 0 0,-1-7-183 0 0,0 9-18 0 0,1 0-1 0 0,-1 1 1 0 0,0-1-1 0 0,-1 0 0 0 0,0 0 1 0 0,0 1-1 0 0,0 0 1 0 0,-1-1-1 0 0,0 1 1 0 0,0 0-1 0 0,0 0 1 0 0,-1 0-1 0 0,0 1 1 0 0,0-1-1 0 0,0 1 0 0 0,-1 0 1 0 0,0 0-1 0 0,0 0 1 0 0,0 1-1 0 0,-1 0 1 0 0,1 0-1 0 0,-1 0 1 0 0,0 1-1 0 0,0 0 0 0 0,-3-1 20 0 0,3 1-223 0 0,0 1 1 0 0,0 0 0 0 0,0 0 0 0 0,0 1-1 0 0,-1-1 1 0 0,1 2 0 0 0,-1-1 0 0 0,1 1-1 0 0,-1-1 1 0 0,1 2 0 0 0,-1-1 0 0 0,1 1-1 0 0,-1 0 1 0 0,1 0 0 0 0,0 1 0 0 0,-1 0-1 0 0,-2 1 222 0 0,-29 24-4554 0 0,16-4-2001 0 0,14-11 2433 0 0</inkml:trace>
  <inkml:trace contextRef="#ctx0" brushRef="#br0" timeOffset="27068.68">9536 1764 6009 0 0,'0'0'908'0'0,"0"0"-314"0"0,0 0 78 0 0,0 0 406 0 0,0 0 403 0 0,0 0 150 0 0,0 0-180 0 0,0 0-314 0 0,0 0-248 0 0,-2 34-121 0 0,-4 110-65 0 0,5 152 1766 0 0,19 116-4371 0 0,-20-401-153 0 0,-9-4-6867 0 0,8-6 7089 0 0,1 0-3245 0 0</inkml:trace>
  <inkml:trace contextRef="#ctx0" brushRef="#br0" timeOffset="27887.909">9217 2342 3017 0 0,'0'0'2664'0'0,"0"0"-1716"0"0,0 0-602 0 0,0 0 63 0 0,0 0 170 0 0,0 0 147 0 0,36-8 78 0 0,112-22-23 0 0,9 13 748 0 0,14 13-2397 0 0,1 4-6595 0 0,-126 0 3991 0 0,34-12 3380 0 0,-67 9 5526 0 0,-22 5-4772 0 0,1 0-1 0 0,0 1 0 0 0,0 0 0 0 0,1 0 0 0 0,-1 1 0 0 0,1 0 0 0 0,-1 0 0 0 0,1 1 0 0 0,0-1 0 0 0,1 2 0 0 0,-1-1 0 0 0,1 1 0 0 0,-3 3-661 0 0,-15 12 808 0 0,16-16-735 0 0,-1 1 0 0 0,1 1 0 0 0,0 0 0 0 0,1 0-1 0 0,0 0 1 0 0,0 1 0 0 0,1 0 0 0 0,-1 0 0 0 0,2 1-1 0 0,-1 0 1 0 0,1 0 0 0 0,1 0 0 0 0,0 0 0 0 0,0 1-1 0 0,1 0 1 0 0,0 0 0 0 0,0 0 0 0 0,1 0-1 0 0,0 9-72 0 0,2-17 9 0 0,-1-1-1 0 0,1 1 0 0 0,0-1 0 0 0,0 1 0 0 0,1 0 1 0 0,-1-1-1 0 0,0 1 0 0 0,1-1 0 0 0,-1 1 1 0 0,0-1-1 0 0,1 1 0 0 0,0-1 0 0 0,-1 1 0 0 0,1-1 1 0 0,0 1-1 0 0,0-1 0 0 0,0 0 0 0 0,0 1 0 0 0,0-1 1 0 0,0 0-1 0 0,0 0 0 0 0,0 0 0 0 0,0 0 0 0 0,1 0 1 0 0,-1 0-1 0 0,0 0 0 0 0,1 0 0 0 0,-1 0 1 0 0,1-1-1 0 0,-1 1 0 0 0,1-1 0 0 0,-1 1 0 0 0,1-1 1 0 0,0 1-1 0 0,-1-1 0 0 0,1 0 0 0 0,-1 0 0 0 0,1 0 1 0 0,0 0-1 0 0,-1 0 0 0 0,1 0 0 0 0,-1 0 0 0 0,1 0 1 0 0,0-1-1 0 0,0 0-8 0 0,9-1 84 0 0,0 0 1 0 0,0-1-1 0 0,0-1 1 0 0,-1 0-1 0 0,1-1 1 0 0,-1 0-1 0 0,0 0 1 0 0,0-1 0 0 0,-1 0-1 0 0,0-1 1 0 0,0 0-1 0 0,0 0 1 0 0,-1-1-1 0 0,0 0 1 0 0,-1 0-1 0 0,2-4-84 0 0,-2 5 27 0 0,54-84 389 0 0,-55 111-1210 0 0,-6-14 781 0 0,0 1-1 0 0,0-1 0 0 0,1 1 1 0 0,-1-1-1 0 0,1 0 0 0 0,1 0 1 0 0,-1 1-1 0 0,1-1 0 0 0,0 0 1 0 0,1 0-1 0 0,-1-1 0 0 0,1 1 1 0 0,0 0-1 0 0,1-1 0 0 0,-1 0 1 0 0,1 0-1 0 0,0 0 0 0 0,0 0 0 0 0,1 0 1 0 0,-1-1-1 0 0,1 0 0 0 0,0 0 1 0 0,0 0-1 0 0,1-1 0 0 0,-1 0 1 0 0,1 1-1 0 0,-1-2 14 0 0,4 1 36 0 0,0 0 0 0 0,0-1 0 0 0,0 0-1 0 0,0 0 1 0 0,0-1 0 0 0,1-1 0 0 0,-1 1 0 0 0,0-2 0 0 0,0 1 0 0 0,1-1 0 0 0,-1 0-1 0 0,0-1 1 0 0,0 0 0 0 0,0-1 0 0 0,0 0 0 0 0,-1 0 0 0 0,1-1 0 0 0,-1 0-1 0 0,1 0-35 0 0,15-12 46 0 0,0-1-1 0 0,0 0 1 0 0,-2-2-1 0 0,0-1 1 0 0,-1 0-1 0 0,-1-2 1 0 0,-1 0-1 0 0,-1-1 1 0 0,-2-1-1 0 0,0-1 1 0 0,-1 0-1 0 0,-1-1 1 0 0,-2-1-1 0 0,0 0 1 0 0,-2 0-1 0 0,-1-1 1 0 0,-2 0-1 0 0,0-1 1 0 0,-2 0-1 0 0,2-28-45 0 0,-6 29-89 0 0,1 8 18 0 0,-1 1 0 0 0,-1-1 0 0 0,0 1 1 0 0,-1-1-1 0 0,-2 1 0 0 0,0 0 0 0 0,-1-1 0 0 0,0 1 0 0 0,-4-4 71 0 0,8 21 0 0 0,-1 1-1 0 0,0-1 0 0 0,1 0 1 0 0,-1 1-1 0 0,0-1 0 0 0,0 1 1 0 0,-1-1-1 0 0,1 1 0 0 0,0 0 1 0 0,0-1-1 0 0,-1 1 0 0 0,1 0 1 0 0,-1 0-1 0 0,1 0 0 0 0,-1 0 1 0 0,1 0-1 0 0,-1 0 0 0 0,1 0 1 0 0,-1 1-1 0 0,0-1 0 0 0,0 0 1 0 0,1 1-1 0 0,-1 0 0 0 0,0-1 1 0 0,0 1-1 0 0,0 0 1 0 0,1 0-1 0 0,-1 0 0 0 0,0 0 1 0 0,0 0-1 0 0,0 0 0 0 0,0 1 1 0 0,1-1-1 0 0,-1 1 0 0 0,0-1 1 0 0,0 1-1 0 0,1-1 0 0 0,-1 1 1 0 0,0 0-1 0 0,1 0 0 0 0,-1 0 1 0 0,1 0-1 0 0,-1 0 0 0 0,1 0 1 0 0,0 1-1 0 0,-1-1 0 0 0,1 0 1 0 0,0 1-1 0 0,0-1 0 0 0,0 1 1 0 0,0-1-1 0 0,0 1 0 0 0,0-1 1 0 0,0 1-1 0 0,1 0 1 0 0,-1-1-1 0 0,0 3 1 0 0,-11 21 17 0 0,1 1-1 0 0,2 1 1 0 0,0-1 0 0 0,2 2 0 0 0,1-1 0 0 0,1 1-1 0 0,1 0 1 0 0,1 0 0 0 0,2 0 0 0 0,1 0-1 0 0,1 0 1 0 0,3 12-17 0 0,-3-24 36 0 0,0 1 0 0 0,1-1 0 0 0,1 0 0 0 0,0 0 0 0 0,2 0-1 0 0,0 0 1 0 0,0-1 0 0 0,2 1 0 0 0,0-1 0 0 0,0-1 0 0 0,1 1 0 0 0,1-1 0 0 0,1-1-1 0 0,0 0 1 0 0,0 0 0 0 0,1-1 0 0 0,1 0 0 0 0,0-1 0 0 0,1-1 0 0 0,7 6-36 0 0,-13-12-35 0 0,1 0 0 0 0,0 0 0 0 0,0-1 1 0 0,0 0-1 0 0,0 0 0 0 0,1-1 0 0 0,-1 0 0 0 0,1 0 1 0 0,-1-1-1 0 0,1 0 0 0 0,-1-1 0 0 0,6 0 35 0 0,-13 0-95 0 0,0 0-1 0 0,0 0 0 0 0,0 0 0 0 0,0-1 1 0 0,0 1-1 0 0,0 0 0 0 0,0 0 1 0 0,0-1-1 0 0,0 1 0 0 0,0-1 0 0 0,-1 1 1 0 0,1-1-1 0 0,0 1 0 0 0,0-1 1 0 0,0 1-1 0 0,-1-1 0 0 0,1 0 1 0 0,0 0-1 0 0,-1 1 0 0 0,1-1 0 0 0,0 0 1 0 0,-1 0-1 0 0,1 0 0 0 0,-1 0 1 0 0,1 1-1 0 0,-1-1 0 0 0,0 0 0 0 0,1 0 1 0 0,-1 0-1 0 0,0 0 0 0 0,0 0 1 0 0,1 0-1 0 0,-1 0 0 0 0,0 0 0 0 0,0 0 1 0 0,0-1 95 0 0,-12-56-13270 0 0,7 49 11528 0 0</inkml:trace>
  <inkml:trace contextRef="#ctx0" brushRef="#br0" timeOffset="28687.175">10373 2150 1392 0 0,'0'0'670'0'0,"0"0"-267"0"0,0 0 182 0 0,0 0 617 0 0,0 0 411 0 0,0 0 86 0 0,0 0-240 0 0,0 0-405 0 0,0 0-367 0 0,0 0-266 0 0,33 11-125 0 0,100 31-60 0 0,-44-25 176 0 0,98-9 311 0 0,-138-8-610 0 0,-19 2-46 0 0,1-2 1 0 0,-1-2 0 0 0,1 0-1 0 0,-1-2 1 0 0,0-1 0 0 0,4-3-68 0 0,40 1 4970 0 0,-71 6-4924 0 0,0 1 1 0 0,0-1-1 0 0,0 0 0 0 0,-1 0 0 0 0,1 0 1 0 0,0 0-1 0 0,0-1 0 0 0,-1 1 0 0 0,1-1 0 0 0,-1 1 1 0 0,0-1-1 0 0,1 0 0 0 0,-1 0 0 0 0,0 0 1 0 0,0 0-1 0 0,0-1 0 0 0,0 1 0 0 0,0 0 0 0 0,-1-1 1 0 0,1 1-1 0 0,-1-1 0 0 0,0 0 0 0 0,1 0 1 0 0,-1 1-1 0 0,0-1 0 0 0,-1 0 0 0 0,1 0 1 0 0,-1 0-1 0 0,1 0 0 0 0,-1 0 0 0 0,0 0 0 0 0,0 0 1 0 0,0 0-1 0 0,0 0 0 0 0,0 0 0 0 0,-1 0 1 0 0,0 0-1 0 0,1 1 0 0 0,-1-1 0 0 0,0 0 0 0 0,0 0 1 0 0,-1 0-1 0 0,1 1 0 0 0,0-1 0 0 0,-1 1 1 0 0,0-1-1 0 0,0 0-46 0 0,-2 1-40 0 0,0 0 1 0 0,-1 0-1 0 0,0 0 1 0 0,1 0-1 0 0,-1 0 1 0 0,0 1-1 0 0,0 0 1 0 0,1 0-1 0 0,-1 1 0 0 0,0-1 1 0 0,0 1-1 0 0,0 0 1 0 0,0 0-1 0 0,0 1 1 0 0,0-1-1 0 0,0 1 1 0 0,0 0-1 0 0,0 0 1 0 0,1 1-1 0 0,-1 0 1 0 0,1 0-1 0 0,-1 0 1 0 0,1 0-1 0 0,-4 2 40 0 0,-3 2-40 0 0,1 1 0 0 0,-1 0 1 0 0,1 0-1 0 0,1 1 0 0 0,-1 0 0 0 0,1 1 0 0 0,1 0 1 0 0,-1 0-1 0 0,-1 4 40 0 0,5-8-16 0 0,1 1 0 0 0,0 0 0 0 0,0 0 0 0 0,0 0 0 0 0,1 0 0 0 0,0 0 1 0 0,0 1-1 0 0,1-1 0 0 0,0 1 0 0 0,0 0 0 0 0,0 0 0 0 0,1-1 0 0 0,0 1 0 0 0,0 0 1 0 0,1 0-1 0 0,0 0 0 0 0,0 0 0 0 0,1 0 0 0 0,0 0 0 0 0,0 0 0 0 0,0 0 0 0 0,1 0 1 0 0,0 0-1 0 0,0-1 0 0 0,1 1 0 0 0,0-1 0 0 0,0 1 0 0 0,0-1 0 0 0,1 0 0 0 0,0-1 1 0 0,0 1-1 0 0,2 1 16 0 0,6 0-44 0 0,1 0 0 0 0,0-1 1 0 0,1 0-1 0 0,-1-1 0 0 0,1 0 0 0 0,0-1 1 0 0,0-1-1 0 0,1 0 0 0 0,-1-1 1 0 0,1 0-1 0 0,-1-2 0 0 0,1 1 0 0 0,-1-2 1 0 0,1 0-1 0 0,-1 0 0 0 0,1-2 1 0 0,-1 0-1 0 0,10-3 44 0 0,8-8-1425 0 0,0-1 0 0 0,0-2 1 0 0,-2-1-1 0 0,0-2 0 0 0,-1-1 1 0 0,-1-1-1 0 0,20-20 1425 0 0,-43 37-172 0 0,116-110-2754 0 0,-58 25 4082 0 0,-60 82-1211 0 0,-3 8 204 0 0,-1 0 0 0 0,1 1 0 0 0,0-1 0 0 0,0 0 0 0 0,-1 0 0 0 0,1 0 0 0 0,0 1 0 0 0,-1-1 0 0 0,1 0 0 0 0,0 0 0 0 0,0 0 0 0 0,-1 0 1 0 0,1 0-1 0 0,0 0 0 0 0,-1 0 0 0 0,1 1 0 0 0,0-1 0 0 0,-1 0 0 0 0,1 0 0 0 0,0 0 0 0 0,-1-1 0 0 0,1 1 0 0 0,0 0 0 0 0,-1 0 0 0 0,1 0 0 0 0,0 0 1 0 0,-1 0-1 0 0,1 0 0 0 0,0 0 0 0 0,-1 0 0 0 0,1-1 0 0 0,0 1 0 0 0,-1 0 0 0 0,1 0 0 0 0,0 0 0 0 0,0-1 0 0 0,-1 1 0 0 0,1 0 0 0 0,0 0 1 0 0,0-1-1 0 0,0 1 0 0 0,-1 0 0 0 0,1 0 0 0 0,0-1 0 0 0,0 1 0 0 0,0 0 0 0 0,0-1 0 0 0,0 1 0 0 0,0 0 0 0 0,-1-1 0 0 0,1 1 0 0 0,0 0 0 0 0,0-1 1 0 0,0 1-1 0 0,0 0 0 0 0,0-1-149 0 0,-121 121 3515 0 0,118-117-3473 0 0,0 0 0 0 0,0 0 0 0 0,0 0 0 0 0,0 0 0 0 0,1 0 1 0 0,-1 1-1 0 0,1-1 0 0 0,0 1 0 0 0,0 0 0 0 0,0-1 0 0 0,1 1 0 0 0,-1 0 0 0 0,1 0 0 0 0,0 0 0 0 0,0 0 0 0 0,0 0 0 0 0,1 0 0 0 0,-1 0 0 0 0,1 1 0 0 0,0-1 0 0 0,0 0 1 0 0,1 0-1 0 0,-1 0 0 0 0,1 0 0 0 0,0 0 0 0 0,0 0 0 0 0,0 0 0 0 0,1 0 0 0 0,-1 0 0 0 0,1 0 0 0 0,0 0 0 0 0,0-1 0 0 0,0 1 0 0 0,0-1 0 0 0,1 0 0 0 0,0 1 0 0 0,0-1-42 0 0,55 28 490 0 0,-52-29-411 0 0,0 0 0 0 0,1 0 0 0 0,-1 1 0 0 0,0 0 0 0 0,-1 0 1 0 0,1 0-1 0 0,-1 1 0 0 0,1-1 0 0 0,-1 1 0 0 0,0 1 0 0 0,0-1 0 0 0,-1 1 0 0 0,1 0 0 0 0,-1 0 0 0 0,0 0 1 0 0,0 1-1 0 0,-1-1 0 0 0,0 1 0 0 0,3 6-79 0 0,-6-9 62 0 0,1 0 1 0 0,-1 0-1 0 0,0 0 0 0 0,0 1 1 0 0,0-1-1 0 0,0 0 0 0 0,-1 0 1 0 0,1 0-1 0 0,-1 0 0 0 0,0 0 1 0 0,0 0-1 0 0,0 0 0 0 0,0 0 1 0 0,-1 0-1 0 0,1 0 0 0 0,-1 0 1 0 0,1-1-1 0 0,-1 1 0 0 0,0-1 1 0 0,0 1-1 0 0,0-1 0 0 0,-1 0 1 0 0,1 1-1 0 0,0-1 0 0 0,-1 0 1 0 0,0-1-1 0 0,1 1 0 0 0,-1 0 1 0 0,0-1-1 0 0,0 0 0 0 0,0 1 1 0 0,-3 0-63 0 0,-3 1-54 0 0,0 1 1 0 0,0-1 0 0 0,0-1-1 0 0,-1 0 1 0 0,1 0 0 0 0,-1 0 0 0 0,0-2-1 0 0,1 1 1 0 0,-1-1 0 0 0,-5-1 53 0 0,-22-12-2818 0 0,15-1-4528 0 0,15 9 2984 0 0,1 1-3928 0 0</inkml:trace>
  <inkml:trace contextRef="#ctx0" brushRef="#br0" timeOffset="30924.63">12842 1779 0 0 0,'0'0'255'0'0,"0"0"621"0"0,0 0 411 0 0,0 0 357 0 0,0 0 238 0 0,0 0-34 0 0,0 0-229 0 0,0 0-308 0 0,0 0-285 0 0,0 0-234 0 0,0 0-181 0 0,0 0-132 0 0,-11-16-107 0 0,-36-45-28 0 0,9 44 200 0 0,30 18-415 0 0,-9 2-10 0 0,1 0 0 0 0,-1 0 0 0 0,1 2 0 0 0,-1 0 0 0 0,1 1 0 0 0,0 0-1 0 0,1 1 1 0 0,0 1 0 0 0,0 1 0 0 0,1 0 0 0 0,0 1 0 0 0,0 0 0 0 0,-1 3-119 0 0,4-5 34 0 0,0 1 0 0 0,1 0 0 0 0,0 1 0 0 0,1 0 0 0 0,0 0 0 0 0,0 1 0 0 0,1 0 0 0 0,0 1 0 0 0,1 0 0 0 0,1 0 0 0 0,0 0 0 0 0,0 1 0 0 0,2 0 0 0 0,-1 0 0 0 0,1 0 0 0 0,1 1-1 0 0,1-1 1 0 0,0 1 0 0 0,0 0 0 0 0,2 0 0 0 0,-1-1 0 0 0,2 1 0 0 0,0 6-34 0 0,0-15 40 0 0,1 0-1 0 0,-1-1 0 0 0,0 0 0 0 0,1 1 1 0 0,0-1-1 0 0,0 0 0 0 0,1 0 0 0 0,-1 0 1 0 0,1 0-1 0 0,-1 0 0 0 0,1 0 0 0 0,1-1 1 0 0,-1 1-1 0 0,0-1 0 0 0,1 0 0 0 0,0 0 1 0 0,-1 0-1 0 0,1-1 0 0 0,0 1 1 0 0,0-1-1 0 0,1 0 0 0 0,-1 0 0 0 0,0 0 1 0 0,1-1-1 0 0,-1 0 0 0 0,1 0 0 0 0,0 0 1 0 0,-1 0-1 0 0,3 0-39 0 0,5-1 127 0 0,0 0-1 0 0,0 0 1 0 0,-1-1 0 0 0,1 0 0 0 0,0-1-1 0 0,0-1 1 0 0,-1 0 0 0 0,1 0-1 0 0,-1-1 1 0 0,0-1 0 0 0,2 0-127 0 0,14-8 73 0 0,-1-2-1 0 0,0 0 1 0 0,-1-2 0 0 0,-1 0 0 0 0,0-2-1 0 0,-2-1 1 0 0,0 0 0 0 0,-1-2 0 0 0,-1-1-1 0 0,-1 0 1 0 0,-2-1 0 0 0,0-1-1 0 0,7-15-72 0 0,-15 25 17 0 0,3-5 5 0 0,-1-1 0 0 0,-1 0 0 0 0,0-1 0 0 0,-2 0 0 0 0,0 0-1 0 0,1-12-21 0 0,-9 35 4 0 0,0-1-1 0 0,-1 0 1 0 0,1 0-1 0 0,0 1 1 0 0,0-1-1 0 0,0 0 1 0 0,0 0-1 0 0,-1 1 0 0 0,1-1 1 0 0,0 0-1 0 0,0 0 1 0 0,-1 0-1 0 0,1 0 1 0 0,0 1-1 0 0,0-1 0 0 0,-1 0 1 0 0,1 0-1 0 0,0 0 1 0 0,-1 0-1 0 0,1 0 1 0 0,0 0-1 0 0,0 0 0 0 0,-1 1 1 0 0,1-1-1 0 0,0 0 1 0 0,-1 0-1 0 0,1 0 1 0 0,0 0-1 0 0,-1 0 0 0 0,1-1 1 0 0,0 1-1 0 0,0 0 1 0 0,-1 0-1 0 0,1 0 1 0 0,0 0-1 0 0,-1 0 1 0 0,1 0-1 0 0,0 0 0 0 0,0-1 1 0 0,-1 1-1 0 0,1 0 1 0 0,0 0-1 0 0,0 0 1 0 0,-1 0-1 0 0,1-1 0 0 0,0 1 1 0 0,0 0-1 0 0,0 0 1 0 0,-1-1-4 0 0,-19 30-35 0 0,-17 35 101 0 0,3 2 1 0 0,3 1-1 0 0,3 2 1 0 0,3 1-1 0 0,3 1 1 0 0,3 0-1 0 0,3 2 1 0 0,0 21-67 0 0,15-89-34 0 0,-4 22-239 0 0,1 1-1 0 0,2 0 1 0 0,0 0-1 0 0,2 0 1 0 0,1 0-1 0 0,1 0 1 0 0,2 0-1 0 0,5 21 274 0 0,-8-48-320 0 0,0 0 1 0 0,0-1-1 0 0,0 1 0 0 0,0-1 0 0 0,1 1 0 0 0,-1-1 1 0 0,0 1-1 0 0,0-1 0 0 0,0 1 0 0 0,1-1 1 0 0,-1 0-1 0 0,0 0 0 0 0,0 0 0 0 0,1 0 0 0 0,-1 0 1 0 0,0 0-1 0 0,1 0 0 0 0,-1 0 0 0 0,0 0 1 0 0,0 0-1 0 0,1-1 0 0 0,-1 1 0 0 0,0-1 0 0 0,0 1 1 0 0,0-1-1 0 0,0 1 0 0 0,1-1 0 0 0,-1 0 1 0 0,0 1-1 0 0,0-1 0 0 0,0 0 0 0 0,0 0 0 0 0,0 0 1 0 0,-1 0-1 0 0,1 0 0 0 0,0 0 0 0 0,0 0 1 0 0,-1 0-1 0 0,1 0 0 0 0,0 0 0 0 0,-1 0 0 0 0,1-1 320 0 0,3-2-1515 0 0,9-4-1961 0 0,-4 4 2482 0 0</inkml:trace>
  <inkml:trace contextRef="#ctx0" brushRef="#br0" timeOffset="31236.817">13464 1841 656 0 0,'0'0'2263'0'0,"0"0"-366"0"0,0 0-392 0 0,0 0-186 0 0,0 0-113 0 0,0 0-103 0 0,0 0-47 0 0,0 0-38 0 0,0 0-74 0 0,-27 36-116 0 0,-88 117-141 0 0,44-26 197 0 0,62-110-826 0 0,1 1-1 0 0,0 0 1 0 0,1 0-1 0 0,1 1 1 0 0,1-1-1 0 0,1 1 1 0 0,0 1 0 0 0,2-1-1 0 0,0 0 1 0 0,1 1-1 0 0,1 11-57 0 0,1-28 44 0 0,-1 0 0 0 0,1 1-1 0 0,0-1 1 0 0,0 0 0 0 0,1 0-1 0 0,-1 0 1 0 0,1 0-1 0 0,-1 0 1 0 0,1 0 0 0 0,0 0-1 0 0,0-1 1 0 0,0 1 0 0 0,0 0-1 0 0,1-1 1 0 0,-1 0-1 0 0,1 0 1 0 0,0 0 0 0 0,-1 0-1 0 0,1 0 1 0 0,0 0 0 0 0,0-1-1 0 0,0 1 1 0 0,0-1-1 0 0,0 0 1 0 0,1 0 0 0 0,-1 0-1 0 0,0 0 1 0 0,1 0 0 0 0,-1-1-1 0 0,0 0 1 0 0,2 1-44 0 0,3-1 187 0 0,1 0 0 0 0,-1 0 0 0 0,0 0-1 0 0,1-1 1 0 0,-1-1 0 0 0,0 1 0 0 0,0-1 0 0 0,0-1 0 0 0,0 1 0 0 0,0-1 0 0 0,0-1 0 0 0,1 0-187 0 0,7-6 98 0 0,-1 0 1 0 0,0 0-1 0 0,0-2 1 0 0,-1 0-1 0 0,-1-1 1 0 0,0 0-1 0 0,-1-1 0 0 0,0 0 1 0 0,-1-1-1 0 0,0 0 1 0 0,-2-1-1 0 0,0 0 1 0 0,0 0-1 0 0,-2-1 1 0 0,0-1-1 0 0,-1 1 0 0 0,0-1 1 0 0,-2 0-1 0 0,0 0 1 0 0,-1 0-1 0 0,-1 0 1 0 0,0-14-99 0 0,-2 17-150 0 0,-1 0 1 0 0,-1 0 0 0 0,0 0-1 0 0,-1 0 1 0 0,0 1-1 0 0,-1-1 1 0 0,-1 1 0 0 0,0 0-1 0 0,-1 0 1 0 0,-1 0 0 0 0,0 1-1 0 0,-1 0 1 0 0,0 0 0 0 0,-1 1-1 0 0,-6-7 150 0 0,-47-23-3585 0 0,13 38-6541 0 0,37 7 4317 0 0</inkml:trace>
  <inkml:trace contextRef="#ctx0" brushRef="#br0" timeOffset="31599.058">13884 1812 0 0 0,'0'0'331'0'0,"0"0"549"0"0,0 0 370 0 0,0 0 78 0 0,0 0-169 0 0,0 0-347 0 0,0 0-248 0 0,0 0-93 0 0,0 0 13 0 0,0 0 96 0 0,0 0 65 0 0,-13-1 32 0 0,-40 2-33 0 0,50 0-588 0 0,1 1 0 0 0,0-1 0 0 0,-1 0 0 0 0,1 1 0 0 0,0 0 0 0 0,0-1 0 0 0,0 1 0 0 0,0 0 0 0 0,0 0 0 0 0,0 0 0 0 0,1 0 0 0 0,-1 0 0 0 0,1 1 0 0 0,-1-1 0 0 0,1 0 0 0 0,0 1 0 0 0,0-1 0 0 0,0 1 0 0 0,0-1 0 0 0,0 1 0 0 0,1-1 0 0 0,-1 1 0 0 0,1 0 0 0 0,-1 2-56 0 0,0 1 112 0 0,0-2-9 0 0,-1 0 1 0 0,1 0-1 0 0,0 0 0 0 0,0 0 1 0 0,0 0-1 0 0,1 0 1 0 0,0 0-1 0 0,-1 0 0 0 0,2 0 1 0 0,-1 0-1 0 0,0 0 0 0 0,1 0 1 0 0,-1 0-1 0 0,1 0 0 0 0,0 0 1 0 0,1 0-1 0 0,-1 0 0 0 0,1-1 1 0 0,-1 1-1 0 0,1 0 1 0 0,0-1-1 0 0,1 1 0 0 0,-1-1 1 0 0,1 0-1 0 0,-1 0 0 0 0,1 0 1 0 0,0 0-1 0 0,0 0 0 0 0,0 0 1 0 0,0-1-1 0 0,1 0 0 0 0,-1 1 1 0 0,1-1-1 0 0,0 0-103 0 0,4 0 204 0 0,1 1 1 0 0,0-1-1 0 0,0 0 0 0 0,0 0 1 0 0,0-1-1 0 0,0-1 0 0 0,0 1 0 0 0,1-2 1 0 0,-1 1-1 0 0,0-1 0 0 0,0-1 0 0 0,0 1 1 0 0,0-1-1 0 0,0-1 0 0 0,-1 0 1 0 0,1 0-1 0 0,-1-1 0 0 0,1 0 0 0 0,-1 0 1 0 0,0-1-1 0 0,-1 0 0 0 0,1 0 0 0 0,-1-1 1 0 0,0 0-1 0 0,-1 0 0 0 0,1-1 1 0 0,-1 0-1 0 0,0 0 0 0 0,-1 0 0 0 0,0-1 1 0 0,0 0-1 0 0,-1 0 0 0 0,1 0 0 0 0,-2 0 1 0 0,2-4-205 0 0,-2 1 33 0 0,0 0 0 0 0,0 1 0 0 0,-1-2 1 0 0,-1 1-1 0 0,0 0 0 0 0,0 0 0 0 0,-1 0 1 0 0,0 0-1 0 0,-1-1 0 0 0,0 1 0 0 0,-2-2-33 0 0,3 9-115 0 0,-1 0-1 0 0,0-1 1 0 0,-1 1 0 0 0,1 0-1 0 0,-1 0 1 0 0,1 0-1 0 0,-1 0 1 0 0,0 1-1 0 0,-1-1 1 0 0,1 0-1 0 0,-1 1 1 0 0,1-1-1 0 0,-1 1 1 0 0,0 0 0 0 0,0 0-1 0 0,-1 0 1 0 0,1 0-1 0 0,-1 1 1 0 0,1 0-1 0 0,-1-1 1 0 0,0 1-1 0 0,0 0 1 0 0,0 1-1 0 0,0-1 1 0 0,0 1-1 0 0,0 0 1 0 0,0 0 0 0 0,0 0-1 0 0,-1 0 1 0 0,0 1 115 0 0,3-1-303 0 0,-37 0-4604 0 0,16 7-2590 0 0,10 4 1357 0 0</inkml:trace>
  <inkml:trace contextRef="#ctx0" brushRef="#br0" timeOffset="33787.944">14488 2276 0 0 0,'0'0'381'0'0,"0"0"93"0"0,0 0-37 0 0,0 0 165 0 0,0 0 255 0 0,0 0 215 0 0,0 0 77 0 0,0 0-98 0 0,0 0-151 0 0,0 0-128 0 0,0 0-69 0 0,0 0-24 0 0,-3 29 9 0 0,-6 93 13 0 0,9-120-645 0 0,-1 1 0 0 0,1 0 0 0 0,-1 0 0 0 0,1 0 0 0 0,0 0 0 0 0,0 0 0 0 0,1 0 0 0 0,-1 0 0 0 0,1-1 0 0 0,-1 1 0 0 0,1 0-1 0 0,0 0 1 0 0,0 0 0 0 0,0-1 0 0 0,0 1 0 0 0,0-1 0 0 0,1 1 0 0 0,0-1 0 0 0,-1 1 0 0 0,1-1 0 0 0,0 0 0 0 0,1 2-56 0 0,3 1 235 0 0,-1 2-10 0 0,1-1 0 0 0,1-1 0 0 0,-1 1 0 0 0,1-1 0 0 0,0 0 0 0 0,0-1 0 0 0,0 1 0 0 0,1-1 0 0 0,-1-1 0 0 0,1 1 0 0 0,0-1 0 0 0,0-1 0 0 0,1 0 0 0 0,-1 0 0 0 0,0 0 0 0 0,1-1 1 0 0,-1 0-1 0 0,1-1 0 0 0,-1 0 0 0 0,1 0 0 0 0,-1-1 0 0 0,1 0 0 0 0,-1-1 0 0 0,0 1 0 0 0,1-2 0 0 0,-1 1 0 0 0,0-1 0 0 0,0 0 0 0 0,-1-1 0 0 0,1 0 0 0 0,6-4-225 0 0,0-2 119 0 0,0 0 1 0 0,-1 0-1 0 0,-1-1 0 0 0,0-1 1 0 0,0 0-1 0 0,-1 0 0 0 0,-1-1 0 0 0,0-1 1 0 0,-1 0-1 0 0,0 0 0 0 0,-1-1 1 0 0,0 0-1 0 0,-2 0 0 0 0,0-1 0 0 0,0 0 1 0 0,-2 0-1 0 0,0 0 0 0 0,0 0 1 0 0,-2-1-1 0 0,0 0-119 0 0,1-83-1999 0 0,-4 94 74 0 0,-1 5-1678 0 0,-2 1-4241 0 0,4 0 1921 0 0</inkml:trace>
  <inkml:trace contextRef="#ctx0" brushRef="#br0" timeOffset="34203.58">15195 2412 0 0 0,'0'0'1174'0'0,"0"0"243"0"0,0 0 202 0 0,-4 33 122 0 0,-13 107-76 0 0,-27 54 2063 0 0,41-183-3557 0 0,-4 23 406 0 0,-3-1 0 0 0,0 0 0 0 0,-2-1 0 0 0,-1 0 0 0 0,-2-1 0 0 0,-7 10-577 0 0,22-41 63 0 0,-1 0 1 0 0,1 0-1 0 0,-1 0 1 0 0,0 1-1 0 0,1-1 1 0 0,-1 0 0 0 0,1 0-1 0 0,-1-1 1 0 0,0 1-1 0 0,1 0 1 0 0,-1 0-1 0 0,1 0 1 0 0,-1 0 0 0 0,1 0-1 0 0,-1-1 1 0 0,1 1-1 0 0,-1 0 1 0 0,1 0-1 0 0,-1-1 1 0 0,1 1-1 0 0,-1 0 1 0 0,1-1 0 0 0,-1 1-1 0 0,1-1 1 0 0,-1 1-1 0 0,1 0 1 0 0,0-1-1 0 0,-1 1 1 0 0,1-1 0 0 0,0 1-1 0 0,-1-1 1 0 0,1 1-1 0 0,0-1 1 0 0,0 0-1 0 0,0 1 1 0 0,-1-1 0 0 0,1 1-1 0 0,0-1 1 0 0,0 1-1 0 0,0-1 1 0 0,0 0-1 0 0,0 1 1 0 0,0-1 0 0 0,0 1-1 0 0,0-1 1 0 0,0 1-1 0 0,0-1 1 0 0,1 0-1 0 0,-1 1 1 0 0,0-1 0 0 0,0 1-1 0 0,0-1 1 0 0,1 1-1 0 0,-1-1 1 0 0,0 1-1 0 0,1-1 1 0 0,-1 1 0 0 0,0-1-1 0 0,1 1 1 0 0,-1-1-64 0 0,4-25 140 0 0,0 0 1 0 0,2-1-1 0 0,0 2 0 0 0,2-1 1 0 0,1 1-1 0 0,1 0 1 0 0,1 1-1 0 0,1 0 0 0 0,2 1 1 0 0,6-9-141 0 0,2-7 76 0 0,-1-5-21 0 0,2 1 1 0 0,3 2-1 0 0,0 0 1 0 0,3 2-1 0 0,1 1 0 0 0,2 2 1 0 0,2 1-1 0 0,1 1 1 0 0,1 2-1 0 0,2 1 0 0 0,36-21-55 0 0,-27 43 50 0 0,-40 50 38 0 0,-10-21-65 0 0,-1-1 0 0 0,0 0 1 0 0,-2 0-1 0 0,0-1 0 0 0,-1 0 0 0 0,-1 0 1 0 0,-1 0-1 0 0,0-1 0 0 0,-1-1 1 0 0,-1 1-1 0 0,-1-2 0 0 0,-4 5-23 0 0,-10 19 14 0 0,-12 20-64 0 0,28-39 20 0 0,-1-1 0 0 0,0 0-1 0 0,-2-1 1 0 0,0-1 0 0 0,-1 0 0 0 0,-1-1-1 0 0,0 0 1 0 0,-1-1 0 0 0,-1-1 0 0 0,0-1-1 0 0,-12 7 31 0 0,-3-21-2968 0 0,35-48-10928 0 0,0 37 9832 0 0</inkml:trace>
  <inkml:trace contextRef="#ctx0" brushRef="#br0" timeOffset="34620.793">15756 2136 6017 0 0,'0'0'3542'0'0,"0"0"-2133"0"0,0 0-775 0 0,0 0 121 0 0,0 0 191 0 0,0 0 57 0 0,-9 32-140 0 0,-26 99-267 0 0,26-55 15 0 0,9-72-533 0 0,0-1 0 0 0,1 1 0 0 0,-1 0 1 0 0,1 0-1 0 0,0-1 0 0 0,0 1 1 0 0,0-1-1 0 0,1 1 0 0 0,-1-1 0 0 0,1 1 1 0 0,0-1-1 0 0,0 0 0 0 0,0 0 1 0 0,0 0-1 0 0,0 0 0 0 0,1 0 0 0 0,0 0 1 0 0,-1-1-1 0 0,1 1 0 0 0,0-1 1 0 0,0 0-1 0 0,0 1 0 0 0,0-2 0 0 0,1 1 1 0 0,-1 0-1 0 0,1-1 0 0 0,-1 1 1 0 0,1-1-1 0 0,-1 0 0 0 0,1 0 1 0 0,0 0-1 0 0,-1-1 0 0 0,1 1 0 0 0,0-1 1 0 0,0 0-1 0 0,-1 0 0 0 0,1 0 1 0 0,0-1-1 0 0,-1 1 0 0 0,1-1 0 0 0,0 0 1 0 0,-1 0-1 0 0,1 0 0 0 0,0-1 1 0 0,-1 1-1 0 0,0-1 0 0 0,1 0 0 0 0,-1 0 1 0 0,0 0-1 0 0,0 0 0 0 0,0 0-78 0 0,26-19 180 0 0,-1 0 0 0 0,-1-2 0 0 0,-1-1 1 0 0,-1-1-1 0 0,13-18-180 0 0,-29 93-417 0 0,-10-45 440 0 0,-1-1-1 0 0,1 0 0 0 0,1 0 0 0 0,-1 0 0 0 0,1 0 0 0 0,0 1 0 0 0,-1-1 0 0 0,2 0 0 0 0,-1 1 0 0 0,1-1 0 0 0,-1 0 0 0 0,1 0 0 0 0,0 0 0 0 0,0 0 0 0 0,1 0 0 0 0,0 0 0 0 0,-1 0 0 0 0,1 0 1 0 0,0 0-1 0 0,1-1 0 0 0,-1 1 0 0 0,1-1 0 0 0,-1 0 0 0 0,1 1 0 0 0,0-1 0 0 0,0 0 0 0 0,1-1 0 0 0,-1 1 0 0 0,0-1 0 0 0,1 1 0 0 0,0-1 0 0 0,0 0 0 0 0,-1 0 0 0 0,1-1 0 0 0,0 1 0 0 0,0-1 1 0 0,0 0-1 0 0,1 0 0 0 0,1 0-22 0 0,5-3 100 0 0,0 0 1 0 0,0-2-1 0 0,0 1 1 0 0,0-1-1 0 0,-1-1 0 0 0,0 0 1 0 0,0 0-1 0 0,0-1 1 0 0,0 0-1 0 0,-1-1 1 0 0,0 0-1 0 0,-1 0 1 0 0,0-1-1 0 0,0 0 1 0 0,0-1-1 0 0,-1 1 1 0 0,0-2-1 0 0,-1 1 0 0 0,0-1 1 0 0,0 1-1 0 0,-1-2 1 0 0,1-3-101 0 0,53-69-7789 0 0,-52 75 2053 0 0,-2 1-2990 0 0</inkml:trace>
  <inkml:trace contextRef="#ctx0" brushRef="#br0" timeOffset="35808.607">16730 2117 5681 0 0,'0'0'3876'0'0,"0"0"-1771"0"0,0 0-719 0 0,0 0 82 0 0,0 0 78 0 0,0 0-179 0 0,0 0-420 0 0,0 0-427 0 0,0 0-268 0 0,0 0-112 0 0,0 0-29 0 0,0 0 9 0 0,0 0 13 0 0,-22 13 2 0 0,-73 39-12 0 0,80-43-91 0 0,0 1 1 0 0,0 0 0 0 0,1 0 0 0 0,1 2 0 0 0,0 0 0 0 0,0 0-1 0 0,1 1 1 0 0,1 1 0 0 0,-3 4-33 0 0,12-15 2 0 0,-3 2-8 0 0,1 0 1 0 0,0 1-1 0 0,1-1 0 0 0,0 1 1 0 0,-1 0-1 0 0,2 0 0 0 0,-1 0 1 0 0,1 0-1 0 0,0 1 1 0 0,0-1-1 0 0,0 1 0 0 0,1-1 1 0 0,0 1-1 0 0,1-1 0 0 0,-1 1 1 0 0,1 0-1 0 0,1 0 6 0 0,1-4 28 0 0,1-1 0 0 0,0 0 0 0 0,0 1 1 0 0,0-1-1 0 0,0 0 0 0 0,0-1 0 0 0,0 1 0 0 0,1-1 0 0 0,-1 1 0 0 0,1-1 1 0 0,-1 0-1 0 0,1 0 0 0 0,-1 0 0 0 0,1-1 0 0 0,0 1 0 0 0,-1-1 1 0 0,1 0-1 0 0,0 0 0 0 0,-1 0 0 0 0,1 0 0 0 0,-1-1 0 0 0,1 0 0 0 0,0 0 1 0 0,-1 0-1 0 0,1 0 0 0 0,-1 0 0 0 0,1-1-28 0 0,14-4 90 0 0,0-1-1 0 0,-1-1 1 0 0,0-1-1 0 0,-1-1 1 0 0,0 0-1 0 0,0-1 1 0 0,6-6-90 0 0,125-132-1 0 0,-130 134-452 0 0,-23 38 16 0 0,-9 18 411 0 0,10-29 20 0 0,0 1-1 0 0,0 0 1 0 0,1 0-1 0 0,1 0 1 0 0,0 0-1 0 0,1 1 1 0 0,0 0-1 0 0,1-1 1 0 0,0 1-1 0 0,2 6 7 0 0,0-17 25 0 0,1 0 0 0 0,0-1 0 0 0,0 1-1 0 0,0-1 1 0 0,0 0 0 0 0,0 0-1 0 0,0 1 1 0 0,0-2 0 0 0,1 1-1 0 0,-1 0 1 0 0,1 0 0 0 0,-1-1 0 0 0,1 1-1 0 0,0-1 1 0 0,0 0 0 0 0,0 0-1 0 0,0 0 1 0 0,0 0 0 0 0,-1 0-1 0 0,1-1 1 0 0,1 1 0 0 0,-1-1 0 0 0,0 0-1 0 0,0 0 1 0 0,0 0 0 0 0,0 0-1 0 0,0-1 1 0 0,0 1 0 0 0,0-1 0 0 0,0 0-1 0 0,0 0 1 0 0,0 0 0 0 0,-1 0-1 0 0,1 0 1 0 0,0 0 0 0 0,0-1-1 0 0,-1 0 1 0 0,1 1 0 0 0,-1-1 0 0 0,2-1-25 0 0,19-15 48 0 0,0 0 0 0 0,-1-1 0 0 0,-1-2 0 0 0,0 0 1 0 0,-2-1-1 0 0,-1-1 0 0 0,0-1 0 0 0,-2 0 0 0 0,-1-1 1 0 0,0-1-1 0 0,-3 0 0 0 0,0-1 0 0 0,-1-1 0 0 0,1-10-48 0 0,-10 36-31 0 0,-1-1-1 0 0,0 1 0 0 0,0-1 0 0 0,0 1 0 0 0,0-1 1 0 0,0 0-1 0 0,0 1 0 0 0,-1-1 0 0 0,0 0 1 0 0,1 0-1 0 0,-1 0 0 0 0,0 1 0 0 0,0-1 0 0 0,0 0 1 0 0,-1 0-1 0 0,1 1 0 0 0,-1-1 0 0 0,0 0 1 0 0,1 0-1 0 0,-1 1 0 0 0,-1-1 0 0 0,1 1 0 0 0,0-1 1 0 0,-1 0 31 0 0,-4 5-95 0 0,-1 1 1 0 0,0-1 0 0 0,1 1 0 0 0,-1 0 0 0 0,1 0 0 0 0,0 1 0 0 0,0 0 0 0 0,0 0 0 0 0,1 0 0 0 0,0 1 0 0 0,-1 0 0 0 0,1 0-1 0 0,1 0 1 0 0,-1 0 0 0 0,1 1 0 0 0,0 0 0 0 0,0 0 0 0 0,1 0 0 0 0,0 0 0 0 0,-1 3 94 0 0,2-7-9 0 0,1 0 1 0 0,-1 1-1 0 0,1-1 0 0 0,-1 0 1 0 0,1 1-1 0 0,0 0 0 0 0,0-1 1 0 0,0 1-1 0 0,1 0 1 0 0,-1 0-1 0 0,0-1 0 0 0,1 1 1 0 0,0 0-1 0 0,0 0 1 0 0,0 0-1 0 0,0 0 0 0 0,0-1 1 0 0,1 1-1 0 0,-1 0 0 0 0,1 0 1 0 0,-1-1-1 0 0,1 1 1 0 0,0 0-1 0 0,0-1 0 0 0,1 1 1 0 0,-1 0-1 0 0,0-1 0 0 0,1 0 1 0 0,-1 1-1 0 0,1-1 1 0 0,0 0-1 0 0,0 0 0 0 0,0 0 1 0 0,0 0-1 0 0,0 0 0 0 0,0 0 1 0 0,1-1-1 0 0,-1 1 1 0 0,1-1-1 0 0,-1 0 0 0 0,1 1 1 0 0,-1-1-1 0 0,2 0 9 0 0,186 22 368 0 0,-188-23-355 0 0,0 1-1 0 0,-1 0 1 0 0,1 0-1 0 0,0-1 1 0 0,-1 1-1 0 0,1 0 1 0 0,-1 1-1 0 0,1-1 1 0 0,-1 0 0 0 0,1 0-1 0 0,-1 1 1 0 0,0-1-1 0 0,0 1 1 0 0,0-1-1 0 0,1 1 1 0 0,-2-1-1 0 0,1 1 1 0 0,0 0-1 0 0,0-1 1 0 0,0 1-1 0 0,-1 0 1 0 0,1 0 0 0 0,-1-1-1 0 0,1 1 1 0 0,-1 0-1 0 0,0 0 1 0 0,0 0-1 0 0,0 0 1 0 0,0 0-1 0 0,0-1 1 0 0,0 1-1 0 0,0 0 1 0 0,-1 0-1 0 0,1 0 1 0 0,-1 0 0 0 0,1-1-1 0 0,-1 1 1 0 0,0 0-1 0 0,0 1-12 0 0,-40 64 321 0 0,-20 11-652 0 0,61-79 222 0 0,0 1 0 0 0,0 0 0 0 0,1 0 0 0 0,-1 1 0 0 0,0-1 0 0 0,1 0 0 0 0,-1 0 0 0 0,0 0 0 0 0,0 0 0 0 0,1 0 0 0 0,-1 0 0 0 0,0 0 0 0 0,1 0 0 0 0,-1 0 0 0 0,0 1 0 0 0,0-1 0 0 0,0 0 0 0 0,1 0 0 0 0,-1 0 0 0 0,0 1 0 0 0,0-1-1 0 0,1 0 1 0 0,-1 0 0 0 0,0 1 0 0 0,0-1 0 0 0,0 0 0 0 0,0 0 0 0 0,0 1 0 0 0,1-1 0 0 0,-1 0 0 0 0,0 0 0 0 0,0 1 0 0 0,0-1 0 0 0,0 0 0 0 0,0 1 0 0 0,0-1 0 0 0,0 0 0 0 0,0 0 0 0 0,0 1 0 0 0,0-1 0 0 0,0 0 0 0 0,0 1 0 0 0,0-1 0 0 0,0 0 0 0 0,0 0 0 0 0,0 1 0 0 0,-1-1 0 0 0,1 0 0 0 0,0 1 0 0 0,0-1 109 0 0,24-14-4593 0 0,0-4 923 0 0,52-39-2093 0 0,36-30 5229 0 0,-40 18 969 0 0,-46 42 3391 0 0,-24 29 5023 0 0,-24 30-7428 0 0,21-29-1382 0 0,-21 24 266 0 0,1 1-1 0 0,2 1 1 0 0,1 1 0 0 0,1 1-1 0 0,2 0 1 0 0,-1 6-305 0 0,15-35 64 0 0,0 1 0 0 0,0-1 0 0 0,0 1 0 0 0,0-1 1 0 0,0 1-1 0 0,1 0 0 0 0,0-1 0 0 0,-1 1 0 0 0,1 0 0 0 0,0-1 0 0 0,0 1 0 0 0,0 0 0 0 0,0-1 0 0 0,1 1 0 0 0,-1-1 0 0 0,1 1 0 0 0,0 0 0 0 0,0-1 0 0 0,0 1 1 0 0,0-1-1 0 0,0 1 0 0 0,0-1 0 0 0,0 0 0 0 0,1 0 0 0 0,0 1 0 0 0,-1-1 0 0 0,1 0 0 0 0,0 0 0 0 0,0 0 0 0 0,0-1 0 0 0,0 1 0 0 0,0 0 0 0 0,0-1 0 0 0,1 0 1 0 0,-1 1-1 0 0,0-1 0 0 0,1 0 0 0 0,-1 0 0 0 0,1 0 0 0 0,-1 0 0 0 0,1-1 0 0 0,0 1 0 0 0,-1-1 0 0 0,1 1 0 0 0,0-1 0 0 0,-1 0 0 0 0,1 0 0 0 0,0 0 0 0 0,-1-1 0 0 0,1 1-63 0 0,7-2 239 0 0,0-1 0 0 0,0 0 0 0 0,0-1 0 0 0,-1 0 0 0 0,0 0 1 0 0,1-1-1 0 0,-2 0 0 0 0,1 0 0 0 0,-1-1 0 0 0,1 0 0 0 0,-2-1 1 0 0,1 0-1 0 0,-1 0 0 0 0,6-8-240 0 0,-7 9 100 0 0,18-20 54 0 0,-1-1-1 0 0,-1-1 1 0 0,-2-1 0 0 0,0 0 0 0 0,-2-2 0 0 0,-2 0 0 0 0,5-14-154 0 0,-9 12-153 0 0,-1 1 1 0 0,-2-2-1 0 0,-1 1 0 0 0,-2-1 1 0 0,-1-1-1 0 0,-2 1 0 0 0,-1-1 1 0 0,-2-28 152 0 0,1 58-20 0 0,0 1 0 0 0,-1 0 0 0 0,1 0 0 0 0,-1 0 0 0 0,0-1 0 0 0,0 1 0 0 0,0 0 0 0 0,-1 0 0 0 0,1-1 0 0 0,-1 1 0 0 0,0 0 0 0 0,0 0 0 0 0,-1 0 0 0 0,1 0 0 0 0,-1 0 0 0 0,0 0 0 0 0,0 1 0 0 0,0-1 0 0 0,-1 0-1 0 0,1 1 1 0 0,-1 0 0 0 0,0-1 0 0 0,1 1 0 0 0,-2 0 0 0 0,1 1 0 0 0,0-1 0 0 0,0 0 0 0 0,-1 1 0 0 0,0 0 0 0 0,1 0 0 0 0,-1 0 0 0 0,0 0 0 0 0,0 1 0 0 0,0-1 0 0 0,0 1 0 0 0,0 0 0 0 0,0 0 0 0 0,-1 1 0 0 0,1-1 0 0 0,0 1 0 0 0,0 0 0 0 0,-1 0 0 0 0,1 0 0 0 0,-3 1 20 0 0,-3 3-6 0 0,1 1-1 0 0,1 0 0 0 0,-1 0 0 0 0,1 1 0 0 0,0 0 0 0 0,0 0 1 0 0,1 1-1 0 0,-1 0 0 0 0,2 1 0 0 0,-1-1 0 0 0,1 1 1 0 0,0 0-1 0 0,1 1 0 0 0,0 0 0 0 0,0 0 0 0 0,1 0 1 0 0,0 0-1 0 0,-2 6 7 0 0,-1 0 31 0 0,1 1 0 0 0,1 0 0 0 0,0 0 1 0 0,1 0-1 0 0,0 1 0 0 0,2-1 0 0 0,0 1 1 0 0,0 0-1 0 0,2-1 0 0 0,0 1 0 0 0,1 0 1 0 0,1 0-1 0 0,0-1 0 0 0,1 1 0 0 0,1-1 0 0 0,1 0 1 0 0,0 0-1 0 0,1 0 0 0 0,3 5-31 0 0,-2-8-33 0 0,0 0 0 0 0,0 0 0 0 0,2-1 0 0 0,-1 0 0 0 0,2-1 0 0 0,0 1 0 0 0,0-2 0 0 0,1 1 0 0 0,0-2 0 0 0,0 1 0 0 0,1-1 0 0 0,1-1 0 0 0,-1-1 0 0 0,1 1 0 0 0,1-2 0 0 0,-1 0 0 0 0,1 0 0 0 0,0-2 0 0 0,0 0 0 0 0,1 0 0 0 0,-1-1 0 0 0,1-1 0 0 0,7 0 33 0 0,19-16-3585 0 0,-19-5-7222 0 0,-14 12 3448 0 0</inkml:trace>
  <inkml:trace contextRef="#ctx0" brushRef="#br0" timeOffset="36128.692">18070 2062 4089 0 0,'0'0'2683'0'0,"0"0"-873"0"0,0 0-98 0 0,0 0 338 0 0,0 0 109 0 0,0 0-281 0 0,0 0-507 0 0,0 0-439 0 0,0 0-251 0 0,0 0-111 0 0,0 0-75 0 0,0 0-49 0 0,0 0-48 0 0,-15 8-57 0 0,-111 54 650 0 0,123-61-986 0 0,1 0 1 0 0,-1 0-1 0 0,1 0 0 0 0,-1 0 1 0 0,1 0-1 0 0,0 1 0 0 0,0-1 0 0 0,0 1 1 0 0,-1-1-1 0 0,1 1 0 0 0,1 0 1 0 0,-1 0-1 0 0,0 0 0 0 0,0 0 0 0 0,1 0 1 0 0,-1 1-1 0 0,1-1 0 0 0,0 0 1 0 0,0 1-1 0 0,0-1 0 0 0,0 1 0 0 0,0-1 1 0 0,0 1-1 0 0,0-1 0 0 0,1 1 1 0 0,0 0-1 0 0,-1 0-5 0 0,44 22-144 0 0,9-11 119 0 0,-35-10 14 0 0,1 1 0 0 0,0 0 1 0 0,-1 1-1 0 0,0 1 0 0 0,-1 0 1 0 0,1 2-1 0 0,7 5 11 0 0,-20-11 13 0 0,-1-1 1 0 0,0 1-1 0 0,0 1 1 0 0,-1-1-1 0 0,1 0 0 0 0,-1 1 1 0 0,1-1-1 0 0,-1 1 1 0 0,0 0-1 0 0,0-1 1 0 0,-1 1-1 0 0,1 0 0 0 0,-1 0 1 0 0,0 0-1 0 0,0 1 1 0 0,0-1-1 0 0,-1 0 1 0 0,1 0-1 0 0,-1 0 0 0 0,0 1 1 0 0,0-1-1 0 0,0 0 1 0 0,-1 0-1 0 0,0 0 0 0 0,0 1 1 0 0,0-1-1 0 0,0 0 1 0 0,0 0-1 0 0,-1 0 1 0 0,0-1-1 0 0,0 1 0 0 0,0 0 1 0 0,0-1-1 0 0,0 1 1 0 0,-1-1-1 0 0,0 1 1 0 0,0-1-1 0 0,1 0 0 0 0,-2 0 1 0 0,1-1-1 0 0,0 1 1 0 0,-1-1-1 0 0,1 1 1 0 0,-3 0-14 0 0,-101 38-86 0 0,31-50-3545 0 0,57-3-1491 0 0,9-1-3423 0 0,6 6 2833 0 0</inkml:trace>
  <inkml:trace contextRef="#ctx0" brushRef="#br0" timeOffset="36908.131">17984 1274 5305 0 0,'0'0'2098'0'0,"0"0"-256"0"0,0 0-79 0 0,0 0-12 0 0,0 0-151 0 0,0 0-268 0 0,0 0-342 0 0,0 0-253 0 0,0 0-112 0 0,0 0-23 0 0,0 0-2 0 0,0 0-21 0 0,15 15 3 0 0,51 49-25 0 0,47 89 1454 0 0,-90-115-1743 0 0,-2 2-1 0 0,-1 0 0 0 0,-2 1 1 0 0,-2 1-1 0 0,-2 0 0 0 0,4 20-267 0 0,7 158 307 0 0,-24-193-296 0 0,-2 0 0 0 0,-1 0-1 0 0,-1 0 1 0 0,-2 0 0 0 0,0 0-1 0 0,-2-1 1 0 0,-1 0 0 0 0,-1-1-1 0 0,-1 0 1 0 0,-12 21-11 0 0,10-19-221 0 0,-1 0 0 0 0,-2-2 0 0 0,0 0 0 0 0,-2 0 1 0 0,-1-1-1 0 0,0-2 0 0 0,-2 0 0 0 0,-1 0 0 0 0,0-2 0 0 0,-2-1 0 0 0,0-1 0 0 0,-1 0 1 0 0,0-2-1 0 0,-2-1 0 0 0,0-1 0 0 0,-21 8 221 0 0,-2-12-5545 0 0,15-8-6326 0 0,25-2 7829 0 0</inkml:trace>
  <inkml:trace contextRef="#ctx0" brushRef="#br0" timeOffset="41676.63">18453 1705 0 0 0,'0'0'692'0'0,"0"0"956"0"0,0 0 397 0 0,0 0-33 0 0,0 0-237 0 0,0 0-301 0 0,0 0-254 0 0,0 0-153 0 0,0 0-85 0 0,22-12-61 0 0,68-36-81 0 0,-76 41-468 0 0,1 0-1 0 0,0 1 0 0 0,0 1 0 0 0,1 0 1 0 0,-1 1-1 0 0,1 1 0 0 0,0 0 0 0 0,8 1-371 0 0,13-3 578 0 0,-31 3-529 0 0,-1 1-1 0 0,1-1 1 0 0,0 1-1 0 0,0 1 1 0 0,-1-1 0 0 0,1 1-1 0 0,0 0 1 0 0,0 0-1 0 0,0 0 1 0 0,0 1 0 0 0,-1 0-1 0 0,1 0 1 0 0,0 1 0 0 0,-1-1-1 0 0,1 1 1 0 0,-1 1-1 0 0,0-1 1 0 0,1 1 0 0 0,-1 0-1 0 0,0 0 1 0 0,-1 0 0 0 0,1 0-1 0 0,0 1 1 0 0,0 1-49 0 0,-4 1 57 0 0,1-1 1 0 0,-2 1-1 0 0,1 0 1 0 0,-1-1-1 0 0,0 1 1 0 0,0 0-1 0 0,0-1 1 0 0,-1 1-1 0 0,0 0 1 0 0,0-1-1 0 0,0 1 0 0 0,-1-1 1 0 0,0 0-1 0 0,0 1 1 0 0,0-1-1 0 0,-1 0 1 0 0,0 0-1 0 0,0 0 1 0 0,0-1-1 0 0,0 1 1 0 0,-1 0-58 0 0,-54 79 194 0 0,-3-2-1 0 0,-3-2 1 0 0,-23 15-194 0 0,82-91 1 0 0,0 1 0 0 0,0 0 0 0 0,0 0 0 0 0,1 0-1 0 0,0 0 1 0 0,0 1 0 0 0,0-1 0 0 0,0 1 0 0 0,1 0 0 0 0,0 0-1 0 0,0 1 1 0 0,1-1 0 0 0,0 0 0 0 0,0 1 0 0 0,0 0 0 0 0,1-1 0 0 0,0 1-1 0 0,0 0 1 0 0,1 4-1 0 0,2-7 11 0 0,1 0 1 0 0,0-1-1 0 0,1 0 0 0 0,-1 1 0 0 0,0-1 0 0 0,1-1 0 0 0,0 1 1 0 0,0 0-1 0 0,0-1 0 0 0,0 0 0 0 0,0 0 0 0 0,0 0 0 0 0,0 0 1 0 0,1-1-1 0 0,-1 1 0 0 0,1-1 0 0 0,-1 0 0 0 0,1-1 1 0 0,-1 1-1 0 0,5-1-11 0 0,5 3 12 0 0,46 15-675 0 0,-65-6-4923 0 0,2-9 712 0 0,-1 1-4154 0 0</inkml:trace>
  <inkml:trace contextRef="#ctx0" brushRef="#br0" timeOffset="41988.536">18750 2636 5457 0 0,'0'0'2259'0'0,"0"0"-316"0"0,0 0-102 0 0,0 0-31 0 0,0 0-179 0 0,0 0-329 0 0,0 0-287 0 0,0 0-202 0 0,0 0-128 0 0,-28 32-64 0 0,-87 97-62 0 0,39-36 544 0 0,13 3-1322 0 0,51-89-1790 0 0,-2-6-5977 0 0,10-1 3700 0 0,3 0-2253 0 0</inkml:trace>
  <inkml:trace contextRef="#ctx0" brushRef="#br0" timeOffset="42308.118">18350 2636 6289 0 0,'0'0'2167'0'0,"0"0"-689"0"0,0 0-175 0 0,0 0 197 0 0,0 0 194 0 0,0 0-31 0 0,0 0-275 0 0,0 0-321 0 0,0 0-233 0 0,0 0-141 0 0,0 0-91 0 0,0 0-59 0 0,18 33-83 0 0,56 101-78 0 0,-15-62 148 0 0,-24-43-720 0 0,1-1 0 0 0,2-2 0 0 0,1-2 0 0 0,0-1 0 0 0,11 2 190 0 0,-26-13-1514 0 0,4 2-3487 0 0,-8-7-4050 0 0,-11-3 2974 0 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5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7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7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4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1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5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2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8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8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3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7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6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8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7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6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2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6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6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4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5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6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2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6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6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4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6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2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6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6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4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4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3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5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4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6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2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6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6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4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4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3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47.4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0 0 0 0,'0'0'1066'0'0,"0"0"-388"0"0,0 0-256 0 0,0 0-49 0 0,0 0 193 0 0,0 0 334 0 0,0 0 259 0 0,0 0 94 0 0,0 0-131 0 0,0 0-298 0 0,0 0-313 0 0,-9 1 190 0 0,18 79 5222 0 0,-8-52-5350 0 0,1 1 1 0 0,0-1-1 0 0,3 0 1 0 0,0-1-1 0 0,1 1 1 0 0,8 18-574 0 0,16 45 1024 0 0,-19-72-845 0 0,0 0 0 0 0,2 0 1 0 0,0-2-1 0 0,1 0 0 0 0,1 0 0 0 0,0-1 0 0 0,1-1 0 0 0,1-1 1 0 0,0 0-1 0 0,1-1 0 0 0,8 4-179 0 0,53 11 652 0 0,-35-20-380 0 0,88 18 240 0 0,-68-26-367 0 0,-19 2 6 0 0,1-3 0 0 0,-1-1 0 0 0,1-3-1 0 0,34-7-150 0 0,126-17 331 0 0,25 5-141 0 0,-77 21-142 0 0,-48 35-6 0 0,-81-20-28 0 0,22 42 1 0 0,-24-20 90 0 0,14 59 28 0 0,-33-61 227 0 0,-4-31-317 0 0,0-1 6 0 0,0 0 12 0 0,0 0 3 0 0,0 0 4 0 0,0 0 20 0 0,0 0 21 0 0,0 0 12 0 0,0 0 28 0 0,0 0-33 0 0,-1-27 71 0 0,0 15-195 0 0,0-1 0 0 0,0 1 0 0 0,2 0 0 0 0,-1-1 1 0 0,2 1-1 0 0,-1-1 0 0 0,2 1 0 0 0,-1 0 0 0 0,2 0 0 0 0,0 0 0 0 0,0 1 0 0 0,2-4 8 0 0,1 4-15 0 0,0 0 0 0 0,0 1-1 0 0,0 0 1 0 0,2 0-1 0 0,-1 0 1 0 0,1 1 0 0 0,0 1-1 0 0,1 0 1 0 0,0 0 0 0 0,0 1-1 0 0,1 0 1 0 0,0 0-1 0 0,0 1 1 0 0,1 1 0 0 0,-1 0-1 0 0,1 1 1 0 0,0 0 0 0 0,0 0-1 0 0,1 2 1 0 0,-1-1 0 0 0,8 1 15 0 0,13-3-21 0 0,1 2 0 0 0,-1 1 0 0 0,0 1 0 0 0,1 3 1 0 0,27 3 20 0 0,172 44-27 0 0,2-12 54 0 0,-167-33-8 0 0,0-3 0 0 0,-1-3 0 0 0,1-2 0 0 0,17-7-19 0 0,144-41 136 0 0,-218 45-97 0 0,1-1 0 0 0,-1 0 1 0 0,-1-1-1 0 0,0 0 1 0 0,0 0-1 0 0,-1-1 1 0 0,0-1-1 0 0,-1 1 1 0 0,0-1-1 0 0,-1-1 0 0 0,0 0 1 0 0,0 0-1 0 0,-2 0 1 0 0,1-1-1 0 0,-2 1 1 0 0,1-1-1 0 0,-2 0 0 0 0,0-1 1 0 0,0 1-1 0 0,-1-1 1 0 0,-1-5-40 0 0,4-8 22 0 0,-2 0 1 0 0,-1-1 0 0 0,-1 1-1 0 0,-2-1 1 0 0,-3-26-23 0 0,-8 18-319 0 0,5 38-5084 0 0,6 7 4277 0 0,1 20-8880 0 0,0-18 665 0 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48.9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551 121 1840 0 0,'0'0'2442'0'0,"0"0"-1191"0"0,0 0-495 0 0,0 0-165 0 0,0 0 33 0 0,0 0 204 0 0,0 0 227 0 0,0 0 111 0 0,0 0-12 0 0,0 0-138 0 0,0 0-212 0 0,0 0-169 0 0,-7 35-105 0 0,-19 109-45 0 0,8 93 1751 0 0,-2 46-885 0 0,-19-172-1244 0 0,19-102-2362 0 0,-10-29-6695 0 0,17-19 1592 0 0,9 30 7050 0 0</inkml:trace>
  <inkml:trace contextRef="#ctx0" brushRef="#br0" timeOffset="312.878">0 298 0 0 0,'0'0'332'0'0,"0"0"450"0"0,0 0 366 0 0,0 0 391 0 0,0 0 335 0 0,0 0 55 0 0,0 0-234 0 0,0 0-337 0 0,0 0-252 0 0,0 0-142 0 0,0 0-31 0 0,0 0 35 0 0,24-15 15 0 0,75-45-5 0 0,18 20 1622 0 0,181-40 288 0 0,-13 10-2205 0 0,-116 37-960 0 0,-139 34-1604 0 0,-23 25-8397 0 0,-10-14 5083 0 0,1-3 66 0 0</inkml:trace>
  <inkml:trace contextRef="#ctx0" brushRef="#br0" timeOffset="674.343">961 600 9210 0 0,'0'0'1402'0'0,"0"0"-602"0"0,0 0-351 0 0,0 0 149 0 0,0 0 361 0 0,0 0 227 0 0,0 0-17 0 0,0 0-298 0 0,0 0-287 0 0,0 0-184 0 0,0 0-59 0 0,0 0 9 0 0,0 0-20 0 0,-1 23-22 0 0,-16 149 369 0 0,-14 173-1552 0 0,31-344 293 0 0,0-1-166 0 0,0 0-245 0 0,0 0-381 0 0,0 0-520 0 0,0 0-633 0 0,0-2-3742 0 0,0-3 2573 0 0,0 5 3020 0 0</inkml:trace>
  <inkml:trace contextRef="#ctx0" brushRef="#br0" timeOffset="951.396">867 626 4801 0 0,'0'0'1186'0'0,"0"0"-121"0"0,0 0 174 0 0,0 0 368 0 0,0 0 215 0 0,0 0-86 0 0,0 0-270 0 0,0 0-282 0 0,0 0-200 0 0,34-9-131 0 0,105-27-155 0 0,102-22 1005 0 0,-169 54-3854 0 0,-76 30-5484 0 0,-3-17 2914 0 0,-2-4-1116 0 0</inkml:trace>
  <inkml:trace contextRef="#ctx0" brushRef="#br0" timeOffset="1220.617">1020 824 0 0 0,'0'0'483'0'0,"0"0"665"0"0,0 0 538 0 0,0 0 450 0 0,0 0 353 0 0,0 0 15 0 0,0 0-347 0 0,0 0-477 0 0,0 0-492 0 0,0 0-372 0 0,31 4-271 0 0,97 7-207 0 0,-38-22-50 0 0,2-14-1763 0 0,-57 15-1856 0 0,-2 2-3490 0 0,-15 3 990 0 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6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2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6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6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4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4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3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7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1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3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2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8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6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2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6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6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4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4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3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7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1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3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2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8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7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6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61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4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6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6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2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6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6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4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4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3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7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1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3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2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8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7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6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61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4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6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5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6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8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6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2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6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6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4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4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3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7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1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3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2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8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7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6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61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4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6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5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6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8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30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56 3641 0 0,'0'0'2450'0'0,"0"0"-1413"0"0,0 0-474 0 0,0 0 160 0 0,0 0 370 0 0,0 0 344 0 0,0 0 86 0 0,0 0-155 0 0,0 0-233 0 0,0 0-240 0 0,0 0-203 0 0,2 33-145 0 0,4 104-123 0 0,-1 113 767 0 0,-5-246-1275 0 0,0 1 0 0 0,-1-1 1 0 0,1 1-1 0 0,-1-1 1 0 0,0 1-1 0 0,0 0 0 0 0,-1-1 1 0 0,1 0-1 0 0,-1 1 0 0 0,0-1 1 0 0,0 0-1 0 0,0 0 1 0 0,0 0-1 0 0,-1 0 0 0 0,0-1 1 0 0,0 1-1 0 0,0-1 1 0 0,0 1-1 0 0,0-1 0 0 0,-4 2 84 0 0,-8-4-4506 0 0,-4-8-6710 0 0,16 3 9892 0 0</inkml:trace>
  <inkml:trace contextRef="#ctx0" brushRef="#br0" timeOffset="252.233">2 52 5385 0 0,'0'0'1823'0'0,"0"0"-957"0"0,0 0-275 0 0,0 0 238 0 0,0 0 259 0 0,0 0 137 0 0,0 0-97 0 0,36-6-220 0 0,116-19-160 0 0,21 13 872 0 0,209 4-911 0 0,-347 11-2206 0 0,-43 9-2778 0 0,-18 4-2868 0 0,13-11 3138 0 0</inkml:trace>
  <inkml:trace contextRef="#ctx0" brushRef="#br0" timeOffset="497.82">0 531 0 0 0,'0'0'1364'0'0,"0"0"831"0"0,0 0 525 0 0,0 0 104 0 0,0 0-314 0 0,0 0-556 0 0,0 0-531 0 0,33 6-375 0 0,103 17-237 0 0,-48-32 152 0 0,-70 3-748 0 0,74-20-386 0 0,0 4 1 0 0,2 4 0 0 0,6 3 170 0 0,-98 15-58 0 0,48-5-2584 0 0,-17 3-5080 0 0,-23 2 1076 0 0</inkml:trace>
  <inkml:trace contextRef="#ctx0" brushRef="#br0" timeOffset="920.854">902 369 3545 0 0,'0'0'993'0'0,"0"0"-415"0"0,0 0-58 0 0,0 0 336 0 0,0 0 403 0 0,0 0 208 0 0,0 0-77 0 0,0 0-277 0 0,0 0-317 0 0,0 0-230 0 0,0 0-153 0 0,-16 32-114 0 0,-52 100-94 0 0,-61 83 142 0 0,65-108-490 0 0,99-158 170 0 0,301-322 1929 0 0,-298 332-1777 0 0,-29 30-140 0 0,0 1-1 0 0,1-1 1 0 0,0 2-1 0 0,0-1 1 0 0,1 2-1 0 0,0-1 1 0 0,1 1-1 0 0,0 1 1 0 0,0 0-39 0 0,-11 7-1 0 0,-1-1 0 0 0,1 1 0 0 0,-1 0 0 0 0,1-1 0 0 0,-1 1 0 0 0,1 0 0 0 0,-1 0 0 0 0,1-1 0 0 0,0 1 0 0 0,-1 0 0 0 0,1 0 1 0 0,-1 0-1 0 0,1 0 0 0 0,0 0 0 0 0,-1 0 0 0 0,1 0 0 0 0,-1 0 0 0 0,1 0 0 0 0,0 0 0 0 0,-1 0 0 0 0,1 0 0 0 0,-1 1 0 0 0,1-1 0 0 0,-1 0 0 0 0,1 0 0 0 0,-1 0 0 0 0,1 1 0 0 0,-1-1 0 0 0,1 0 0 0 0,-1 1 1 0 0,1-1-1 0 0,-1 1 0 0 0,1-1 0 0 0,-1 0 0 0 0,1 1 0 0 0,-1-1 0 0 0,0 1 0 0 0,1-1 0 0 0,-1 1 0 0 0,0-1 0 0 0,0 1 0 0 0,1-1 0 0 0,-1 1 0 0 0,0 0 0 0 0,0-1 0 0 0,0 1 0 0 0,1-1 0 0 0,-1 1 0 0 0,0-1 1 0 0,0 1-1 0 0,0 0 0 0 0,0-1 0 0 0,0 1 0 0 0,0-1 0 0 0,-1 1 0 0 0,1 0 0 0 0,0-1 0 0 0,0 1 0 0 0,0-1 0 0 0,0 1 0 0 0,-1-1 0 0 0,1 1 1 0 0,-14 48 108 0 0,10-38-92 0 0,-10 30 20 0 0,6-19-30 0 0,1-1-1 0 0,1 1 1 0 0,1 1 0 0 0,1-1 0 0 0,0 1 0 0 0,1 19-6 0 0,36 91 31 0 0,-34-133 2 0 0,1 0 0 0 0,-1 0 1 0 0,1 0-1 0 0,0 0 0 0 0,-1 0 1 0 0,1 0-1 0 0,-1 0 1 0 0,1 0-1 0 0,0 0 0 0 0,-1 0 1 0 0,1 0-1 0 0,-1 0 0 0 0,1 0 1 0 0,0 0-1 0 0,-1 1 0 0 0,1-1 1 0 0,-1 0-1 0 0,1 0 0 0 0,0 0 1 0 0,-1 1-1 0 0,1-1 1 0 0,0 0-1 0 0,0 0 0 0 0,-1 1 1 0 0,1-1-1 0 0,0 0 0 0 0,-1 1 1 0 0,1-1-1 0 0,0 0 0 0 0,0 1 1 0 0,0-1-1 0 0,0 1 1 0 0,-1-1-1 0 0,1 0 0 0 0,0 1 1 0 0,0-1-1 0 0,0 1 0 0 0,0-1 1 0 0,0 0-1 0 0,0 1 0 0 0,0-1 1 0 0,0 1-1 0 0,0-1 1 0 0,0 0-1 0 0,0 1 0 0 0,0-1 1 0 0,0 1-1 0 0,0-1 0 0 0,0 0 1 0 0,1 1-1 0 0,-1-1 0 0 0,0 1 1 0 0,0-1-1 0 0,0 0 1 0 0,1 1-1 0 0,-1-1 0 0 0,0 0 1 0 0,0 1-1 0 0,1-1 0 0 0,-1 0 1 0 0,0 0-1 0 0,1 1 0 0 0,-1-1-33 0 0,-30-21 1827 0 0,26 18-2221 0 0,-30-25 410 0 0,-2 1 1 0 0,0 2 0 0 0,-2 2-1 0 0,-40-18-16 0 0,1 16-2248 0 0,42 17-7585 0 0,26 8 1434 0 0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9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49 388 4089 0 0,'0'0'1395'0'0,"0"0"-94"0"0,0 0-50 0 0,0 0 20 0 0,0 0 56 0 0,0 0-97 0 0,0 0-277 0 0,0 0-319 0 0,0 0-241 0 0,0 0-130 0 0,0 0-14 0 0,0 0 35 0 0,0 0-1 0 0,32-8-8 0 0,109-23-28 0 0,124 3 422 0 0,3 14-877 0 0,-153 14-3757 0 0,-100 3 1 0 0,-9 5-1496 0 0,-5-5 2943 0 0</inkml:trace>
  <inkml:trace contextRef="#ctx0" brushRef="#br0" timeOffset="298.11">1 564 1784 0 0,'0'0'271'0'0,"0"0"-79"0"0,0 0 110 0 0,0 0 246 0 0,0 0 271 0 0,34 0 195 0 0,107-3 45 0 0,78-17 1758 0 0,-74-1-3036 0 0,-2-6 0 0 0,5-9 219 0 0,-89 18-6409 0 0,-52 14 4450 0 0</inkml:trace>
  <inkml:trace contextRef="#ctx0" brushRef="#br0" timeOffset="690.879">395 1 1864 0 0,'0'0'386'0'0,"0"0"-229"0"0,0 0-23 0 0,0 0 320 0 0,0 0 361 0 0,0 0 308 0 0,0 0 133 0 0,0 0-22 0 0,0 0-149 0 0,0 0-199 0 0,32 21-157 0 0,104 68-128 0 0,-35-38 488 0 0,-72-42-701 0 0,208 50 2153 0 0,-234-58-2520 0 0,0-1-1 0 0,0 1 1 0 0,-1-1 0 0 0,1 1 0 0 0,0 0 0 0 0,-1 0-1 0 0,1 0 1 0 0,0 0 0 0 0,-1 0 0 0 0,1 1 0 0 0,-1-1-1 0 0,0 1 1 0 0,0 0 0 0 0,1-1 0 0 0,-1 1 0 0 0,0 0-1 0 0,0 0 1 0 0,-1 0 0 0 0,1 1 0 0 0,0-1 0 0 0,-1 0 0 0 0,1 1-1 0 0,-1-1 1 0 0,0 1 0 0 0,0 0 0 0 0,0-1 0 0 0,0 1-1 0 0,0 0 1 0 0,-1-1 0 0 0,1 1 0 0 0,-1 0 0 0 0,0 0-1 0 0,1 0 1 0 0,-1-1 0 0 0,-1 1 0 0 0,1 0 0 0 0,0 0-1 0 0,-1 0 1 0 0,1-1 0 0 0,-2 3-21 0 0,-6 8 118 0 0,-1 0-1 0 0,0-1 1 0 0,-1 0-1 0 0,0-1 1 0 0,-1 0 0 0 0,0 0-1 0 0,-1-1 1 0 0,0-1-118 0 0,-1 2 49 0 0,-116 84 233 0 0,103-79-267 0 0,1 1 1 0 0,0 1-1 0 0,1 1 1 0 0,1 1 0 0 0,1 1-1 0 0,0 1 1 0 0,2 1-1 0 0,-15 23-15 0 0,14 22-1282 0 0,43-29-6498 0 0,-14-31-128 0 0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1 506 0 0 0,'0'0'536'0'0,"0"0"422"0"0,0 0 382 0 0,0 0 119 0 0,0 0-111 0 0,0 0-261 0 0,0 0-268 0 0,0 0-152 0 0,5-1-67 0 0,168-17 4015 0 0,97 4-4072 0 0,-210 12-230 0 0,-30 0-1812 0 0,0 2-6005 0 0,-34 1 3480 0 0,-3 1 2904 0 0,2-1 982 0 0,-1 2 138 0 0</inkml:trace>
  <inkml:trace contextRef="#ctx0" brushRef="#br0" timeOffset="394.967">1 723 0 0 0,'0'0'1067'0'0,"0"0"385"0"0,0 0 174 0 0,0 0-50 0 0,0 0-195 0 0,0 0-152 0 0,0 0-23 0 0,0 0-5 0 0,0 0-18 0 0,0 0-101 0 0,8 4-171 0 0,-3-1-762 0 0,59 11 1085 0 0,211-64 93 0 0,-213 43-2775 0 0,-21 6-6741 0 0,-31 1 1202 0 0</inkml:trace>
  <inkml:trace contextRef="#ctx0" brushRef="#br0" timeOffset="5077.627">906 830 0 0 0,'0'0'489'0'0,"0"0"1062"0"0,0 0 373 0 0,0 0-69 0 0,0 0-236 0 0,0 0-231 0 0,0 0-220 0 0,0 0-146 0 0,0 0-74 0 0,0 0-43 0 0,-4 0-35 0 0,-2 1-487 0 0,-4 0-66 0 0,7 0 3072 0 0,35-53-1937 0 0,204-245 47 0 0,-180 213-1358 0 0,-55 86-152 0 0,1 0-1 0 0,-1 0 0 0 0,0 0 0 0 0,1 1 0 0 0,-1-1 1 0 0,0 0-1 0 0,0 1 0 0 0,0-1 0 0 0,-1 1 1 0 0,1-1-1 0 0,-1 1 0 0 0,1-1 0 0 0,-1 1 0 0 0,0 0 1 0 0,0-1-1 0 0,0 1 0 0 0,0-1 0 0 0,0 1 0 0 0,-1 0 1 0 0,1-1-1 0 0,-1 1 0 0 0,0-1 0 0 0,0 2 12 0 0,1 9-17 0 0,-8 122 48 0 0,8-133-28 0 0,0 0 1 0 0,0-1-1 0 0,0 1 1 0 0,0-1-1 0 0,1 1 0 0 0,-1 0 1 0 0,0-1-1 0 0,1 1 0 0 0,-1 0 1 0 0,1-1-1 0 0,0 1 0 0 0,-1-1 1 0 0,1 1-1 0 0,0-1 1 0 0,0 0-1 0 0,0 1 0 0 0,0-1 1 0 0,0 0-1 0 0,0 0 0 0 0,1 1 1 0 0,-1-1-1 0 0,0 0 0 0 0,1 0 1 0 0,-1 0-1 0 0,0-1 1 0 0,1 1-1 0 0,-1 0 0 0 0,1 0 1 0 0,-1-1-1 0 0,1 1 0 0 0,0-1 1 0 0,-1 0-1 0 0,1 1 0 0 0,-1-1 1 0 0,1 0-1 0 0,0 0 1 0 0,-1 0-1 0 0,1 0 0 0 0,0 0 1 0 0,-1 0-1 0 0,1 0 0 0 0,1-1-3 0 0,67-25 291 0 0,-34-5-249 0 0,0-3 0 0 0,-2 0 1 0 0,-2-3-1 0 0,5-9-42 0 0,70-75-18 0 0,-78 90-34 0 0,-29 51-59 0 0,-29 163 311 0 0,28-172-204 0 0,-1-4-7 0 0,1 1 0 0 0,0-1-1 0 0,0 1 1 0 0,1 0 0 0 0,0-1 0 0 0,0 1-1 0 0,1 0 1 0 0,0-1 0 0 0,0 1 0 0 0,1-1 0 0 0,0 1-1 0 0,0-1 1 0 0,0 0 0 0 0,1 1 0 0 0,1-1-1 0 0,-1-1 1 0 0,1 1 0 0 0,0 0 0 0 0,0-1-1 0 0,1 0 1 0 0,0 0 11 0 0,-2-4-191 0 0,-1-1 0 0 0,0 0-1 0 0,0 0 1 0 0,1 0 0 0 0,-1 0-1 0 0,1 0 1 0 0,-1 0 0 0 0,1-1 0 0 0,-1 1-1 0 0,1-1 1 0 0,-1 0 0 0 0,1 0-1 0 0,-1 0 1 0 0,1 0 0 0 0,-1 0 0 0 0,1 0-1 0 0,0-1 1 0 0,-1 1 0 0 0,0-1-1 0 0,1 0 1 0 0,-1 0 0 0 0,1 0 0 0 0,-1 0-1 0 0,0 0 1 0 0,1-1 191 0 0,35-21-10577 0 0,-30 16 4893 0 0</inkml:trace>
  <inkml:trace contextRef="#ctx0" brushRef="#br0" timeOffset="5340.636">1994 277 2793 0 0,'0'0'1489'0'0,"0"0"-570"0"0,0 0-212 0 0,0 0 226 0 0,0 0 321 0 0,0 0 228 0 0,0 0-25 0 0,0 0-179 0 0,0 0-252 0 0,0 0-274 0 0,0 0-208 0 0,0 0-153 0 0,-15 34-113 0 0,-45 101-68 0 0,45-76 192 0 0,17-54-318 0 0,0 0-1 0 0,1-1 0 0 0,-1 1 0 0 0,1-1 0 0 0,0 0 0 0 0,0 0 0 0 0,1 0 0 0 0,-1 0 1 0 0,1 0-1 0 0,0-1 0 0 0,0 0 0 0 0,0 0 0 0 0,0 0 0 0 0,1 0 0 0 0,-1 0 0 0 0,1-1 1 0 0,0 0-1 0 0,-1 0 0 0 0,1 0 0 0 0,0-1 0 0 0,0 0 0 0 0,0 1 0 0 0,1-2 0 0 0,-1 1 1 0 0,0-1-1 0 0,0 1 0 0 0,2-2-83 0 0,143 4 647 0 0,-69-33-1763 0 0,-68 18-2957 0 0,-3-3-3649 0 0,-8 10 1826 0 0</inkml:trace>
  <inkml:trace contextRef="#ctx0" brushRef="#br0" timeOffset="5701.75">2324 49 1400 0 0,'0'0'1370'0'0,"0"0"25"0"0,0 0 100 0 0,0 0 108 0 0,0 0 31 0 0,0 0-210 0 0,0 0-324 0 0,0 0-318 0 0,0 0-276 0 0,0 0-174 0 0,0 0-65 0 0,0 0-3 0 0,0 0 4 0 0,10-5-9 0 0,80-30 442 0 0,23 27 104 0 0,-112 8-797 0 0,0 0 0 0 0,-1 0 0 0 0,1 0 0 0 0,0 0 0 0 0,0 0 0 0 0,0 0 0 0 0,0 0 0 0 0,0 0 0 0 0,0 1 0 0 0,0-1 0 0 0,0 0 0 0 0,0 0 0 0 0,-1 1 0 0 0,1-1 0 0 0,0 1 0 0 0,0-1 0 0 0,0 1 0 0 0,0-1 0 0 0,-1 1 0 0 0,1-1 0 0 0,0 1 0 0 0,-1 0 0 0 0,1-1 0 0 0,0 1 0 0 0,-1 0 0 0 0,1 0 0 0 0,-1-1 0 0 0,1 1 0 0 0,-1 0 0 0 0,0 0 0 0 0,1 0 0 0 0,-1 0 0 0 0,0 0 0 0 0,1-1 0 0 0,-1 1 0 0 0,0 0 0 0 0,0 0 0 0 0,0 0 0 0 0,0 0 0 0 0,0 0 0 0 0,0 0 0 0 0,0 0 0 0 0,0 0 0 0 0,0 0 0 0 0,-1 0 0 0 0,1 0 0 0 0,0-1 0 0 0,0 1 0 0 0,-1 0 0 0 0,1 0-8 0 0,-21 42 715 0 0,-62 61 688 0 0,82-102-1384 0 0,1-1 0 0 0,-1 1 0 0 0,0 0 1 0 0,1-1-1 0 0,0 1 0 0 0,-1 0 1 0 0,1 0-1 0 0,0-1 0 0 0,0 1 1 0 0,0 0-1 0 0,0 0 0 0 0,0-1 0 0 0,0 1 1 0 0,1 0-1 0 0,-1 0 0 0 0,1-1 1 0 0,-1 1-1 0 0,1-1 0 0 0,-1 1 1 0 0,1 0-1 0 0,0-1 0 0 0,0 1 0 0 0,0-1 1 0 0,0 1-1 0 0,0-1 0 0 0,0 0 1 0 0,0 1-1 0 0,0-1 0 0 0,1 0 1 0 0,-1 0-1 0 0,0 0 0 0 0,1 0 1 0 0,-1 0-1 0 0,1 0 0 0 0,-1 0 0 0 0,1-1 1 0 0,0 1-1 0 0,-1 0 0 0 0,1-1 1 0 0,0 1-1 0 0,0-1-19 0 0,75 15 564 0 0,-74-15-557 0 0,103 0-1426 0 0,-84-5-3212 0 0,-2-1-3988 0 0,-17 3 3803 0 0</inkml:trace>
  <inkml:trace contextRef="#ctx0" brushRef="#br0" timeOffset="6053.214">3119 45 2577 0 0,'0'0'1437'0'0,"0"0"-311"0"0,0 0 98 0 0,0 0 492 0 0,0 0 294 0 0,0 0-9 0 0,0 0-301 0 0,0 0-414 0 0,0 0-334 0 0,0 0-236 0 0,-27 37-171 0 0,-89 119-147 0 0,1-30 54 0 0,-160 170-703 0 0,109-116-234 0 0,134-118-1095 0 0,28-39-1482 0 0,7-1-3340 0 0,0-18 2507 0 0,-1-4 1430 0 0</inkml:trace>
  <inkml:trace contextRef="#ctx0" brushRef="#br0" timeOffset="6431.134">2870 646 7306 0 0,'0'0'2304'0'0,"0"0"-1012"0"0,0 0-403 0 0,0 0 149 0 0,0 0 155 0 0,0 0-6 0 0,0 0-209 0 0,0 0-219 0 0,34-13-135 0 0,106-41-129 0 0,1 15 621 0 0,-110 35-908 0 0,77-1 390 0 0,-107 6-598 0 0,1-1 1 0 0,-1 0-1 0 0,1 0 1 0 0,-1 1-1 0 0,1-1 1 0 0,-1 1-1 0 0,0-1 1 0 0,1 1-1 0 0,-1 0 1 0 0,0-1-1 0 0,0 1 1 0 0,1 0-1 0 0,-1 0 1 0 0,0 0-1 0 0,0 0 1 0 0,0 0-1 0 0,0 0 1 0 0,0 0-1 0 0,0 0 1 0 0,0 1-1 0 0,-1-1 1 0 0,1 0-1 0 0,0 0 1 0 0,-1 1-1 0 0,1-1 1 0 0,-1 0-1 0 0,1 1 1 0 0,-1-1-1 0 0,1 1 0 0 0,-1-1 1 0 0,0 1-1 0 0,0-1 1 0 0,0 1-1 0 0,0-1 1 0 0,0 0-1 0 0,0 1 1 0 0,0-1-1 0 0,-1 1 1 0 0,1-1-1 0 0,0 1 1 0 0,-1-1-1 0 0,1 0 1 0 0,-1 1-1 0 0,1-1 1 0 0,-1 0-1 0 0,0 1 1 0 0,0-1-1 0 0,1 0 1 0 0,-1 0-1 0 0,0 0 1 0 0,0 0-1 0 0,0 0 1 0 0,0 0-1 0 0,-1 0 1 0 0,1 0-1 0 0,0 0 1 0 0,0 0-1 0 0,0 0 1 0 0,-1-1-1 0 0,1 1 0 0 0,0-1 1 0 0,-1 1-1 0 0,1-1 1 0 0,-1 1-1 0 0,1-1 1 0 0,-1 0-1 0 0,-165 110-103 0 0,166-108 95 0 0,0 0 0 0 0,1 0 0 0 0,-1 0 0 0 0,0-1 0 0 0,1 1 0 0 0,0 0 0 0 0,-1 0 1 0 0,1 0-1 0 0,0 0 0 0 0,0 0 0 0 0,0 0 0 0 0,0 0 0 0 0,1 0 0 0 0,-1 0 0 0 0,0 0 0 0 0,1 0 0 0 0,-1 0 0 0 0,1-1 0 0 0,0 1 0 0 0,0 0 0 0 0,-1 0 0 0 0,1 0 0 0 0,0-1 0 0 0,1 1 0 0 0,-1-1 0 0 0,0 1 0 0 0,0-1 0 0 0,1 1 0 0 0,-1-1 0 0 0,1 0 0 0 0,-1 1 0 0 0,1-1 0 0 0,-1 0 0 0 0,1 0 0 0 0,0 0 0 0 0,0 0 0 0 0,1 0 9 0 0,12 11-12 0 0,-7-8 17 0 0,-1 1 0 0 0,0 0 0 0 0,0 0 1 0 0,0 1-1 0 0,-1 0 0 0 0,1 0 0 0 0,-1 0 0 0 0,-1 1 1 0 0,0 0-1 0 0,1 0 0 0 0,-2 0 0 0 0,1 1 0 0 0,-1 0 1 0 0,-1 0-1 0 0,1 0 0 0 0,-1 0 0 0 0,-1 0 0 0 0,1 1 1 0 0,-1-1-1 0 0,-1 2-6 0 0,0-6 33 0 0,-1 1 0 0 0,0-1 0 0 0,-1 1 1 0 0,1-1-1 0 0,-1 1 0 0 0,0 0 0 0 0,0-1 0 0 0,0 0 0 0 0,-1 1 1 0 0,1-1-1 0 0,-1 0 0 0 0,0 0 0 0 0,0 1 0 0 0,-1-2 0 0 0,1 1 1 0 0,-1 0-1 0 0,0 0 0 0 0,0-1 0 0 0,0 0 0 0 0,0 1 1 0 0,-1-1-1 0 0,1 0 0 0 0,-1-1 0 0 0,-1 2-33 0 0,-6 3 26 0 0,1 0-1 0 0,-1-1 1 0 0,1 0 0 0 0,-2-1-1 0 0,1 0 1 0 0,-1-1-1 0 0,1 0 1 0 0,-1-1 0 0 0,0 0-1 0 0,0-1 1 0 0,-1 0 0 0 0,1-1-1 0 0,0 0 1 0 0,-6-1-26 0 0,-9-13-1199 0 0,14-3-3125 0 0,8 8-197 0 0,0 1-4165 0 0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6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2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6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6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4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4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3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7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1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3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2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8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7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6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61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4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6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5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6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8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30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56 3641 0 0,'0'0'2450'0'0,"0"0"-1413"0"0,0 0-474 0 0,0 0 160 0 0,0 0 370 0 0,0 0 344 0 0,0 0 86 0 0,0 0-155 0 0,0 0-233 0 0,0 0-240 0 0,0 0-203 0 0,2 33-145 0 0,4 104-123 0 0,-1 113 767 0 0,-5-246-1275 0 0,0 1 0 0 0,-1-1 1 0 0,1 1-1 0 0,-1-1 1 0 0,0 1-1 0 0,0 0 0 0 0,-1-1 1 0 0,1 0-1 0 0,-1 1 0 0 0,0-1 1 0 0,0 0-1 0 0,0 0 1 0 0,0 0-1 0 0,-1 0 0 0 0,0-1 1 0 0,0 1-1 0 0,0-1 1 0 0,0 1-1 0 0,0-1 0 0 0,-4 2 84 0 0,-8-4-4506 0 0,-4-8-6710 0 0,16 3 9892 0 0</inkml:trace>
  <inkml:trace contextRef="#ctx0" brushRef="#br0" timeOffset="252.233">2 52 5385 0 0,'0'0'1823'0'0,"0"0"-957"0"0,0 0-275 0 0,0 0 238 0 0,0 0 259 0 0,0 0 137 0 0,0 0-97 0 0,36-6-220 0 0,116-19-160 0 0,21 13 872 0 0,209 4-911 0 0,-347 11-2206 0 0,-43 9-2778 0 0,-18 4-2868 0 0,13-11 3138 0 0</inkml:trace>
  <inkml:trace contextRef="#ctx0" brushRef="#br0" timeOffset="497.82">0 531 0 0 0,'0'0'1364'0'0,"0"0"831"0"0,0 0 525 0 0,0 0 104 0 0,0 0-314 0 0,0 0-556 0 0,0 0-531 0 0,33 6-375 0 0,103 17-237 0 0,-48-32 152 0 0,-70 3-748 0 0,74-20-386 0 0,0 4 1 0 0,2 4 0 0 0,6 3 170 0 0,-98 15-58 0 0,48-5-2584 0 0,-17 3-5080 0 0,-23 2 1076 0 0</inkml:trace>
  <inkml:trace contextRef="#ctx0" brushRef="#br0" timeOffset="920.854">902 369 3545 0 0,'0'0'993'0'0,"0"0"-415"0"0,0 0-58 0 0,0 0 336 0 0,0 0 403 0 0,0 0 208 0 0,0 0-77 0 0,0 0-277 0 0,0 0-317 0 0,0 0-230 0 0,0 0-153 0 0,-16 32-114 0 0,-52 100-94 0 0,-61 83 142 0 0,65-108-490 0 0,99-158 170 0 0,301-322 1929 0 0,-298 332-1777 0 0,-29 30-140 0 0,0 1-1 0 0,1-1 1 0 0,0 2-1 0 0,0-1 1 0 0,1 2-1 0 0,0-1 1 0 0,1 1-1 0 0,0 1 1 0 0,0 0-39 0 0,-11 7-1 0 0,-1-1 0 0 0,1 1 0 0 0,-1 0 0 0 0,1-1 0 0 0,-1 1 0 0 0,1 0 0 0 0,-1 0 0 0 0,1-1 0 0 0,0 1 0 0 0,-1 0 0 0 0,1 0 1 0 0,-1 0-1 0 0,1 0 0 0 0,0 0 0 0 0,-1 0 0 0 0,1 0 0 0 0,-1 0 0 0 0,1 0 0 0 0,0 0 0 0 0,-1 0 0 0 0,1 0 0 0 0,-1 1 0 0 0,1-1 0 0 0,-1 0 0 0 0,1 0 0 0 0,-1 0 0 0 0,1 1 0 0 0,-1-1 0 0 0,1 0 0 0 0,-1 1 1 0 0,1-1-1 0 0,-1 1 0 0 0,1-1 0 0 0,-1 0 0 0 0,1 1 0 0 0,-1-1 0 0 0,0 1 0 0 0,1-1 0 0 0,-1 1 0 0 0,0-1 0 0 0,0 1 0 0 0,1-1 0 0 0,-1 1 0 0 0,0 0 0 0 0,0-1 0 0 0,0 1 0 0 0,1-1 0 0 0,-1 1 0 0 0,0-1 1 0 0,0 1-1 0 0,0 0 0 0 0,0-1 0 0 0,0 1 0 0 0,0-1 0 0 0,-1 1 0 0 0,1 0 0 0 0,0-1 0 0 0,0 1 0 0 0,0-1 0 0 0,0 1 0 0 0,-1-1 0 0 0,1 1 1 0 0,-14 48 108 0 0,10-38-92 0 0,-10 30 20 0 0,6-19-30 0 0,1-1-1 0 0,1 1 1 0 0,1 1 0 0 0,1-1 0 0 0,0 1 0 0 0,1 19-6 0 0,36 91 31 0 0,-34-133 2 0 0,1 0 0 0 0,-1 0 1 0 0,1 0-1 0 0,0 0 0 0 0,-1 0 1 0 0,1 0-1 0 0,-1 0 1 0 0,1 0-1 0 0,0 0 0 0 0,-1 0 1 0 0,1 0-1 0 0,-1 0 0 0 0,1 0 1 0 0,0 0-1 0 0,-1 1 0 0 0,1-1 1 0 0,-1 0-1 0 0,1 0 0 0 0,0 0 1 0 0,-1 1-1 0 0,1-1 1 0 0,0 0-1 0 0,0 0 0 0 0,-1 1 1 0 0,1-1-1 0 0,0 0 0 0 0,-1 1 1 0 0,1-1-1 0 0,0 0 0 0 0,0 1 1 0 0,0-1-1 0 0,0 1 1 0 0,-1-1-1 0 0,1 0 0 0 0,0 1 1 0 0,0-1-1 0 0,0 1 0 0 0,0-1 1 0 0,0 0-1 0 0,0 1 0 0 0,0-1 1 0 0,0 1-1 0 0,0-1 1 0 0,0 0-1 0 0,0 1 0 0 0,0-1 1 0 0,0 1-1 0 0,0-1 0 0 0,0 0 1 0 0,1 1-1 0 0,-1-1 0 0 0,0 1 1 0 0,0-1-1 0 0,0 0 1 0 0,1 1-1 0 0,-1-1 0 0 0,0 0 1 0 0,0 1-1 0 0,1-1 0 0 0,-1 0 1 0 0,0 0-1 0 0,1 1 0 0 0,-1-1-33 0 0,-30-21 1827 0 0,26 18-2221 0 0,-30-25 410 0 0,-2 1 1 0 0,0 2 0 0 0,-2 2-1 0 0,-40-18-16 0 0,1 16-2248 0 0,42 17-7585 0 0,26 8 1434 0 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9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49 388 4089 0 0,'0'0'1395'0'0,"0"0"-94"0"0,0 0-50 0 0,0 0 20 0 0,0 0 56 0 0,0 0-97 0 0,0 0-277 0 0,0 0-319 0 0,0 0-241 0 0,0 0-130 0 0,0 0-14 0 0,0 0 35 0 0,0 0-1 0 0,32-8-8 0 0,109-23-28 0 0,124 3 422 0 0,3 14-877 0 0,-153 14-3757 0 0,-100 3 1 0 0,-9 5-1496 0 0,-5-5 2943 0 0</inkml:trace>
  <inkml:trace contextRef="#ctx0" brushRef="#br0" timeOffset="298.11">1 564 1784 0 0,'0'0'271'0'0,"0"0"-79"0"0,0 0 110 0 0,0 0 246 0 0,0 0 271 0 0,34 0 195 0 0,107-3 45 0 0,78-17 1758 0 0,-74-1-3036 0 0,-2-6 0 0 0,5-9 219 0 0,-89 18-6409 0 0,-52 14 4450 0 0</inkml:trace>
  <inkml:trace contextRef="#ctx0" brushRef="#br0" timeOffset="690.879">395 1 1864 0 0,'0'0'386'0'0,"0"0"-229"0"0,0 0-23 0 0,0 0 320 0 0,0 0 361 0 0,0 0 308 0 0,0 0 133 0 0,0 0-22 0 0,0 0-149 0 0,0 0-199 0 0,32 21-157 0 0,104 68-128 0 0,-35-38 488 0 0,-72-42-701 0 0,208 50 2153 0 0,-234-58-2520 0 0,0-1-1 0 0,0 1 1 0 0,-1-1 0 0 0,1 1 0 0 0,0 0 0 0 0,-1 0-1 0 0,1 0 1 0 0,0 0 0 0 0,-1 0 0 0 0,1 1 0 0 0,-1-1-1 0 0,0 1 1 0 0,0 0 0 0 0,1-1 0 0 0,-1 1 0 0 0,0 0-1 0 0,0 0 1 0 0,-1 0 0 0 0,1 1 0 0 0,0-1 0 0 0,-1 0 0 0 0,1 1-1 0 0,-1-1 1 0 0,0 1 0 0 0,0 0 0 0 0,0-1 0 0 0,0 1-1 0 0,0 0 1 0 0,-1-1 0 0 0,1 1 0 0 0,-1 0 0 0 0,0 0-1 0 0,1 0 1 0 0,-1-1 0 0 0,-1 1 0 0 0,1 0 0 0 0,0 0-1 0 0,-1 0 1 0 0,1-1 0 0 0,-2 3-21 0 0,-6 8 118 0 0,-1 0-1 0 0,0-1 1 0 0,-1 0-1 0 0,0-1 1 0 0,-1 0 0 0 0,0 0-1 0 0,-1-1 1 0 0,0-1-118 0 0,-1 2 49 0 0,-116 84 233 0 0,103-79-267 0 0,1 1 1 0 0,0 1-1 0 0,1 1 1 0 0,1 1 0 0 0,1 1-1 0 0,0 1 1 0 0,2 1-1 0 0,-15 23-15 0 0,14 22-1282 0 0,43-29-6498 0 0,-14-31-128 0 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1 506 0 0 0,'0'0'536'0'0,"0"0"422"0"0,0 0 382 0 0,0 0 119 0 0,0 0-111 0 0,0 0-261 0 0,0 0-268 0 0,0 0-152 0 0,5-1-67 0 0,168-17 4015 0 0,97 4-4072 0 0,-210 12-230 0 0,-30 0-1812 0 0,0 2-6005 0 0,-34 1 3480 0 0,-3 1 2904 0 0,2-1 982 0 0,-1 2 138 0 0</inkml:trace>
  <inkml:trace contextRef="#ctx0" brushRef="#br0" timeOffset="394.967">1 723 0 0 0,'0'0'1067'0'0,"0"0"385"0"0,0 0 174 0 0,0 0-50 0 0,0 0-195 0 0,0 0-152 0 0,0 0-23 0 0,0 0-5 0 0,0 0-18 0 0,0 0-101 0 0,8 4-171 0 0,-3-1-762 0 0,59 11 1085 0 0,211-64 93 0 0,-213 43-2775 0 0,-21 6-6741 0 0,-31 1 1202 0 0</inkml:trace>
  <inkml:trace contextRef="#ctx0" brushRef="#br0" timeOffset="5077.627">906 830 0 0 0,'0'0'489'0'0,"0"0"1062"0"0,0 0 373 0 0,0 0-69 0 0,0 0-236 0 0,0 0-231 0 0,0 0-220 0 0,0 0-146 0 0,0 0-74 0 0,0 0-43 0 0,-4 0-35 0 0,-2 1-487 0 0,-4 0-66 0 0,7 0 3072 0 0,35-53-1937 0 0,204-245 47 0 0,-180 213-1358 0 0,-55 86-152 0 0,1 0-1 0 0,-1 0 0 0 0,0 0 0 0 0,1 1 0 0 0,-1-1 1 0 0,0 0-1 0 0,0 1 0 0 0,0-1 0 0 0,-1 1 1 0 0,1-1-1 0 0,-1 1 0 0 0,1-1 0 0 0,-1 1 0 0 0,0 0 1 0 0,0-1-1 0 0,0 1 0 0 0,0-1 0 0 0,0 1 0 0 0,-1 0 1 0 0,1-1-1 0 0,-1 1 0 0 0,0-1 0 0 0,0 2 12 0 0,1 9-17 0 0,-8 122 48 0 0,8-133-28 0 0,0 0 1 0 0,0-1-1 0 0,0 1 1 0 0,0-1-1 0 0,1 1 0 0 0,-1 0 1 0 0,0-1-1 0 0,1 1 0 0 0,-1 0 1 0 0,1-1-1 0 0,0 1 0 0 0,-1-1 1 0 0,1 1-1 0 0,0-1 1 0 0,0 0-1 0 0,0 1 0 0 0,0-1 1 0 0,0 0-1 0 0,0 0 0 0 0,1 1 1 0 0,-1-1-1 0 0,0 0 0 0 0,1 0 1 0 0,-1 0-1 0 0,0-1 1 0 0,1 1-1 0 0,-1 0 0 0 0,1 0 1 0 0,-1-1-1 0 0,1 1 0 0 0,0-1 1 0 0,-1 0-1 0 0,1 1 0 0 0,-1-1 1 0 0,1 0-1 0 0,0 0 1 0 0,-1 0-1 0 0,1 0 0 0 0,0 0 1 0 0,-1 0-1 0 0,1 0 0 0 0,1-1-3 0 0,67-25 291 0 0,-34-5-249 0 0,0-3 0 0 0,-2 0 1 0 0,-2-3-1 0 0,5-9-42 0 0,70-75-18 0 0,-78 90-34 0 0,-29 51-59 0 0,-29 163 311 0 0,28-172-204 0 0,-1-4-7 0 0,1 1 0 0 0,0-1-1 0 0,0 1 1 0 0,1 0 0 0 0,0-1 0 0 0,0 1-1 0 0,1 0 1 0 0,0-1 0 0 0,0 1 0 0 0,1-1 0 0 0,0 1-1 0 0,0-1 1 0 0,0 0 0 0 0,1 1 0 0 0,1-1-1 0 0,-1-1 1 0 0,1 1 0 0 0,0 0 0 0 0,0-1-1 0 0,1 0 1 0 0,0 0 11 0 0,-2-4-191 0 0,-1-1 0 0 0,0 0-1 0 0,0 0 1 0 0,1 0 0 0 0,-1 0-1 0 0,1 0 1 0 0,-1 0 0 0 0,1-1 0 0 0,-1 1-1 0 0,1-1 1 0 0,-1 0 0 0 0,1 0-1 0 0,-1 0 1 0 0,1 0 0 0 0,-1 0 0 0 0,1 0-1 0 0,0-1 1 0 0,-1 1 0 0 0,0-1-1 0 0,1 0 1 0 0,-1 0 0 0 0,1 0 0 0 0,-1 0-1 0 0,0 0 1 0 0,1-1 191 0 0,35-21-10577 0 0,-30 16 4893 0 0</inkml:trace>
  <inkml:trace contextRef="#ctx0" brushRef="#br0" timeOffset="5340.636">1994 277 2793 0 0,'0'0'1489'0'0,"0"0"-570"0"0,0 0-212 0 0,0 0 226 0 0,0 0 321 0 0,0 0 228 0 0,0 0-25 0 0,0 0-179 0 0,0 0-252 0 0,0 0-274 0 0,0 0-208 0 0,0 0-153 0 0,-15 34-113 0 0,-45 101-68 0 0,45-76 192 0 0,17-54-318 0 0,0 0-1 0 0,1-1 0 0 0,-1 1 0 0 0,1-1 0 0 0,0 0 0 0 0,0 0 0 0 0,1 0 0 0 0,-1 0 1 0 0,1 0-1 0 0,0-1 0 0 0,0 0 0 0 0,0 0 0 0 0,0 0 0 0 0,1 0 0 0 0,-1 0 0 0 0,1-1 1 0 0,0 0-1 0 0,-1 0 0 0 0,1 0 0 0 0,0-1 0 0 0,0 0 0 0 0,0 1 0 0 0,1-2 0 0 0,-1 1 1 0 0,0-1-1 0 0,0 1 0 0 0,2-2-83 0 0,143 4 647 0 0,-69-33-1763 0 0,-68 18-2957 0 0,-3-3-3649 0 0,-8 10 1826 0 0</inkml:trace>
  <inkml:trace contextRef="#ctx0" brushRef="#br0" timeOffset="5701.75">2324 49 1400 0 0,'0'0'1370'0'0,"0"0"25"0"0,0 0 100 0 0,0 0 108 0 0,0 0 31 0 0,0 0-210 0 0,0 0-324 0 0,0 0-318 0 0,0 0-276 0 0,0 0-174 0 0,0 0-65 0 0,0 0-3 0 0,0 0 4 0 0,10-5-9 0 0,80-30 442 0 0,23 27 104 0 0,-112 8-797 0 0,0 0 0 0 0,-1 0 0 0 0,1 0 0 0 0,0 0 0 0 0,0 0 0 0 0,0 0 0 0 0,0 0 0 0 0,0 0 0 0 0,0 1 0 0 0,0-1 0 0 0,0 0 0 0 0,0 0 0 0 0,-1 1 0 0 0,1-1 0 0 0,0 1 0 0 0,0-1 0 0 0,0 1 0 0 0,0-1 0 0 0,-1 1 0 0 0,1-1 0 0 0,0 1 0 0 0,-1 0 0 0 0,1-1 0 0 0,0 1 0 0 0,-1 0 0 0 0,1 0 0 0 0,-1-1 0 0 0,1 1 0 0 0,-1 0 0 0 0,0 0 0 0 0,1 0 0 0 0,-1 0 0 0 0,0 0 0 0 0,1-1 0 0 0,-1 1 0 0 0,0 0 0 0 0,0 0 0 0 0,0 0 0 0 0,0 0 0 0 0,0 0 0 0 0,0 0 0 0 0,0 0 0 0 0,0 0 0 0 0,0 0 0 0 0,-1 0 0 0 0,1 0 0 0 0,0-1 0 0 0,0 1 0 0 0,-1 0 0 0 0,1 0-8 0 0,-21 42 715 0 0,-62 61 688 0 0,82-102-1384 0 0,1-1 0 0 0,-1 1 0 0 0,0 0 1 0 0,1-1-1 0 0,0 1 0 0 0,-1 0 1 0 0,1 0-1 0 0,0-1 0 0 0,0 1 1 0 0,0 0-1 0 0,0 0 0 0 0,0-1 0 0 0,0 1 1 0 0,1 0-1 0 0,-1 0 0 0 0,1-1 1 0 0,-1 1-1 0 0,1-1 0 0 0,-1 1 1 0 0,1 0-1 0 0,0-1 0 0 0,0 1 0 0 0,0-1 1 0 0,0 1-1 0 0,0-1 0 0 0,0 0 1 0 0,0 1-1 0 0,0-1 0 0 0,1 0 1 0 0,-1 0-1 0 0,0 0 0 0 0,1 0 1 0 0,-1 0-1 0 0,1 0 0 0 0,-1 0 0 0 0,1-1 1 0 0,0 1-1 0 0,-1 0 0 0 0,1-1 1 0 0,0 1-1 0 0,0-1-19 0 0,75 15 564 0 0,-74-15-557 0 0,103 0-1426 0 0,-84-5-3212 0 0,-2-1-3988 0 0,-17 3 3803 0 0</inkml:trace>
  <inkml:trace contextRef="#ctx0" brushRef="#br0" timeOffset="6053.214">3119 45 2577 0 0,'0'0'1437'0'0,"0"0"-311"0"0,0 0 98 0 0,0 0 492 0 0,0 0 294 0 0,0 0-9 0 0,0 0-301 0 0,0 0-414 0 0,0 0-334 0 0,0 0-236 0 0,-27 37-171 0 0,-89 119-147 0 0,1-30 54 0 0,-160 170-703 0 0,109-116-234 0 0,134-118-1095 0 0,28-39-1482 0 0,7-1-3340 0 0,0-18 2507 0 0,-1-4 1430 0 0</inkml:trace>
  <inkml:trace contextRef="#ctx0" brushRef="#br0" timeOffset="6431.134">2870 646 7306 0 0,'0'0'2304'0'0,"0"0"-1012"0"0,0 0-403 0 0,0 0 149 0 0,0 0 155 0 0,0 0-6 0 0,0 0-209 0 0,0 0-219 0 0,34-13-135 0 0,106-41-129 0 0,1 15 621 0 0,-110 35-908 0 0,77-1 390 0 0,-107 6-598 0 0,1-1 1 0 0,-1 0-1 0 0,1 0 1 0 0,-1 1-1 0 0,1-1 1 0 0,-1 1-1 0 0,0-1 1 0 0,1 1-1 0 0,-1 0 1 0 0,0-1-1 0 0,0 1 1 0 0,1 0-1 0 0,-1 0 1 0 0,0 0-1 0 0,0 0 1 0 0,0 0-1 0 0,0 0 1 0 0,0 0-1 0 0,0 0 1 0 0,0 1-1 0 0,-1-1 1 0 0,1 0-1 0 0,0 0 1 0 0,-1 1-1 0 0,1-1 1 0 0,-1 0-1 0 0,1 1 1 0 0,-1-1-1 0 0,1 1 0 0 0,-1-1 1 0 0,0 1-1 0 0,0-1 1 0 0,0 1-1 0 0,0-1 1 0 0,0 0-1 0 0,0 1 1 0 0,0-1-1 0 0,-1 1 1 0 0,1-1-1 0 0,0 1 1 0 0,-1-1-1 0 0,1 0 1 0 0,-1 1-1 0 0,1-1 1 0 0,-1 0-1 0 0,0 1 1 0 0,0-1-1 0 0,1 0 1 0 0,-1 0-1 0 0,0 0 1 0 0,0 0-1 0 0,0 0 1 0 0,0 0-1 0 0,-1 0 1 0 0,1 0-1 0 0,0 0 1 0 0,0 0-1 0 0,0 0 1 0 0,-1-1-1 0 0,1 1 0 0 0,0-1 1 0 0,-1 1-1 0 0,1-1 1 0 0,-1 1-1 0 0,1-1 1 0 0,-1 0-1 0 0,-165 110-103 0 0,166-108 95 0 0,0 0 0 0 0,1 0 0 0 0,-1 0 0 0 0,0-1 0 0 0,1 1 0 0 0,0 0 0 0 0,-1 0 1 0 0,1 0-1 0 0,0 0 0 0 0,0 0 0 0 0,0 0 0 0 0,0 0 0 0 0,1 0 0 0 0,-1 0 0 0 0,0 0 0 0 0,1 0 0 0 0,-1 0 0 0 0,1-1 0 0 0,0 1 0 0 0,0 0 0 0 0,-1 0 0 0 0,1 0 0 0 0,0-1 0 0 0,1 1 0 0 0,-1-1 0 0 0,0 1 0 0 0,0-1 0 0 0,1 1 0 0 0,-1-1 0 0 0,1 0 0 0 0,-1 1 0 0 0,1-1 0 0 0,-1 0 0 0 0,1 0 0 0 0,0 0 0 0 0,0 0 0 0 0,1 0 9 0 0,12 11-12 0 0,-7-8 17 0 0,-1 1 0 0 0,0 0 0 0 0,0 0 1 0 0,0 1-1 0 0,-1 0 0 0 0,1 0 0 0 0,-1 0 0 0 0,-1 1 1 0 0,0 0-1 0 0,1 0 0 0 0,-2 0 0 0 0,1 1 0 0 0,-1 0 1 0 0,-1 0-1 0 0,1 0 0 0 0,-1 0 0 0 0,-1 0 0 0 0,1 1 1 0 0,-1-1-1 0 0,-1 2-6 0 0,0-6 33 0 0,-1 1 0 0 0,0-1 0 0 0,-1 1 1 0 0,1-1-1 0 0,-1 1 0 0 0,0 0 0 0 0,0-1 0 0 0,0 0 0 0 0,-1 1 1 0 0,1-1-1 0 0,-1 0 0 0 0,0 0 0 0 0,0 1 0 0 0,-1-2 0 0 0,1 1 1 0 0,-1 0-1 0 0,0 0 0 0 0,0-1 0 0 0,0 0 0 0 0,0 1 1 0 0,-1-1-1 0 0,1 0 0 0 0,-1-1 0 0 0,-1 2-33 0 0,-6 3 26 0 0,1 0-1 0 0,-1-1 1 0 0,1 0 0 0 0,-2-1-1 0 0,1 0 1 0 0,-1-1-1 0 0,1 0 1 0 0,-1-1 0 0 0,0 0-1 0 0,0-1 1 0 0,-1 0 0 0 0,1-1-1 0 0,0 0 1 0 0,-6-1-26 0 0,-9-13-1199 0 0,14-3-3125 0 0,8 8-197 0 0,0 1-4165 0 0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2.4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1 842 0 0 0,'0'0'248'0'0,"0"0"76"0"0,0 0 134 0 0,0 0 370 0 0,0 0 444 0 0,0 0 286 0 0,0 0 33 0 0,0 0-207 0 0,0 0-237 0 0,0 0-154 0 0,0 0-84 0 0,15-16-37 0 0,108-114 1470 0 0,173-226 1086 0 0,-116 124-3068 0 0,-169 218-352 0 0,1 0 0 0 0,0 1-1 0 0,1 0 1 0 0,0 1 0 0 0,1 1-1 0 0,0 0 1 0 0,1 1 0 0 0,0 0-8 0 0,-13 11-1 0 0,0 0 0 0 0,0 0-1 0 0,0 0 1 0 0,0 0 0 0 0,-1 0 0 0 0,1 0 0 0 0,0 1 0 0 0,0-1 0 0 0,-1 1-1 0 0,1-1 1 0 0,-1 1 0 0 0,1-1 0 0 0,-1 1 0 0 0,0 0 0 0 0,0 0 0 0 0,1 0-1 0 0,-1 0 1 0 0,-1 0 0 0 0,1 0 0 0 0,0 0 0 0 0,0 0 0 0 0,-1 0 0 0 0,1 0-1 0 0,-1 0 1 0 0,0 0 0 0 0,1 0 0 0 0,-1 1 0 0 0,0-1 0 0 0,0 0 0 0 0,-1 0-1 0 0,1 0 1 0 0,0 0 0 0 0,-1 1 0 0 0,1-1 0 0 0,-1 0 0 0 0,0 0 1 0 0,1 2 13 0 0,-12 356 596 0 0,8-48-218 0 0,15-254-460 0 0,-9-42 3605 0 0,-36-58-3473 0 0,-3 2-1 0 0,-1 1 0 0 0,-1 2 1 0 0,-3 2-1 0 0,-8-4-62 0 0,32 24-62 0 0,-138-87-1184 0 0,36 76-5175 0 0,119 26 6280 0 0,-9 1-3208 0 0,5 1-2238 0 0,3-1-134 0 0</inkml:trace>
  <inkml:trace contextRef="#ctx0" brushRef="#br0" timeOffset="416.36">862 806 1104 0 0,'0'0'1443'0'0,"0"0"-799"0"0,0 0-160 0 0,0 0 361 0 0,0 0 399 0 0,0 0 227 0 0,0 0-55 0 0,0 0-204 0 0,0 0-202 0 0,0 0-147 0 0,0 0-75 0 0,0 0-38 0 0,32-24-13 0 0,98-75-6 0 0,-44 22 1108 0 0,-79 69-1675 0 0,17-13 106 0 0,-2-1 0 0 0,0-2 0 0 0,-2 0-1 0 0,-1-1 1 0 0,0-1 0 0 0,-2-1-1 0 0,12-27-269 0 0,-22 39 30 0 0,-2 0 0 0 0,0-1 0 0 0,0 1 0 0 0,-2-1 0 0 0,0 0 0 0 0,0 0 0 0 0,-2-1 0 0 0,0 1 0 0 0,-1 0 0 0 0,-1-1 0 0 0,-2-14-30 0 0,3 29-19 0 0,0 0-1 0 0,0 0 1 0 0,-1-1 0 0 0,1 1 0 0 0,-1 0-1 0 0,0 0 1 0 0,0 0 0 0 0,1 0 0 0 0,-1 0 0 0 0,-1 0-1 0 0,1 0 1 0 0,0 0 0 0 0,0 1 0 0 0,-1-1 0 0 0,1 0-1 0 0,-1 1 1 0 0,1-1 0 0 0,-1 1 0 0 0,0-1 0 0 0,1 1-1 0 0,-1 0 1 0 0,0 0 0 0 0,0 0 0 0 0,0 0 0 0 0,0 0-1 0 0,0 0 1 0 0,0 0 0 0 0,0 1 0 0 0,0-1-1 0 0,-1 1 1 0 0,1-1 0 0 0,0 1 0 0 0,0 0 0 0 0,0 0-1 0 0,-1 0 1 0 0,1 0 0 0 0,0 0 0 0 0,0 1 0 0 0,0-1-1 0 0,0 1 1 0 0,-1-1 0 0 0,1 1 0 0 0,0 0 0 0 0,0 0-1 0 0,0 0 1 0 0,0 0 0 0 0,1 0 0 0 0,-1 0 0 0 0,0 0-1 0 0,0 1 1 0 0,1-1 0 0 0,-1 1 19 0 0,-18 15-39 0 0,0 1 0 0 0,2 1 0 0 0,0 0 0 0 0,1 1 0 0 0,1 1 0 0 0,1 1 0 0 0,1 0 0 0 0,0 1 0 0 0,2 1 0 0 0,1-1 0 0 0,1 2 0 0 0,1 0 0 0 0,1 0 0 0 0,2 0 0 0 0,0 1 0 0 0,-1 20 39 0 0,5-39 6 0 0,0 1 1 0 0,1 1 0 0 0,0-1-1 0 0,0 0 1 0 0,1 0-1 0 0,0 0 1 0 0,1 1 0 0 0,0-1-1 0 0,0 0 1 0 0,0 0 0 0 0,1 0-1 0 0,1 0 1 0 0,-1-1-1 0 0,1 1 1 0 0,0 0 0 0 0,1-1-1 0 0,0 0 1 0 0,0 0 0 0 0,1 0-1 0 0,-1 0 1 0 0,1-1-1 0 0,1 0 1 0 0,-1 0 0 0 0,1 0-1 0 0,0 0 1 0 0,1-1 0 0 0,-1 0-1 0 0,1-1 1 0 0,0 0 0 0 0,0 0-1 0 0,1 0 1 0 0,6 2-7 0 0,-2-3-21 0 0,0 0-1 0 0,0-1 1 0 0,0-1 0 0 0,0 0 0 0 0,0 0-1 0 0,0-1 1 0 0,0-1 0 0 0,0 0 0 0 0,0 0 0 0 0,0-2-1 0 0,-1 1 1 0 0,1-1 0 0 0,-1-1 0 0 0,6-2 21 0 0,91-61-6190 0 0,-63 31-3328 0 0,-32 24 7971 0 0</inkml:trace>
  <inkml:trace contextRef="#ctx0" brushRef="#br0" timeOffset="872.36">1637 389 0 0 0,'0'0'2015'0'0,"0"0"-581"0"0,0 0-111 0 0,0 0 166 0 0,0 0 149 0 0,0 0 2 0 0,0 0-159 0 0,0 0-218 0 0,0 0-199 0 0,0 0-188 0 0,0 0-173 0 0,0 0-172 0 0,0 0-158 0 0,-31 32-130 0 0,-96 98-111 0 0,93-84-75 0 0,35-41-56 0 0,-1-3-6 0 0,0 0 0 0 0,0 0 0 0 0,0 0 0 0 0,0 0 0 0 0,0 0 0 0 0,0 0 0 0 0,1-1 0 0 0,-1 1 0 0 0,1 0 0 0 0,-1 0 0 0 0,1 0 0 0 0,0-1-1 0 0,0 1 1 0 0,0 0 0 0 0,0-1 0 0 0,0 1 0 0 0,0-1 0 0 0,0 1 0 0 0,0-1 0 0 0,1 1 0 0 0,-1-1 0 0 0,0 0 0 0 0,1 0 0 0 0,-1 0-1 0 0,1 0 1 0 0,-1 0 0 0 0,1 0 0 0 0,0 0 0 0 0,0 0 0 0 0,-1 0 0 0 0,1-1 0 0 0,0 1 0 0 0,0-1 0 0 0,0 0 0 0 0,-1 1 0 0 0,1-1 0 0 0,0 0-1 0 0,0 0 1 0 0,0 0 0 0 0,0 0 0 0 0,0 0 0 0 0,0-1 0 0 0,-1 1 0 0 0,1 0 0 0 0,0-1 0 0 0,0 0 0 0 0,1 0 5 0 0,174-24 145 0 0,-102 21-10 0 0,-74 5-77 0 0,0 1 0 0 0,0-1 0 0 0,0 1-1 0 0,0-1 1 0 0,-1 1 0 0 0,1 0 0 0 0,-1-1 0 0 0,1 1 0 0 0,-1 0 0 0 0,1-1 0 0 0,-1 1 0 0 0,0 0 0 0 0,0-1 0 0 0,0 1 0 0 0,0 0-1 0 0,0 0 1 0 0,0-1 0 0 0,-1 1 0 0 0,1 0 0 0 0,0 0 0 0 0,-1-1 0 0 0,0 1 0 0 0,1 0 0 0 0,-1-1 0 0 0,0 1 0 0 0,0-1-1 0 0,0 1 1 0 0,0-1 0 0 0,0 0 0 0 0,0 1 0 0 0,0-1 0 0 0,0 0 0 0 0,-1 1-58 0 0,-15 17 213 0 0,-1-2-1 0 0,-1 0 1 0 0,0-1-1 0 0,-1 0 1 0 0,0-2 0 0 0,-16 8-213 0 0,-13 10 28 0 0,-74 48-1692 0 0,121-79 1116 0 0,-8 4 132 0 0,6-4-2605 0 0,-1-1-4014 0 0,5 0 199 0 0</inkml:trace>
  <inkml:trace contextRef="#ctx0" brushRef="#br0" timeOffset="3214.8">2053 574 0 0 0,'0'0'201'0'0,"0"0"776"0"0,0 0 242 0 0,0 0 231 0 0,0 0 282 0 0,0 0 93 0 0,0 0-156 0 0,0 0-326 0 0,-32 4-377 0 0,-101 18-303 0 0,79 0 43 0 0,49-15-556 0 0,2-5-106 0 0,0 0 0 0 0,1 1 0 0 0,-1-1 0 0 0,1 1 0 0 0,0 0 0 0 0,0 0 0 0 0,0 0 1 0 0,0 0-1 0 0,0 0 0 0 0,1 0 0 0 0,0 0 0 0 0,-1 1 0 0 0,1-1 0 0 0,0 0 0 0 0,0 1 0 0 0,1-1 0 0 0,-1 1 0 0 0,1-1 0 0 0,0 1 0 0 0,0-1 0 0 0,0 1 0 0 0,0-1 0 0 0,1 1 0 0 0,-1-1 0 0 0,1 1 0 0 0,0-1 0 0 0,0 1 0 0 0,0-1 0 0 0,0 0 0 0 0,1 1 0 0 0,-1-1 0 0 0,1 0 0 0 0,0 0 0 0 0,0 0 0 0 0,0 0 0 0 0,0-1 0 0 0,1 1 0 0 0,-1-1 0 0 0,1 1 0 0 0,-1-1 0 0 0,1 0 0 0 0,0 0 0 0 0,0 0 0 0 0,0 0 0 0 0,0 0 0 0 0,3 0-44 0 0,7 1 206 0 0,1-1 0 0 0,-1-1 0 0 0,1 0 0 0 0,0-1 0 0 0,-1-1 0 0 0,1 0 0 0 0,-1 0 0 0 0,1-2 1 0 0,-1 1-1 0 0,0-2 0 0 0,0 0 0 0 0,0 0 0 0 0,0-2 0 0 0,-1 1 0 0 0,0-1 0 0 0,0-1 0 0 0,0 0 0 0 0,-1-1 0 0 0,1-1-206 0 0,-8 6 105 0 0,0 0-1 0 0,1-1 1 0 0,-1 1-1 0 0,0-1 1 0 0,-1 0-1 0 0,1 0 0 0 0,-1-1 1 0 0,0 1-1 0 0,0-1 1 0 0,0 1-1 0 0,0-1 1 0 0,-1 0-1 0 0,0 0 1 0 0,0 0-1 0 0,0 0 0 0 0,-1-1 1 0 0,0 1-1 0 0,0 0 1 0 0,0-1-1 0 0,0 1 1 0 0,-1 0-1 0 0,0-5-104 0 0,-2 6-111 0 0,-1 0 0 0 0,0 0-1 0 0,0 0 1 0 0,0 1 0 0 0,0-1-1 0 0,0 1 1 0 0,-1 0 0 0 0,1 0-1 0 0,-1 0 1 0 0,0 0 0 0 0,0 1-1 0 0,0-1 1 0 0,0 1 0 0 0,0 0-1 0 0,-1 1 1 0 0,1-1 0 0 0,-1 1-1 0 0,1-1 1 0 0,-1 1 0 0 0,1 1-1 0 0,-1-1 1 0 0,0 1 0 0 0,1-1-1 0 0,-1 2 1 0 0,-3-1 111 0 0,-39-1-4905 0 0,16 5-2421 0 0,15 0 1201 0 0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1608 0 0,'0'0'1153'0'0,"0"0"58"0"0,0 0 293 0 0,0 0 294 0 0,0 0 19 0 0,0 0-204 0 0,0 0-281 0 0,0 0-232 0 0,0 0-164 0 0,34 1-122 0 0,107 4-126 0 0,-2-15 619 0 0,-101 7-1137 0 0,128-27-563 0 0,-157 24 242 0 0,-5 3-2051 0 0,-1 1-6583 0 0,-3 2 3265 0 0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0 0 0,'0'0'1032'0'0,"0"0"1489"0"0,0 0-137 0 0,0 0-55 0 0,0 0-233 0 0,0 0-367 0 0,0 0-465 0 0,0 0-408 0 0,217 30-288 0 0,-173-34-200 0 0,2-3-160 0 0,4-1-144 0 0,2 1-24 0 0,-3 3-152 0 0,1-3-336 0 0,-2 3-1144 0 0,-13-3-2529 0 0,-11 3-5065 0 0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63 0 0 0,'0'0'844'0'0,"0"0"926"0"0,0 0 308 0 0,0 0 110 0 0,0 0-57 0 0,0 0-265 0 0,0 0-392 0 0,0 0-395 0 0,0 0-314 0 0,0 0-200 0 0,0 0-110 0 0,0 0-41 0 0,-15 15-37 0 0,-47 50-38 0 0,-19 61 379 0 0,70-103-645 0 0,-133 249 24 0 0,133-256-757 0 0,-29 37-133 0 0,24-38-2599 0 0,-2-4-3431 0 0,15-10 1258 0 0</inkml:trace>
  <inkml:trace contextRef="#ctx0" brushRef="#br0" timeOffset="313.007">1 1 2272 0 0,'0'0'1273'0'0,"0"0"248"0"0,0 0 142 0 0,0 0-48 0 0,0 0-69 0 0,0 0-100 0 0,0 0-143 0 0,0 0-118 0 0,0 0-102 0 0,0 0-207 0 0,0 0-199 0 0,0 0-112 0 0,8 33-60 0 0,28 106-26 0 0,-25-85-182 0 0,3-1 0 0 0,3 0 0 0 0,1-1 0 0 0,3-1 0 0 0,2-1 0 0 0,18 28-297 0 0,-33-66-15 0 0,0 1 1 0 0,0-1-1 0 0,1-1 1 0 0,0 0-1 0 0,1 0 1 0 0,1-1-1 0 0,0 0 1 0 0,0 0-1 0 0,2 0 15 0 0,20 1-905 0 0,-19-10-8145 0 0,-13-2 4239 0 0,-1-2-83 0 0</inkml:trace>
  <inkml:trace contextRef="#ctx0" brushRef="#br0" timeOffset="3138.731">488 538 312 0 0,'0'0'1824'0'0,"0"0"-745"0"0,0 0-161 0 0,0 0 306 0 0,0 0 407 0 0,0 0 228 0 0,0 0-96 0 0,0 0-328 0 0,0 0-309 0 0,0 0-210 0 0,0 0-150 0 0,12-3-58 0 0,93-22 2231 0 0,66 17-1445 0 0,-85 3-1728 0 0,-70-2-330 0 0,-4 2-3079 0 0,-3 3-4874 0 0,-9 2 4034 0 0,0 0 1930 0 0</inkml:trace>
  <inkml:trace contextRef="#ctx0" brushRef="#br0" timeOffset="3553.829">610 538 0 0 0,'0'0'355'0'0,"0"0"882"0"0,0 0 213 0 0,0 0-199 0 0,0 0-298 0 0,0 0-292 0 0,0 0-225 0 0,0 0-106 0 0,0 0 45 0 0,0 0 151 0 0,0 0 131 0 0,1 3 103 0 0,14 65 2582 0 0,4 74-1944 0 0,-13-114-1874 0 0,-3-19-2229 0 0,0-2-3709 0 0,-2-6 2278 0 0</inkml:trace>
  <inkml:trace contextRef="#ctx0" brushRef="#br0" timeOffset="3865.555">383 918 0 0 0,'0'0'1039'0'0,"0"0"853"0"0,0 0 445 0 0,0 0 43 0 0,0 0-281 0 0,0 0-358 0 0,0 0-304 0 0,0 0-224 0 0,0 0-169 0 0,0 0-164 0 0,33 0-134 0 0,105 2-125 0 0,69-30 833 0 0,-142 18-1352 0 0,1 0-2036 0 0,-22 8-8081 0 0,-35 2 2979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4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1 448 1832 0 0,'0'0'1603'0'0,"0"0"-549"0"0,0 0-289 0 0,0 0 145 0 0,0 0 380 0 0,0 0 273 0 0,0 0-30 0 0,0 0-243 0 0,0 0-329 0 0,0 0-288 0 0,0 0-208 0 0,0 0-144 0 0,31-1-95 0 0,100-5-82 0 0,-1-10-1310 0 0,-109 13-946 0 0,8 0-5160 0 0,-20 3 3192 0 0</inkml:trace>
  <inkml:trace contextRef="#ctx0" brushRef="#br0" timeOffset="466.705">673 25 0 0 0,'0'0'709'0'0,"0"0"309"0"0,0 0 104 0 0,0 0 173 0 0,0 0 217 0 0,0 0 23 0 0,0 0-127 0 0,0 0-268 0 0,0 0-269 0 0,0 0-197 0 0,0 0-138 0 0,0 0-87 0 0,5-5-25 0 0,16-14 42 0 0,-9 44 1532 0 0,-13 5-1760 0 0,-2 0 1 0 0,-1 0 0 0 0,-2-1 0 0 0,0 1 0 0 0,-2-1-1 0 0,-1 0 1 0 0,-2-1 0 0 0,0 0 0 0 0,-2-1 0 0 0,-1 0-1 0 0,-1-1 1 0 0,-6 6-239 0 0,-7 19 123 0 0,-69 121-197 0 0,97-171 69 0 0,-1 0 1 0 0,1 0 0 0 0,-1 1 0 0 0,1-1 0 0 0,0 0 0 0 0,0 0 0 0 0,-1 1 0 0 0,1-1 0 0 0,0 1 0 0 0,0-1-1 0 0,0 0 1 0 0,1 1 0 0 0,-1-1 0 0 0,0 0 0 0 0,0 0 0 0 0,1 1 0 0 0,-1-1 0 0 0,1 0 0 0 0,-1 0 0 0 0,1 1 0 0 0,-1-1-1 0 0,1 0 1 0 0,0 0 0 0 0,0 0 0 0 0,0 0 0 0 0,-1 0 0 0 0,1 0 0 0 0,0 0 0 0 0,0 0 0 0 0,0 0 0 0 0,0 0 0 0 0,1-1-1 0 0,-1 1 1 0 0,0 0 0 0 0,0-1 0 0 0,0 1 0 0 0,1-1 0 0 0,-1 1 0 0 0,0-1 0 0 0,0 0 0 0 0,1 1 0 0 0,-1-1 0 0 0,0 0-1 0 0,1 0 1 0 0,-1 0 0 0 0,1 0 4 0 0,63-2 113 0 0,-25-6-242 0 0,0-3 1 0 0,0-1 0 0 0,-2-2 0 0 0,21-11 128 0 0,29-15-7030 0 0,-62 31-1632 0 0,-19 3 6872 0 0</inkml:trace>
  <inkml:trace contextRef="#ctx0" brushRef="#br0" timeOffset="798.927">1124 463 296 0 0,'0'0'1843'0'0,"0"0"-575"0"0,0 0-153 0 0,0 0 114 0 0,0 0 111 0 0,0 0-3 0 0,0 0-163 0 0,0 0-259 0 0,0 0-220 0 0,0 0-144 0 0,0 0-94 0 0,0 0-52 0 0,0 0-57 0 0,-19 19-72 0 0,-58 59-65 0 0,56-38-29 0 0,22-34-153 0 0,-1-3 9 0 0,0 0 1 0 0,0 0-1 0 0,0-1 0 0 0,1 1 1 0 0,-1 0-1 0 0,1-1 0 0 0,0 1 1 0 0,-1 0-1 0 0,1-1 0 0 0,1 1 1 0 0,-1-1-1 0 0,0 1 0 0 0,0-1 1 0 0,1 0-1 0 0,0 1 0 0 0,-1-1 1 0 0,1 0-1 0 0,0 0 0 0 0,0 0 1 0 0,0 0-1 0 0,0-1 0 0 0,1 1 1 0 0,-1 0-1 0 0,0-1 0 0 0,1 0 1 0 0,-1 1-1 0 0,1-1 0 0 0,-1 0 1 0 0,1 0-1 0 0,-1-1 1 0 0,1 1-1 0 0,0 0 0 0 0,0-1 1 0 0,-1 0-1 0 0,1 1 0 0 0,0-1-38 0 0,10 1 263 0 0,0-1 0 0 0,0 0 0 0 0,0-1 1 0 0,0 0-1 0 0,0-1 0 0 0,0 0 0 0 0,0-1 0 0 0,-1 0 0 0 0,1-1 0 0 0,-1-1 0 0 0,0 0 0 0 0,0-1 0 0 0,0 0 0 0 0,-1 0 0 0 0,0-1 0 0 0,-1-1 0 0 0,1 0 0 0 0,-1-1 1 0 0,-1 1-1 0 0,1-2 0 0 0,-2 1 0 0 0,1-2 0 0 0,5-8-263 0 0,-12 16-23 0 0,0 0 1 0 0,0 0 0 0 0,-1 0-1 0 0,1 0 1 0 0,-1 0-1 0 0,0 0 1 0 0,1 0-1 0 0,-2 0 1 0 0,1-1 0 0 0,0 1-1 0 0,-1 0 1 0 0,1 0-1 0 0,-1-1 1 0 0,0 1-1 0 0,0-1 1 0 0,0 1 0 0 0,0 0-1 0 0,-1-1 1 0 0,0 1-1 0 0,1 0 1 0 0,-1 0 0 0 0,0-1-1 0 0,-1 1 1 0 0,1 0-1 0 0,0 0 1 0 0,-1 0-1 0 0,0 0 1 0 0,0 1 0 0 0,0-1-1 0 0,0 0 1 0 0,0 1-1 0 0,0-1 1 0 0,-1 1-1 0 0,1 0 1 0 0,-1 0 0 0 0,1 0-1 0 0,-1 0 1 0 0,0 0-1 0 0,0 0 1 0 0,0 1-1 0 0,0-1 1 0 0,0 1 0 0 0,-2 0 22 0 0,-61-16-3863 0 0,20 14-5121 0 0,27 3 1693 0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2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0 0 0,'0'0'1219'0'0,"0"0"447"0"0,0 0 173 0 0,0 0-75 0 0,0 0-237 0 0,0 0-327 0 0,0 0-302 0 0,0 0-229 0 0,0 0-78 0 0,4 0 40 0 0,-3 0-590 0 0,0 0 1 0 0,0 0-1 0 0,-1 0 0 0 0,1 0 1 0 0,0 0-1 0 0,0 0 0 0 0,0 0 1 0 0,-1 0-1 0 0,1 1 0 0 0,0-1 1 0 0,0 0-1 0 0,-1 0 0 0 0,1 1 1 0 0,0-1-1 0 0,-1 0 0 0 0,1 1 1 0 0,0-1-1 0 0,-1 0 1 0 0,1 1-1 0 0,0-1 0 0 0,-1 1 1 0 0,1-1-1 0 0,-1 1 0 0 0,1 0 1 0 0,-1-1-1 0 0,1 1 0 0 0,-1 0 1 0 0,0-1-1 0 0,1 1 0 0 0,-1 0 1 0 0,0-1-1 0 0,1 1 0 0 0,-1 0 1 0 0,0 0-1 0 0,0-1 0 0 0,0 1 1 0 0,0 0-1 0 0,1 0 0 0 0,-1-1 1 0 0,0 1-1 0 0,0 0 1 0 0,-1 0-1 0 0,1 0 0 0 0,0-1 1 0 0,0 1-1 0 0,0 0 0 0 0,0 0 1 0 0,-1-1-1 0 0,1 1 0 0 0,0 0 1 0 0,-1-1-1 0 0,1 1 0 0 0,0 0 1 0 0,-1-1-1 0 0,1 1 0 0 0,-1 0 1 0 0,1-1-1 0 0,-1 1 0 0 0,1-1 1 0 0,-1 1-1 0 0,0-1 0 0 0,0 1-41 0 0,-1 4 105 0 0,-211 517 2320 0 0,204-499-2424 0 0,1-1 0 0 0,2 2 1 0 0,0-1-1 0 0,1 1 0 0 0,2 0 0 0 0,0 0 0 0 0,1 0 0 0 0,2 0 1 0 0,1 14-2 0 0,0-34 16 0 0,0 0 1 0 0,0 0 0 0 0,0 0-1 0 0,0 0 1 0 0,1-1 0 0 0,-1 1-1 0 0,1-1 1 0 0,0 1 0 0 0,0-1 0 0 0,1 1-1 0 0,-1-1 1 0 0,0 0 0 0 0,1 0-1 0 0,0 0 1 0 0,0-1 0 0 0,0 1-1 0 0,0-1 1 0 0,0 1 0 0 0,1-1-1 0 0,-1 0 1 0 0,0 0 0 0 0,1-1 0 0 0,0 1-1 0 0,-1-1 1 0 0,1 1 0 0 0,0-1-1 0 0,0 0 1 0 0,0-1 0 0 0,0 1-1 0 0,0-1 1 0 0,0 1 0 0 0,1-1-17 0 0,132-16 578 0 0,6-11-189 0 0,-80 24-2848 0 0,-55 6-831 0 0,-3 1-5867 0 0,-3-3 5454 0 0</inkml:trace>
  <inkml:trace contextRef="#ctx0" brushRef="#br0" timeOffset="1252.108">833 646 0 0 0,'0'0'700'0'0,"0"0"311"0"0,0 0 273 0 0,0 0 246 0 0,0 0 48 0 0,0 0-117 0 0,0 0-244 0 0,0 0-255 0 0,0 0-168 0 0,0 0-102 0 0,0 0-38 0 0,0 0-8 0 0,-2-3-18 0 0,0 2-550 0 0,1 0 0 0 0,-1-1 0 0 0,0 1 0 0 0,0 0 0 0 0,1 0-1 0 0,-1 0 1 0 0,0 0 0 0 0,0 1 0 0 0,0-1 0 0 0,0 1 0 0 0,0-1-1 0 0,0 1 1 0 0,0-1 0 0 0,0 1 0 0 0,0 0 0 0 0,0 0 0 0 0,0 0-1 0 0,0 0 1 0 0,0 0 0 0 0,0 1 0 0 0,0-1 0 0 0,0 1-1 0 0,0-1 1 0 0,0 1 0 0 0,0 0 0 0 0,0-1 0 0 0,0 1 0 0 0,-1 1-78 0 0,-28 14 176 0 0,25-14-152 0 0,-1 1 0 0 0,1-1 0 0 0,-1 2 0 0 0,1-1 0 0 0,0 1 0 0 0,0 0 0 0 0,0 0 0 0 0,1 0 0 0 0,-1 1 0 0 0,1 0 0 0 0,0 0 0 0 0,1 1 0 0 0,-1-1 0 0 0,1 1 0 0 0,0 1-24 0 0,3-5 6 0 0,0 0 0 0 0,1 0 0 0 0,0 0 0 0 0,-1 0 1 0 0,1 0-1 0 0,0 0 0 0 0,0 0 0 0 0,0 0 0 0 0,0 0 0 0 0,0 1 1 0 0,1-1-1 0 0,-1 0 0 0 0,1 0 0 0 0,-1 0 0 0 0,1 0 0 0 0,0-1 1 0 0,0 1-1 0 0,0 0 0 0 0,0 0 0 0 0,0 0 0 0 0,0 0 0 0 0,0-1 1 0 0,0 1-1 0 0,1-1 0 0 0,-1 1 0 0 0,1-1 0 0 0,-1 1 0 0 0,1-1 1 0 0,0 0-1 0 0,-1 0 0 0 0,1 0 0 0 0,0 0 0 0 0,1 1-6 0 0,72 28 342 0 0,-56-24-300 0 0,-16-6-25 0 0,0 0 1 0 0,0 1 0 0 0,0-1 0 0 0,-1 1-1 0 0,1-1 1 0 0,0 1 0 0 0,0 0 0 0 0,-1 0 0 0 0,1 0-1 0 0,-1 0 1 0 0,1 0 0 0 0,-1 1 0 0 0,1-1-1 0 0,-1 1 1 0 0,0 0 0 0 0,0 0 0 0 0,0-1 0 0 0,0 1-1 0 0,0 1 1 0 0,0-1 0 0 0,0 0 0 0 0,-1 0-1 0 0,1 1 1 0 0,-1-1 0 0 0,1 1 0 0 0,-1-1 0 0 0,0 1-1 0 0,0-1 1 0 0,0 1 0 0 0,-1 0 0 0 0,1 0 0 0 0,-1-1-1 0 0,1 1 1 0 0,-1 0 0 0 0,0 0 0 0 0,0 0-1 0 0,0-1 1 0 0,0 1 0 0 0,-1 2-18 0 0,-61 28 383 0 0,41-25-410 0 0,-104 20-1243 0 0,82-24-3425 0 0,1-3-6116 0 0,39-1 10078 0 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3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7">11119 288 16323 0 0,'0'0'1097'0'0,"0"0"-561"0"0,0 0-352 0 0,0 0-152 0 0,0 0-120 0 0,0 0-128 0 0,0 0-80 0 0,0 0-80 0 0,0 0-88 0 0,0 0-209 0 0,0 0-567 0 0,0 0-1264 0 0,0 0-2009 0 0,0 0-3289 0 0</inkml:trace>
  <inkml:trace contextRef="#ctx0" brushRef="#br0" timeOffset="4619.907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3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2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8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5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8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6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2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4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3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4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6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7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7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8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7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1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9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8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9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9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5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2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7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4">668 674 1208 0 0,'0'0'1785'0'0,"0"0"-577"0"0,0 0 216 0 0,0 0 73 0 0,0 0 55 0 0,0 0-88 0 0,0 0-240 0 0,0 0-343 0 0,0 0-337 0 0,0 0-328 0 0,0 0-376 0 0,203 0-624 0 0,-179-3-1513 0 0,-6-5-2208 0 0,-5 8-752 0 0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4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6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2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6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6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4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4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3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7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1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5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3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2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8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7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6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61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4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6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5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6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8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30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56 3641 0 0,'0'0'2450'0'0,"0"0"-1413"0"0,0 0-474 0 0,0 0 160 0 0,0 0 370 0 0,0 0 344 0 0,0 0 86 0 0,0 0-155 0 0,0 0-233 0 0,0 0-240 0 0,0 0-203 0 0,2 33-145 0 0,4 104-123 0 0,-1 113 767 0 0,-5-246-1275 0 0,0 1 0 0 0,-1-1 1 0 0,1 1-1 0 0,-1-1 1 0 0,0 1-1 0 0,0 0 0 0 0,-1-1 1 0 0,1 0-1 0 0,-1 1 0 0 0,0-1 1 0 0,0 0-1 0 0,0 0 1 0 0,0 0-1 0 0,-1 0 0 0 0,0-1 1 0 0,0 1-1 0 0,0-1 1 0 0,0 1-1 0 0,0-1 0 0 0,-4 2 84 0 0,-8-4-4506 0 0,-4-8-6710 0 0,16 3 9892 0 0</inkml:trace>
  <inkml:trace contextRef="#ctx0" brushRef="#br0" timeOffset="252.233">2 52 5385 0 0,'0'0'1823'0'0,"0"0"-957"0"0,0 0-275 0 0,0 0 238 0 0,0 0 259 0 0,0 0 137 0 0,0 0-97 0 0,36-6-220 0 0,116-19-160 0 0,21 13 872 0 0,209 4-911 0 0,-347 11-2206 0 0,-43 9-2778 0 0,-18 4-2868 0 0,13-11 3138 0 0</inkml:trace>
  <inkml:trace contextRef="#ctx0" brushRef="#br0" timeOffset="497.82">0 531 0 0 0,'0'0'1364'0'0,"0"0"831"0"0,0 0 525 0 0,0 0 104 0 0,0 0-314 0 0,0 0-556 0 0,0 0-531 0 0,33 6-375 0 0,103 17-237 0 0,-48-32 152 0 0,-70 3-748 0 0,74-20-386 0 0,0 4 1 0 0,2 4 0 0 0,6 3 170 0 0,-98 15-58 0 0,48-5-2584 0 0,-17 3-5080 0 0,-23 2 1076 0 0</inkml:trace>
  <inkml:trace contextRef="#ctx0" brushRef="#br0" timeOffset="920.854">902 369 3545 0 0,'0'0'993'0'0,"0"0"-415"0"0,0 0-58 0 0,0 0 336 0 0,0 0 403 0 0,0 0 208 0 0,0 0-77 0 0,0 0-277 0 0,0 0-317 0 0,0 0-230 0 0,0 0-153 0 0,-16 32-114 0 0,-52 100-94 0 0,-61 83 142 0 0,65-108-490 0 0,99-158 170 0 0,301-322 1929 0 0,-298 332-1777 0 0,-29 30-140 0 0,0 1-1 0 0,1-1 1 0 0,0 2-1 0 0,0-1 1 0 0,1 2-1 0 0,0-1 1 0 0,1 1-1 0 0,0 1 1 0 0,0 0-39 0 0,-11 7-1 0 0,-1-1 0 0 0,1 1 0 0 0,-1 0 0 0 0,1-1 0 0 0,-1 1 0 0 0,1 0 0 0 0,-1 0 0 0 0,1-1 0 0 0,0 1 0 0 0,-1 0 0 0 0,1 0 1 0 0,-1 0-1 0 0,1 0 0 0 0,0 0 0 0 0,-1 0 0 0 0,1 0 0 0 0,-1 0 0 0 0,1 0 0 0 0,0 0 0 0 0,-1 0 0 0 0,1 0 0 0 0,-1 1 0 0 0,1-1 0 0 0,-1 0 0 0 0,1 0 0 0 0,-1 0 0 0 0,1 1 0 0 0,-1-1 0 0 0,1 0 0 0 0,-1 1 1 0 0,1-1-1 0 0,-1 1 0 0 0,1-1 0 0 0,-1 0 0 0 0,1 1 0 0 0,-1-1 0 0 0,0 1 0 0 0,1-1 0 0 0,-1 1 0 0 0,0-1 0 0 0,0 1 0 0 0,1-1 0 0 0,-1 1 0 0 0,0 0 0 0 0,0-1 0 0 0,0 1 0 0 0,1-1 0 0 0,-1 1 0 0 0,0-1 1 0 0,0 1-1 0 0,0 0 0 0 0,0-1 0 0 0,0 1 0 0 0,0-1 0 0 0,-1 1 0 0 0,1 0 0 0 0,0-1 0 0 0,0 1 0 0 0,0-1 0 0 0,0 1 0 0 0,-1-1 0 0 0,1 1 1 0 0,-14 48 108 0 0,10-38-92 0 0,-10 30 20 0 0,6-19-30 0 0,1-1-1 0 0,1 1 1 0 0,1 1 0 0 0,1-1 0 0 0,0 1 0 0 0,1 19-6 0 0,36 91 31 0 0,-34-133 2 0 0,1 0 0 0 0,-1 0 1 0 0,1 0-1 0 0,0 0 0 0 0,-1 0 1 0 0,1 0-1 0 0,-1 0 1 0 0,1 0-1 0 0,0 0 0 0 0,-1 0 1 0 0,1 0-1 0 0,-1 0 0 0 0,1 0 1 0 0,0 0-1 0 0,-1 1 0 0 0,1-1 1 0 0,-1 0-1 0 0,1 0 0 0 0,0 0 1 0 0,-1 1-1 0 0,1-1 1 0 0,0 0-1 0 0,0 0 0 0 0,-1 1 1 0 0,1-1-1 0 0,0 0 0 0 0,-1 1 1 0 0,1-1-1 0 0,0 0 0 0 0,0 1 1 0 0,0-1-1 0 0,0 1 1 0 0,-1-1-1 0 0,1 0 0 0 0,0 1 1 0 0,0-1-1 0 0,0 1 0 0 0,0-1 1 0 0,0 0-1 0 0,0 1 0 0 0,0-1 1 0 0,0 1-1 0 0,0-1 1 0 0,0 0-1 0 0,0 1 0 0 0,0-1 1 0 0,0 1-1 0 0,0-1 0 0 0,0 0 1 0 0,1 1-1 0 0,-1-1 0 0 0,0 1 1 0 0,0-1-1 0 0,0 0 1 0 0,1 1-1 0 0,-1-1 0 0 0,0 0 1 0 0,0 1-1 0 0,1-1 0 0 0,-1 0 1 0 0,0 0-1 0 0,1 1 0 0 0,-1-1-33 0 0,-30-21 1827 0 0,26 18-2221 0 0,-30-25 410 0 0,-2 1 1 0 0,0 2 0 0 0,-2 2-1 0 0,-40-18-16 0 0,1 16-2248 0 0,42 17-7585 0 0,26 8 1434 0 0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9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49 388 4089 0 0,'0'0'1395'0'0,"0"0"-94"0"0,0 0-50 0 0,0 0 20 0 0,0 0 56 0 0,0 0-97 0 0,0 0-277 0 0,0 0-319 0 0,0 0-241 0 0,0 0-130 0 0,0 0-14 0 0,0 0 35 0 0,0 0-1 0 0,32-8-8 0 0,109-23-28 0 0,124 3 422 0 0,3 14-877 0 0,-153 14-3757 0 0,-100 3 1 0 0,-9 5-1496 0 0,-5-5 2943 0 0</inkml:trace>
  <inkml:trace contextRef="#ctx0" brushRef="#br0" timeOffset="298.11">1 564 1784 0 0,'0'0'271'0'0,"0"0"-79"0"0,0 0 110 0 0,0 0 246 0 0,0 0 271 0 0,34 0 195 0 0,107-3 45 0 0,78-17 1758 0 0,-74-1-3036 0 0,-2-6 0 0 0,5-9 219 0 0,-89 18-6409 0 0,-52 14 4450 0 0</inkml:trace>
  <inkml:trace contextRef="#ctx0" brushRef="#br0" timeOffset="690.879">395 1 1864 0 0,'0'0'386'0'0,"0"0"-229"0"0,0 0-23 0 0,0 0 320 0 0,0 0 361 0 0,0 0 308 0 0,0 0 133 0 0,0 0-22 0 0,0 0-149 0 0,0 0-199 0 0,32 21-157 0 0,104 68-128 0 0,-35-38 488 0 0,-72-42-701 0 0,208 50 2153 0 0,-234-58-2520 0 0,0-1-1 0 0,0 1 1 0 0,-1-1 0 0 0,1 1 0 0 0,0 0 0 0 0,-1 0-1 0 0,1 0 1 0 0,0 0 0 0 0,-1 0 0 0 0,1 1 0 0 0,-1-1-1 0 0,0 1 1 0 0,0 0 0 0 0,1-1 0 0 0,-1 1 0 0 0,0 0-1 0 0,0 0 1 0 0,-1 0 0 0 0,1 1 0 0 0,0-1 0 0 0,-1 0 0 0 0,1 1-1 0 0,-1-1 1 0 0,0 1 0 0 0,0 0 0 0 0,0-1 0 0 0,0 1-1 0 0,0 0 1 0 0,-1-1 0 0 0,1 1 0 0 0,-1 0 0 0 0,0 0-1 0 0,1 0 1 0 0,-1-1 0 0 0,-1 1 0 0 0,1 0 0 0 0,0 0-1 0 0,-1 0 1 0 0,1-1 0 0 0,-2 3-21 0 0,-6 8 118 0 0,-1 0-1 0 0,0-1 1 0 0,-1 0-1 0 0,0-1 1 0 0,-1 0 0 0 0,0 0-1 0 0,-1-1 1 0 0,0-1-118 0 0,-1 2 49 0 0,-116 84 233 0 0,103-79-267 0 0,1 1 1 0 0,0 1-1 0 0,1 1 1 0 0,1 1 0 0 0,1 1-1 0 0,0 1 1 0 0,2 1-1 0 0,-15 23-15 0 0,14 22-1282 0 0,43-29-6498 0 0,-14-31-128 0 0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1 506 0 0 0,'0'0'536'0'0,"0"0"422"0"0,0 0 382 0 0,0 0 119 0 0,0 0-111 0 0,0 0-261 0 0,0 0-268 0 0,0 0-152 0 0,5-1-67 0 0,168-17 4015 0 0,97 4-4072 0 0,-210 12-230 0 0,-30 0-1812 0 0,0 2-6005 0 0,-34 1 3480 0 0,-3 1 2904 0 0,2-1 982 0 0,-1 2 138 0 0</inkml:trace>
  <inkml:trace contextRef="#ctx0" brushRef="#br0" timeOffset="394.967">1 723 0 0 0,'0'0'1067'0'0,"0"0"385"0"0,0 0 174 0 0,0 0-50 0 0,0 0-195 0 0,0 0-152 0 0,0 0-23 0 0,0 0-5 0 0,0 0-18 0 0,0 0-101 0 0,8 4-171 0 0,-3-1-762 0 0,59 11 1085 0 0,211-64 93 0 0,-213 43-2775 0 0,-21 6-6741 0 0,-31 1 1202 0 0</inkml:trace>
  <inkml:trace contextRef="#ctx0" brushRef="#br0" timeOffset="5077.627">906 830 0 0 0,'0'0'489'0'0,"0"0"1062"0"0,0 0 373 0 0,0 0-69 0 0,0 0-236 0 0,0 0-231 0 0,0 0-220 0 0,0 0-146 0 0,0 0-74 0 0,0 0-43 0 0,-4 0-35 0 0,-2 1-487 0 0,-4 0-66 0 0,7 0 3072 0 0,35-53-1937 0 0,204-245 47 0 0,-180 213-1358 0 0,-55 86-152 0 0,1 0-1 0 0,-1 0 0 0 0,0 0 0 0 0,1 1 0 0 0,-1-1 1 0 0,0 0-1 0 0,0 1 0 0 0,0-1 0 0 0,-1 1 1 0 0,1-1-1 0 0,-1 1 0 0 0,1-1 0 0 0,-1 1 0 0 0,0 0 1 0 0,0-1-1 0 0,0 1 0 0 0,0-1 0 0 0,0 1 0 0 0,-1 0 1 0 0,1-1-1 0 0,-1 1 0 0 0,0-1 0 0 0,0 2 12 0 0,1 9-17 0 0,-8 122 48 0 0,8-133-28 0 0,0 0 1 0 0,0-1-1 0 0,0 1 1 0 0,0-1-1 0 0,1 1 0 0 0,-1 0 1 0 0,0-1-1 0 0,1 1 0 0 0,-1 0 1 0 0,1-1-1 0 0,0 1 0 0 0,-1-1 1 0 0,1 1-1 0 0,0-1 1 0 0,0 0-1 0 0,0 1 0 0 0,0-1 1 0 0,0 0-1 0 0,0 0 0 0 0,1 1 1 0 0,-1-1-1 0 0,0 0 0 0 0,1 0 1 0 0,-1 0-1 0 0,0-1 1 0 0,1 1-1 0 0,-1 0 0 0 0,1 0 1 0 0,-1-1-1 0 0,1 1 0 0 0,0-1 1 0 0,-1 0-1 0 0,1 1 0 0 0,-1-1 1 0 0,1 0-1 0 0,0 0 1 0 0,-1 0-1 0 0,1 0 0 0 0,0 0 1 0 0,-1 0-1 0 0,1 0 0 0 0,1-1-3 0 0,67-25 291 0 0,-34-5-249 0 0,0-3 0 0 0,-2 0 1 0 0,-2-3-1 0 0,5-9-42 0 0,70-75-18 0 0,-78 90-34 0 0,-29 51-59 0 0,-29 163 311 0 0,28-172-204 0 0,-1-4-7 0 0,1 1 0 0 0,0-1-1 0 0,0 1 1 0 0,1 0 0 0 0,0-1 0 0 0,0 1-1 0 0,1 0 1 0 0,0-1 0 0 0,0 1 0 0 0,1-1 0 0 0,0 1-1 0 0,0-1 1 0 0,0 0 0 0 0,1 1 0 0 0,1-1-1 0 0,-1-1 1 0 0,1 1 0 0 0,0 0 0 0 0,0-1-1 0 0,1 0 1 0 0,0 0 11 0 0,-2-4-191 0 0,-1-1 0 0 0,0 0-1 0 0,0 0 1 0 0,1 0 0 0 0,-1 0-1 0 0,1 0 1 0 0,-1 0 0 0 0,1-1 0 0 0,-1 1-1 0 0,1-1 1 0 0,-1 0 0 0 0,1 0-1 0 0,-1 0 1 0 0,1 0 0 0 0,-1 0 0 0 0,1 0-1 0 0,0-1 1 0 0,-1 1 0 0 0,0-1-1 0 0,1 0 1 0 0,-1 0 0 0 0,1 0 0 0 0,-1 0-1 0 0,0 0 1 0 0,1-1 191 0 0,35-21-10577 0 0,-30 16 4893 0 0</inkml:trace>
  <inkml:trace contextRef="#ctx0" brushRef="#br0" timeOffset="5340.636">1994 277 2793 0 0,'0'0'1489'0'0,"0"0"-570"0"0,0 0-212 0 0,0 0 226 0 0,0 0 321 0 0,0 0 228 0 0,0 0-25 0 0,0 0-179 0 0,0 0-252 0 0,0 0-274 0 0,0 0-208 0 0,0 0-153 0 0,-15 34-113 0 0,-45 101-68 0 0,45-76 192 0 0,17-54-318 0 0,0 0-1 0 0,1-1 0 0 0,-1 1 0 0 0,1-1 0 0 0,0 0 0 0 0,0 0 0 0 0,1 0 0 0 0,-1 0 1 0 0,1 0-1 0 0,0-1 0 0 0,0 0 0 0 0,0 0 0 0 0,0 0 0 0 0,1 0 0 0 0,-1 0 0 0 0,1-1 1 0 0,0 0-1 0 0,-1 0 0 0 0,1 0 0 0 0,0-1 0 0 0,0 0 0 0 0,0 1 0 0 0,1-2 0 0 0,-1 1 1 0 0,0-1-1 0 0,0 1 0 0 0,2-2-83 0 0,143 4 647 0 0,-69-33-1763 0 0,-68 18-2957 0 0,-3-3-3649 0 0,-8 10 1826 0 0</inkml:trace>
  <inkml:trace contextRef="#ctx0" brushRef="#br0" timeOffset="5701.75">2324 49 1400 0 0,'0'0'1370'0'0,"0"0"25"0"0,0 0 100 0 0,0 0 108 0 0,0 0 31 0 0,0 0-210 0 0,0 0-324 0 0,0 0-318 0 0,0 0-276 0 0,0 0-174 0 0,0 0-65 0 0,0 0-3 0 0,0 0 4 0 0,10-5-9 0 0,80-30 442 0 0,23 27 104 0 0,-112 8-797 0 0,0 0 0 0 0,-1 0 0 0 0,1 0 0 0 0,0 0 0 0 0,0 0 0 0 0,0 0 0 0 0,0 0 0 0 0,0 0 0 0 0,0 1 0 0 0,0-1 0 0 0,0 0 0 0 0,0 0 0 0 0,-1 1 0 0 0,1-1 0 0 0,0 1 0 0 0,0-1 0 0 0,0 1 0 0 0,0-1 0 0 0,-1 1 0 0 0,1-1 0 0 0,0 1 0 0 0,-1 0 0 0 0,1-1 0 0 0,0 1 0 0 0,-1 0 0 0 0,1 0 0 0 0,-1-1 0 0 0,1 1 0 0 0,-1 0 0 0 0,0 0 0 0 0,1 0 0 0 0,-1 0 0 0 0,0 0 0 0 0,1-1 0 0 0,-1 1 0 0 0,0 0 0 0 0,0 0 0 0 0,0 0 0 0 0,0 0 0 0 0,0 0 0 0 0,0 0 0 0 0,0 0 0 0 0,0 0 0 0 0,0 0 0 0 0,-1 0 0 0 0,1 0 0 0 0,0-1 0 0 0,0 1 0 0 0,-1 0 0 0 0,1 0-8 0 0,-21 42 715 0 0,-62 61 688 0 0,82-102-1384 0 0,1-1 0 0 0,-1 1 0 0 0,0 0 1 0 0,1-1-1 0 0,0 1 0 0 0,-1 0 1 0 0,1 0-1 0 0,0-1 0 0 0,0 1 1 0 0,0 0-1 0 0,0 0 0 0 0,0-1 0 0 0,0 1 1 0 0,1 0-1 0 0,-1 0 0 0 0,1-1 1 0 0,-1 1-1 0 0,1-1 0 0 0,-1 1 1 0 0,1 0-1 0 0,0-1 0 0 0,0 1 0 0 0,0-1 1 0 0,0 1-1 0 0,0-1 0 0 0,0 0 1 0 0,0 1-1 0 0,0-1 0 0 0,1 0 1 0 0,-1 0-1 0 0,0 0 0 0 0,1 0 1 0 0,-1 0-1 0 0,1 0 0 0 0,-1 0 0 0 0,1-1 1 0 0,0 1-1 0 0,-1 0 0 0 0,1-1 1 0 0,0 1-1 0 0,0-1-19 0 0,75 15 564 0 0,-74-15-557 0 0,103 0-1426 0 0,-84-5-3212 0 0,-2-1-3988 0 0,-17 3 3803 0 0</inkml:trace>
  <inkml:trace contextRef="#ctx0" brushRef="#br0" timeOffset="6053.214">3119 45 2577 0 0,'0'0'1437'0'0,"0"0"-311"0"0,0 0 98 0 0,0 0 492 0 0,0 0 294 0 0,0 0-9 0 0,0 0-301 0 0,0 0-414 0 0,0 0-334 0 0,0 0-236 0 0,-27 37-171 0 0,-89 119-147 0 0,1-30 54 0 0,-160 170-703 0 0,109-116-234 0 0,134-118-1095 0 0,28-39-1482 0 0,7-1-3340 0 0,0-18 2507 0 0,-1-4 1430 0 0</inkml:trace>
  <inkml:trace contextRef="#ctx0" brushRef="#br0" timeOffset="6431.134">2870 646 7306 0 0,'0'0'2304'0'0,"0"0"-1012"0"0,0 0-403 0 0,0 0 149 0 0,0 0 155 0 0,0 0-6 0 0,0 0-209 0 0,0 0-219 0 0,34-13-135 0 0,106-41-129 0 0,1 15 621 0 0,-110 35-908 0 0,77-1 390 0 0,-107 6-598 0 0,1-1 1 0 0,-1 0-1 0 0,1 0 1 0 0,-1 1-1 0 0,1-1 1 0 0,-1 1-1 0 0,0-1 1 0 0,1 1-1 0 0,-1 0 1 0 0,0-1-1 0 0,0 1 1 0 0,1 0-1 0 0,-1 0 1 0 0,0 0-1 0 0,0 0 1 0 0,0 0-1 0 0,0 0 1 0 0,0 0-1 0 0,0 0 1 0 0,0 1-1 0 0,-1-1 1 0 0,1 0-1 0 0,0 0 1 0 0,-1 1-1 0 0,1-1 1 0 0,-1 0-1 0 0,1 1 1 0 0,-1-1-1 0 0,1 1 0 0 0,-1-1 1 0 0,0 1-1 0 0,0-1 1 0 0,0 1-1 0 0,0-1 1 0 0,0 0-1 0 0,0 1 1 0 0,0-1-1 0 0,-1 1 1 0 0,1-1-1 0 0,0 1 1 0 0,-1-1-1 0 0,1 0 1 0 0,-1 1-1 0 0,1-1 1 0 0,-1 0-1 0 0,0 1 1 0 0,0-1-1 0 0,1 0 1 0 0,-1 0-1 0 0,0 0 1 0 0,0 0-1 0 0,0 0 1 0 0,0 0-1 0 0,-1 0 1 0 0,1 0-1 0 0,0 0 1 0 0,0 0-1 0 0,0 0 1 0 0,-1-1-1 0 0,1 1 0 0 0,0-1 1 0 0,-1 1-1 0 0,1-1 1 0 0,-1 1-1 0 0,1-1 1 0 0,-1 0-1 0 0,-165 110-103 0 0,166-108 95 0 0,0 0 0 0 0,1 0 0 0 0,-1 0 0 0 0,0-1 0 0 0,1 1 0 0 0,0 0 0 0 0,-1 0 1 0 0,1 0-1 0 0,0 0 0 0 0,0 0 0 0 0,0 0 0 0 0,0 0 0 0 0,1 0 0 0 0,-1 0 0 0 0,0 0 0 0 0,1 0 0 0 0,-1 0 0 0 0,1-1 0 0 0,0 1 0 0 0,0 0 0 0 0,-1 0 0 0 0,1 0 0 0 0,0-1 0 0 0,1 1 0 0 0,-1-1 0 0 0,0 1 0 0 0,0-1 0 0 0,1 1 0 0 0,-1-1 0 0 0,1 0 0 0 0,-1 1 0 0 0,1-1 0 0 0,-1 0 0 0 0,1 0 0 0 0,0 0 0 0 0,0 0 0 0 0,1 0 9 0 0,12 11-12 0 0,-7-8 17 0 0,-1 1 0 0 0,0 0 0 0 0,0 0 1 0 0,0 1-1 0 0,-1 0 0 0 0,1 0 0 0 0,-1 0 0 0 0,-1 1 1 0 0,0 0-1 0 0,1 0 0 0 0,-2 0 0 0 0,1 1 0 0 0,-1 0 1 0 0,-1 0-1 0 0,1 0 0 0 0,-1 0 0 0 0,-1 0 0 0 0,1 1 1 0 0,-1-1-1 0 0,-1 2-6 0 0,0-6 33 0 0,-1 1 0 0 0,0-1 0 0 0,-1 1 1 0 0,1-1-1 0 0,-1 1 0 0 0,0 0 0 0 0,0-1 0 0 0,0 0 0 0 0,-1 1 1 0 0,1-1-1 0 0,-1 0 0 0 0,0 0 0 0 0,0 1 0 0 0,-1-2 0 0 0,1 1 1 0 0,-1 0-1 0 0,0 0 0 0 0,0-1 0 0 0,0 0 0 0 0,0 1 1 0 0,-1-1-1 0 0,1 0 0 0 0,-1-1 0 0 0,-1 2-33 0 0,-6 3 26 0 0,1 0-1 0 0,-1-1 1 0 0,1 0 0 0 0,-2-1-1 0 0,1 0 1 0 0,-1-1-1 0 0,1 0 1 0 0,-1-1 0 0 0,0 0-1 0 0,0-1 1 0 0,-1 0 0 0 0,1-1-1 0 0,0 0 1 0 0,-6-1-26 0 0,-9-13-1199 0 0,14-3-3125 0 0,8 8-197 0 0,0 1-4165 0 0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2.4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1 842 0 0 0,'0'0'248'0'0,"0"0"76"0"0,0 0 134 0 0,0 0 370 0 0,0 0 444 0 0,0 0 286 0 0,0 0 33 0 0,0 0-207 0 0,0 0-237 0 0,0 0-154 0 0,0 0-84 0 0,15-16-37 0 0,108-114 1470 0 0,173-226 1086 0 0,-116 124-3068 0 0,-169 218-352 0 0,1 0 0 0 0,0 1-1 0 0,1 0 1 0 0,0 1 0 0 0,1 1-1 0 0,0 0 1 0 0,1 1 0 0 0,0 0-8 0 0,-13 11-1 0 0,0 0 0 0 0,0 0-1 0 0,0 0 1 0 0,0 0 0 0 0,-1 0 0 0 0,1 0 0 0 0,0 1 0 0 0,0-1 0 0 0,-1 1-1 0 0,1-1 1 0 0,-1 1 0 0 0,1-1 0 0 0,-1 1 0 0 0,0 0 0 0 0,0 0 0 0 0,1 0-1 0 0,-1 0 1 0 0,-1 0 0 0 0,1 0 0 0 0,0 0 0 0 0,0 0 0 0 0,-1 0 0 0 0,1 0-1 0 0,-1 0 1 0 0,0 0 0 0 0,1 0 0 0 0,-1 1 0 0 0,0-1 0 0 0,0 0 0 0 0,-1 0-1 0 0,1 0 1 0 0,0 0 0 0 0,-1 1 0 0 0,1-1 0 0 0,-1 0 0 0 0,0 0 1 0 0,1 2 13 0 0,-12 356 596 0 0,8-48-218 0 0,15-254-460 0 0,-9-42 3605 0 0,-36-58-3473 0 0,-3 2-1 0 0,-1 1 0 0 0,-1 2 1 0 0,-3 2-1 0 0,-8-4-62 0 0,32 24-62 0 0,-138-87-1184 0 0,36 76-5175 0 0,119 26 6280 0 0,-9 1-3208 0 0,5 1-2238 0 0,3-1-134 0 0</inkml:trace>
  <inkml:trace contextRef="#ctx0" brushRef="#br0" timeOffset="416.36">862 806 1104 0 0,'0'0'1443'0'0,"0"0"-799"0"0,0 0-160 0 0,0 0 361 0 0,0 0 399 0 0,0 0 227 0 0,0 0-55 0 0,0 0-204 0 0,0 0-202 0 0,0 0-147 0 0,0 0-75 0 0,0 0-38 0 0,32-24-13 0 0,98-75-6 0 0,-44 22 1108 0 0,-79 69-1675 0 0,17-13 106 0 0,-2-1 0 0 0,0-2 0 0 0,-2 0-1 0 0,-1-1 1 0 0,0-1 0 0 0,-2-1-1 0 0,12-27-269 0 0,-22 39 30 0 0,-2 0 0 0 0,0-1 0 0 0,0 1 0 0 0,-2-1 0 0 0,0 0 0 0 0,0 0 0 0 0,-2-1 0 0 0,0 1 0 0 0,-1 0 0 0 0,-1-1 0 0 0,-2-14-30 0 0,3 29-19 0 0,0 0-1 0 0,0 0 1 0 0,-1-1 0 0 0,1 1 0 0 0,-1 0-1 0 0,0 0 1 0 0,0 0 0 0 0,1 0 0 0 0,-1 0 0 0 0,-1 0-1 0 0,1 0 1 0 0,0 0 0 0 0,0 1 0 0 0,-1-1 0 0 0,1 0-1 0 0,-1 1 1 0 0,1-1 0 0 0,-1 1 0 0 0,0-1 0 0 0,1 1-1 0 0,-1 0 1 0 0,0 0 0 0 0,0 0 0 0 0,0 0 0 0 0,0 0-1 0 0,0 0 1 0 0,0 0 0 0 0,0 1 0 0 0,0-1-1 0 0,-1 1 1 0 0,1-1 0 0 0,0 1 0 0 0,0 0 0 0 0,0 0-1 0 0,-1 0 1 0 0,1 0 0 0 0,0 0 0 0 0,0 1 0 0 0,0-1-1 0 0,0 1 1 0 0,-1-1 0 0 0,1 1 0 0 0,0 0 0 0 0,0 0-1 0 0,0 0 1 0 0,0 0 0 0 0,1 0 0 0 0,-1 0 0 0 0,0 0-1 0 0,0 1 1 0 0,1-1 0 0 0,-1 1 19 0 0,-18 15-39 0 0,0 1 0 0 0,2 1 0 0 0,0 0 0 0 0,1 1 0 0 0,1 1 0 0 0,1 1 0 0 0,1 0 0 0 0,0 1 0 0 0,2 1 0 0 0,1-1 0 0 0,1 2 0 0 0,1 0 0 0 0,1 0 0 0 0,2 0 0 0 0,0 1 0 0 0,-1 20 39 0 0,5-39 6 0 0,0 1 1 0 0,1 1 0 0 0,0-1-1 0 0,0 0 1 0 0,1 0-1 0 0,0 0 1 0 0,1 1 0 0 0,0-1-1 0 0,0 0 1 0 0,0 0 0 0 0,1 0-1 0 0,1 0 1 0 0,-1-1-1 0 0,1 1 1 0 0,0 0 0 0 0,1-1-1 0 0,0 0 1 0 0,0 0 0 0 0,1 0-1 0 0,-1 0 1 0 0,1-1-1 0 0,1 0 1 0 0,-1 0 0 0 0,1 0-1 0 0,0 0 1 0 0,1-1 0 0 0,-1 0-1 0 0,1-1 1 0 0,0 0 0 0 0,0 0-1 0 0,1 0 1 0 0,6 2-7 0 0,-2-3-21 0 0,0 0-1 0 0,0-1 1 0 0,0-1 0 0 0,0 0 0 0 0,0 0-1 0 0,0-1 1 0 0,0-1 0 0 0,0 0 0 0 0,0 0 0 0 0,0-2-1 0 0,-1 1 1 0 0,1-1 0 0 0,-1-1 0 0 0,6-2 21 0 0,91-61-6190 0 0,-63 31-3328 0 0,-32 24 7971 0 0</inkml:trace>
  <inkml:trace contextRef="#ctx0" brushRef="#br0" timeOffset="872.36">1637 389 0 0 0,'0'0'2015'0'0,"0"0"-581"0"0,0 0-111 0 0,0 0 166 0 0,0 0 149 0 0,0 0 2 0 0,0 0-159 0 0,0 0-218 0 0,0 0-199 0 0,0 0-188 0 0,0 0-173 0 0,0 0-172 0 0,0 0-158 0 0,-31 32-130 0 0,-96 98-111 0 0,93-84-75 0 0,35-41-56 0 0,-1-3-6 0 0,0 0 0 0 0,0 0 0 0 0,0 0 0 0 0,0 0 0 0 0,0 0 0 0 0,0 0 0 0 0,1-1 0 0 0,-1 1 0 0 0,1 0 0 0 0,-1 0 0 0 0,1 0 0 0 0,0-1-1 0 0,0 1 1 0 0,0 0 0 0 0,0-1 0 0 0,0 1 0 0 0,0-1 0 0 0,0 1 0 0 0,0-1 0 0 0,1 1 0 0 0,-1-1 0 0 0,0 0 0 0 0,1 0 0 0 0,-1 0-1 0 0,1 0 1 0 0,-1 0 0 0 0,1 0 0 0 0,0 0 0 0 0,0 0 0 0 0,-1 0 0 0 0,1-1 0 0 0,0 1 0 0 0,0-1 0 0 0,0 0 0 0 0,-1 1 0 0 0,1-1 0 0 0,0 0-1 0 0,0 0 1 0 0,0 0 0 0 0,0 0 0 0 0,0 0 0 0 0,0-1 0 0 0,-1 1 0 0 0,1 0 0 0 0,0-1 0 0 0,0 0 0 0 0,1 0 5 0 0,174-24 145 0 0,-102 21-10 0 0,-74 5-77 0 0,0 1 0 0 0,0-1 0 0 0,0 1-1 0 0,0-1 1 0 0,-1 1 0 0 0,1 0 0 0 0,-1-1 0 0 0,1 1 0 0 0,-1 0 0 0 0,1-1 0 0 0,-1 1 0 0 0,0 0 0 0 0,0-1 0 0 0,0 1 0 0 0,0 0-1 0 0,0 0 1 0 0,0-1 0 0 0,-1 1 0 0 0,1 0 0 0 0,0 0 0 0 0,-1-1 0 0 0,0 1 0 0 0,1 0 0 0 0,-1-1 0 0 0,0 1 0 0 0,0-1-1 0 0,0 1 1 0 0,0-1 0 0 0,0 0 0 0 0,0 1 0 0 0,0-1 0 0 0,0 0 0 0 0,-1 1-58 0 0,-15 17 213 0 0,-1-2-1 0 0,-1 0 1 0 0,0-1-1 0 0,-1 0 1 0 0,0-2 0 0 0,-16 8-213 0 0,-13 10 28 0 0,-74 48-1692 0 0,121-79 1116 0 0,-8 4 132 0 0,6-4-2605 0 0,-1-1-4014 0 0,5 0 199 0 0</inkml:trace>
  <inkml:trace contextRef="#ctx0" brushRef="#br0" timeOffset="3214.8">2053 574 0 0 0,'0'0'201'0'0,"0"0"776"0"0,0 0 242 0 0,0 0 231 0 0,0 0 282 0 0,0 0 93 0 0,0 0-156 0 0,0 0-326 0 0,-32 4-377 0 0,-101 18-303 0 0,79 0 43 0 0,49-15-556 0 0,2-5-106 0 0,0 0 0 0 0,1 1 0 0 0,-1-1 0 0 0,1 1 0 0 0,0 0 0 0 0,0 0 0 0 0,0 0 1 0 0,0 0-1 0 0,0 0 0 0 0,1 0 0 0 0,0 0 0 0 0,-1 1 0 0 0,1-1 0 0 0,0 0 0 0 0,0 1 0 0 0,1-1 0 0 0,-1 1 0 0 0,1-1 0 0 0,0 1 0 0 0,0-1 0 0 0,0 1 0 0 0,0-1 0 0 0,1 1 0 0 0,-1-1 0 0 0,1 1 0 0 0,0-1 0 0 0,0 1 0 0 0,0-1 0 0 0,0 0 0 0 0,1 1 0 0 0,-1-1 0 0 0,1 0 0 0 0,0 0 0 0 0,0 0 0 0 0,0 0 0 0 0,0-1 0 0 0,1 1 0 0 0,-1-1 0 0 0,1 1 0 0 0,-1-1 0 0 0,1 0 0 0 0,0 0 0 0 0,0 0 0 0 0,0 0 0 0 0,0 0 0 0 0,3 0-44 0 0,7 1 206 0 0,1-1 0 0 0,-1-1 0 0 0,1 0 0 0 0,0-1 0 0 0,-1-1 0 0 0,1 0 0 0 0,-1 0 0 0 0,1-2 1 0 0,-1 1-1 0 0,0-2 0 0 0,0 0 0 0 0,0 0 0 0 0,0-2 0 0 0,-1 1 0 0 0,0-1 0 0 0,0-1 0 0 0,0 0 0 0 0,-1-1 0 0 0,1-1-206 0 0,-8 6 105 0 0,0 0-1 0 0,1-1 1 0 0,-1 1-1 0 0,0-1 1 0 0,-1 0-1 0 0,1 0 0 0 0,-1-1 1 0 0,0 1-1 0 0,0-1 1 0 0,0 1-1 0 0,0-1 1 0 0,-1 0-1 0 0,0 0 1 0 0,0 0-1 0 0,0 0 0 0 0,-1-1 1 0 0,0 1-1 0 0,0 0 1 0 0,0-1-1 0 0,0 1 1 0 0,-1 0-1 0 0,0-5-104 0 0,-2 6-111 0 0,-1 0 0 0 0,0 0-1 0 0,0 0 1 0 0,0 1 0 0 0,0-1-1 0 0,0 1 1 0 0,-1 0 0 0 0,1 0-1 0 0,-1 0 1 0 0,0 0 0 0 0,0 1-1 0 0,0-1 1 0 0,0 1 0 0 0,0 0-1 0 0,-1 1 1 0 0,1-1 0 0 0,-1 1-1 0 0,1-1 1 0 0,-1 1 0 0 0,1 1-1 0 0,-1-1 1 0 0,0 1 0 0 0,1-1-1 0 0,-1 2 1 0 0,-3-1 111 0 0,-39-1-4905 0 0,16 5-2421 0 0,15 0 1201 0 0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1608 0 0,'0'0'1153'0'0,"0"0"58"0"0,0 0 293 0 0,0 0 294 0 0,0 0 19 0 0,0 0-204 0 0,0 0-281 0 0,0 0-232 0 0,0 0-164 0 0,34 1-122 0 0,107 4-126 0 0,-2-15 619 0 0,-101 7-1137 0 0,128-27-563 0 0,-157 24 242 0 0,-5 3-2051 0 0,-1 1-6583 0 0,-3 2 3265 0 0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0 0 0,'0'0'1032'0'0,"0"0"1489"0"0,0 0-137 0 0,0 0-55 0 0,0 0-233 0 0,0 0-367 0 0,0 0-465 0 0,0 0-408 0 0,217 30-288 0 0,-173-34-200 0 0,2-3-160 0 0,4-1-144 0 0,2 1-24 0 0,-3 3-152 0 0,1-3-336 0 0,-2 3-1144 0 0,-13-3-2529 0 0,-11 3-5065 0 0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63 0 0 0,'0'0'844'0'0,"0"0"926"0"0,0 0 308 0 0,0 0 110 0 0,0 0-57 0 0,0 0-265 0 0,0 0-392 0 0,0 0-395 0 0,0 0-314 0 0,0 0-200 0 0,0 0-110 0 0,0 0-41 0 0,-15 15-37 0 0,-47 50-38 0 0,-19 61 379 0 0,70-103-645 0 0,-133 249 24 0 0,133-256-757 0 0,-29 37-133 0 0,24-38-2599 0 0,-2-4-3431 0 0,15-10 1258 0 0</inkml:trace>
  <inkml:trace contextRef="#ctx0" brushRef="#br0" timeOffset="313.007">1 1 2272 0 0,'0'0'1273'0'0,"0"0"248"0"0,0 0 142 0 0,0 0-48 0 0,0 0-69 0 0,0 0-100 0 0,0 0-143 0 0,0 0-118 0 0,0 0-102 0 0,0 0-207 0 0,0 0-199 0 0,0 0-112 0 0,8 33-60 0 0,28 106-26 0 0,-25-85-182 0 0,3-1 0 0 0,3 0 0 0 0,1-1 0 0 0,3-1 0 0 0,2-1 0 0 0,18 28-297 0 0,-33-66-15 0 0,0 1 1 0 0,0-1-1 0 0,1-1 1 0 0,0 0-1 0 0,1 0 1 0 0,1-1-1 0 0,0 0 1 0 0,0 0-1 0 0,2 0 15 0 0,20 1-905 0 0,-19-10-8145 0 0,-13-2 4239 0 0,-1-2-83 0 0</inkml:trace>
  <inkml:trace contextRef="#ctx0" brushRef="#br0" timeOffset="3138.731">488 538 312 0 0,'0'0'1824'0'0,"0"0"-745"0"0,0 0-161 0 0,0 0 306 0 0,0 0 407 0 0,0 0 228 0 0,0 0-96 0 0,0 0-328 0 0,0 0-309 0 0,0 0-210 0 0,0 0-150 0 0,12-3-58 0 0,93-22 2231 0 0,66 17-1445 0 0,-85 3-1728 0 0,-70-2-330 0 0,-4 2-3079 0 0,-3 3-4874 0 0,-9 2 4034 0 0,0 0 1930 0 0</inkml:trace>
  <inkml:trace contextRef="#ctx0" brushRef="#br0" timeOffset="3553.829">610 538 0 0 0,'0'0'355'0'0,"0"0"882"0"0,0 0 213 0 0,0 0-199 0 0,0 0-298 0 0,0 0-292 0 0,0 0-225 0 0,0 0-106 0 0,0 0 45 0 0,0 0 151 0 0,0 0 131 0 0,1 3 103 0 0,14 65 2582 0 0,4 74-1944 0 0,-13-114-1874 0 0,-3-19-2229 0 0,0-2-3709 0 0,-2-6 2278 0 0</inkml:trace>
  <inkml:trace contextRef="#ctx0" brushRef="#br0" timeOffset="3865.555">383 918 0 0 0,'0'0'1039'0'0,"0"0"853"0"0,0 0 445 0 0,0 0 43 0 0,0 0-281 0 0,0 0-358 0 0,0 0-304 0 0,0 0-224 0 0,0 0-169 0 0,0 0-164 0 0,33 0-134 0 0,105 2-125 0 0,69-30 833 0 0,-142 18-1352 0 0,1 0-2036 0 0,-22 8-8081 0 0,-35 2 2979 0 0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4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1 448 1832 0 0,'0'0'1603'0'0,"0"0"-549"0"0,0 0-289 0 0,0 0 145 0 0,0 0 380 0 0,0 0 273 0 0,0 0-30 0 0,0 0-243 0 0,0 0-329 0 0,0 0-288 0 0,0 0-208 0 0,0 0-144 0 0,31-1-95 0 0,100-5-82 0 0,-1-10-1310 0 0,-109 13-946 0 0,8 0-5160 0 0,-20 3 3192 0 0</inkml:trace>
  <inkml:trace contextRef="#ctx0" brushRef="#br0" timeOffset="466.705">673 25 0 0 0,'0'0'709'0'0,"0"0"309"0"0,0 0 104 0 0,0 0 173 0 0,0 0 217 0 0,0 0 23 0 0,0 0-127 0 0,0 0-268 0 0,0 0-269 0 0,0 0-197 0 0,0 0-138 0 0,0 0-87 0 0,5-5-25 0 0,16-14 42 0 0,-9 44 1532 0 0,-13 5-1760 0 0,-2 0 1 0 0,-1 0 0 0 0,-2-1 0 0 0,0 1 0 0 0,-2-1-1 0 0,-1 0 1 0 0,-2-1 0 0 0,0 0 0 0 0,-2-1 0 0 0,-1 0-1 0 0,-1-1 1 0 0,-6 6-239 0 0,-7 19 123 0 0,-69 121-197 0 0,97-171 69 0 0,-1 0 1 0 0,1 0 0 0 0,-1 1 0 0 0,1-1 0 0 0,0 0 0 0 0,0 0 0 0 0,-1 1 0 0 0,1-1 0 0 0,0 1 0 0 0,0-1-1 0 0,0 0 1 0 0,1 1 0 0 0,-1-1 0 0 0,0 0 0 0 0,0 0 0 0 0,1 1 0 0 0,-1-1 0 0 0,1 0 0 0 0,-1 0 0 0 0,1 1 0 0 0,-1-1-1 0 0,1 0 1 0 0,0 0 0 0 0,0 0 0 0 0,0 0 0 0 0,-1 0 0 0 0,1 0 0 0 0,0 0 0 0 0,0 0 0 0 0,0 0 0 0 0,0 0 0 0 0,1-1-1 0 0,-1 1 1 0 0,0 0 0 0 0,0-1 0 0 0,0 1 0 0 0,1-1 0 0 0,-1 1 0 0 0,0-1 0 0 0,0 0 0 0 0,1 1 0 0 0,-1-1 0 0 0,0 0-1 0 0,1 0 1 0 0,-1 0 0 0 0,1 0 4 0 0,63-2 113 0 0,-25-6-242 0 0,0-3 1 0 0,0-1 0 0 0,-2-2 0 0 0,21-11 128 0 0,29-15-7030 0 0,-62 31-1632 0 0,-19 3 6872 0 0</inkml:trace>
  <inkml:trace contextRef="#ctx0" brushRef="#br0" timeOffset="798.927">1124 463 296 0 0,'0'0'1843'0'0,"0"0"-575"0"0,0 0-153 0 0,0 0 114 0 0,0 0 111 0 0,0 0-3 0 0,0 0-163 0 0,0 0-259 0 0,0 0-220 0 0,0 0-144 0 0,0 0-94 0 0,0 0-52 0 0,0 0-57 0 0,-19 19-72 0 0,-58 59-65 0 0,56-38-29 0 0,22-34-153 0 0,-1-3 9 0 0,0 0 1 0 0,0 0-1 0 0,0-1 0 0 0,1 1 1 0 0,-1 0-1 0 0,1-1 0 0 0,0 1 1 0 0,-1 0-1 0 0,1-1 0 0 0,1 1 1 0 0,-1-1-1 0 0,0 1 0 0 0,0-1 1 0 0,1 0-1 0 0,0 1 0 0 0,-1-1 1 0 0,1 0-1 0 0,0 0 0 0 0,0 0 1 0 0,0 0-1 0 0,0-1 0 0 0,1 1 1 0 0,-1 0-1 0 0,0-1 0 0 0,1 0 1 0 0,-1 1-1 0 0,1-1 0 0 0,-1 0 1 0 0,1 0-1 0 0,-1-1 1 0 0,1 1-1 0 0,0 0 0 0 0,0-1 1 0 0,-1 0-1 0 0,1 1 0 0 0,0-1-38 0 0,10 1 263 0 0,0-1 0 0 0,0 0 0 0 0,0-1 1 0 0,0 0-1 0 0,0-1 0 0 0,0 0 0 0 0,0-1 0 0 0,-1 0 0 0 0,1-1 0 0 0,-1-1 0 0 0,0 0 0 0 0,0-1 0 0 0,0 0 0 0 0,-1 0 0 0 0,0-1 0 0 0,-1-1 0 0 0,1 0 0 0 0,-1-1 1 0 0,-1 1-1 0 0,1-2 0 0 0,-2 1 0 0 0,1-2 0 0 0,5-8-263 0 0,-12 16-23 0 0,0 0 1 0 0,0 0 0 0 0,-1 0-1 0 0,1 0 1 0 0,-1 0-1 0 0,0 0 1 0 0,1 0-1 0 0,-2 0 1 0 0,1-1 0 0 0,0 1-1 0 0,-1 0 1 0 0,1 0-1 0 0,-1-1 1 0 0,0 1-1 0 0,0-1 1 0 0,0 1 0 0 0,0 0-1 0 0,-1-1 1 0 0,0 1-1 0 0,1 0 1 0 0,-1 0 0 0 0,0-1-1 0 0,-1 1 1 0 0,1 0-1 0 0,0 0 1 0 0,-1 0-1 0 0,0 0 1 0 0,0 1 0 0 0,0-1-1 0 0,0 0 1 0 0,0 1-1 0 0,0-1 1 0 0,-1 1-1 0 0,1 0 1 0 0,-1 0 0 0 0,1 0-1 0 0,-1 0 1 0 0,0 0-1 0 0,0 0 1 0 0,0 1-1 0 0,0-1 1 0 0,0 1 0 0 0,-2 0 22 0 0,-61-16-3863 0 0,20 14-5121 0 0,27 3 1693 0 0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2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0 0 0,'0'0'1219'0'0,"0"0"447"0"0,0 0 173 0 0,0 0-75 0 0,0 0-237 0 0,0 0-327 0 0,0 0-302 0 0,0 0-229 0 0,0 0-78 0 0,4 0 40 0 0,-3 0-590 0 0,0 0 1 0 0,0 0-1 0 0,-1 0 0 0 0,1 0 1 0 0,0 0-1 0 0,0 0 0 0 0,0 0 1 0 0,-1 0-1 0 0,1 1 0 0 0,0-1 1 0 0,0 0-1 0 0,-1 0 0 0 0,1 1 1 0 0,0-1-1 0 0,-1 0 0 0 0,1 1 1 0 0,0-1-1 0 0,-1 0 1 0 0,1 1-1 0 0,0-1 0 0 0,-1 1 1 0 0,1-1-1 0 0,-1 1 0 0 0,1 0 1 0 0,-1-1-1 0 0,1 1 0 0 0,-1 0 1 0 0,0-1-1 0 0,1 1 0 0 0,-1 0 1 0 0,0-1-1 0 0,1 1 0 0 0,-1 0 1 0 0,0 0-1 0 0,0-1 0 0 0,0 1 1 0 0,0 0-1 0 0,1 0 0 0 0,-1-1 1 0 0,0 1-1 0 0,0 0 1 0 0,-1 0-1 0 0,1 0 0 0 0,0-1 1 0 0,0 1-1 0 0,0 0 0 0 0,0 0 1 0 0,-1-1-1 0 0,1 1 0 0 0,0 0 1 0 0,-1-1-1 0 0,1 1 0 0 0,0 0 1 0 0,-1-1-1 0 0,1 1 0 0 0,-1 0 1 0 0,1-1-1 0 0,-1 1 0 0 0,1-1 1 0 0,-1 1-1 0 0,0-1 0 0 0,0 1-41 0 0,-1 4 105 0 0,-211 517 2320 0 0,204-499-2424 0 0,1-1 0 0 0,2 2 1 0 0,0-1-1 0 0,1 1 0 0 0,2 0 0 0 0,0 0 0 0 0,1 0 0 0 0,2 0 1 0 0,1 14-2 0 0,0-34 16 0 0,0 0 1 0 0,0 0 0 0 0,0 0-1 0 0,0 0 1 0 0,1-1 0 0 0,-1 1-1 0 0,1-1 1 0 0,0 1 0 0 0,0-1 0 0 0,1 1-1 0 0,-1-1 1 0 0,0 0 0 0 0,1 0-1 0 0,0 0 1 0 0,0-1 0 0 0,0 1-1 0 0,0-1 1 0 0,0 1 0 0 0,1-1-1 0 0,-1 0 1 0 0,0 0 0 0 0,1-1 0 0 0,0 1-1 0 0,-1-1 1 0 0,1 1 0 0 0,0-1-1 0 0,0 0 1 0 0,0-1 0 0 0,0 1-1 0 0,0-1 1 0 0,0 1 0 0 0,1-1-17 0 0,132-16 578 0 0,6-11-189 0 0,-80 24-2848 0 0,-55 6-831 0 0,-3 1-5867 0 0,-3-3 5454 0 0</inkml:trace>
  <inkml:trace contextRef="#ctx0" brushRef="#br0" timeOffset="1252.108">833 646 0 0 0,'0'0'700'0'0,"0"0"311"0"0,0 0 273 0 0,0 0 246 0 0,0 0 48 0 0,0 0-117 0 0,0 0-244 0 0,0 0-255 0 0,0 0-168 0 0,0 0-102 0 0,0 0-38 0 0,0 0-8 0 0,-2-3-18 0 0,0 2-550 0 0,1 0 0 0 0,-1-1 0 0 0,0 1 0 0 0,0 0 0 0 0,1 0-1 0 0,-1 0 1 0 0,0 0 0 0 0,0 1 0 0 0,0-1 0 0 0,0 1 0 0 0,0-1-1 0 0,0 1 1 0 0,0-1 0 0 0,0 1 0 0 0,0 0 0 0 0,0 0 0 0 0,0 0-1 0 0,0 0 1 0 0,0 0 0 0 0,0 1 0 0 0,0-1 0 0 0,0 1-1 0 0,0-1 1 0 0,0 1 0 0 0,0 0 0 0 0,0-1 0 0 0,0 1 0 0 0,-1 1-78 0 0,-28 14 176 0 0,25-14-152 0 0,-1 1 0 0 0,1-1 0 0 0,-1 2 0 0 0,1-1 0 0 0,0 1 0 0 0,0 0 0 0 0,0 0 0 0 0,1 0 0 0 0,-1 1 0 0 0,1 0 0 0 0,0 0 0 0 0,1 1 0 0 0,-1-1 0 0 0,1 1 0 0 0,0 1-24 0 0,3-5 6 0 0,0 0 0 0 0,1 0 0 0 0,0 0 0 0 0,-1 0 1 0 0,1 0-1 0 0,0 0 0 0 0,0 0 0 0 0,0 0 0 0 0,0 0 0 0 0,0 1 1 0 0,1-1-1 0 0,-1 0 0 0 0,1 0 0 0 0,-1 0 0 0 0,1 0 0 0 0,0-1 1 0 0,0 1-1 0 0,0 0 0 0 0,0 0 0 0 0,0 0 0 0 0,0 0 0 0 0,0-1 1 0 0,0 1-1 0 0,1-1 0 0 0,-1 1 0 0 0,1-1 0 0 0,-1 1 0 0 0,1-1 1 0 0,0 0-1 0 0,-1 0 0 0 0,1 0 0 0 0,0 0 0 0 0,1 1-6 0 0,72 28 342 0 0,-56-24-300 0 0,-16-6-25 0 0,0 0 1 0 0,0 1 0 0 0,0-1 0 0 0,-1 1-1 0 0,1-1 1 0 0,0 1 0 0 0,0 0 0 0 0,-1 0 0 0 0,1 0-1 0 0,-1 0 1 0 0,1 0 0 0 0,-1 1 0 0 0,1-1-1 0 0,-1 1 1 0 0,0 0 0 0 0,0 0 0 0 0,0-1 0 0 0,0 1-1 0 0,0 1 1 0 0,0-1 0 0 0,0 0 0 0 0,-1 0-1 0 0,1 1 1 0 0,-1-1 0 0 0,1 1 0 0 0,-1-1 0 0 0,0 1-1 0 0,0-1 1 0 0,0 1 0 0 0,-1 0 0 0 0,1 0 0 0 0,-1-1-1 0 0,1 1 1 0 0,-1 0 0 0 0,0 0 0 0 0,0 0-1 0 0,0-1 1 0 0,0 1 0 0 0,-1 2-18 0 0,-61 28 383 0 0,41-25-410 0 0,-104 20-1243 0 0,82-24-3425 0 0,1-3-6116 0 0,39-1 10078 0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7344 877 10290 0 0,'0'0'235'0'0,"0"0"-346"0"0,0 0-209 0 0,0 0 63 0 0,0 0 261 0 0,0 0 257 0 0,0 0 139 0 0,0 0 71 0 0,0 0 24 0 0,33 5-6 0 0,106 14-58 0 0,-31-26 169 0 0,-87 1-488 0 0,78-22 35 0 0,-2-5 1 0 0,-1-4-1 0 0,-2-5 0 0 0,-1-3 0 0 0,-3-4 1 0 0,-2-4-1 0 0,-2-4 0 0 0,-3-4 0 0 0,-3-3 1 0 0,-3-4-1 0 0,-2-3 0 0 0,17-27-147 0 0,72-67 370 0 0,-163 164-350 0 0,-1 0 1 0 0,1 0 0 0 0,0 0-1 0 0,-1 0 1 0 0,1 0 0 0 0,0 0-1 0 0,-1 0 1 0 0,1 0 0 0 0,0 0-1 0 0,0 1 1 0 0,0-1 0 0 0,0 0-1 0 0,0 1 1 0 0,0-1 0 0 0,0 1-1 0 0,0-1 1 0 0,0 1 0 0 0,0-1-1 0 0,0 1 1 0 0,0 0 0 0 0,0-1-1 0 0,0 1 1 0 0,0 0 0 0 0,0 0-1 0 0,1 0 1 0 0,-1 0 0 0 0,0 0-1 0 0,0 0 1 0 0,0 0 0 0 0,0 0-1 0 0,0 0 1 0 0,1 1 0 0 0,-1-1-1 0 0,0 0 1 0 0,0 1 0 0 0,0-1-1 0 0,0 1 1 0 0,0-1 0 0 0,0 1-1 0 0,0 0 1 0 0,0-1 0 0 0,0 1-1 0 0,-1 0 1 0 0,1-1 0 0 0,0 1-1 0 0,0 0 1 0 0,0 0 0 0 0,-1 0-1 0 0,1 0 1 0 0,-1 0 0 0 0,1 0-1 0 0,0 0 1 0 0,-1 0 0 0 0,0 0 0 0 0,1 0-1 0 0,-1 0 1 0 0,0 0 0 0 0,1 1-1 0 0,-1-1 1 0 0,0 0 0 0 0,0 0-1 0 0,0 0 1 0 0,0 0 0 0 0,0 0-1 0 0,0 1 1 0 0,-1-1-21 0 0,-1 35 380 0 0,-2 1 0 0 0,-1-1 0 0 0,-2-1 0 0 0,-2 1 0 0 0,-1-2 0 0 0,-2 1 0 0 0,-12 25-380 0 0,13-31 98 0 0,-8 34 19 0 0,-3-1-1 0 0,-3-1 1 0 0,-2-2 0 0 0,-3 0-1 0 0,-2-2 1 0 0,-3-1 0 0 0,-2-2-1 0 0,-3-1 1 0 0,-1-2 0 0 0,-25 20-117 0 0,53-60-14 0 0,0-1 0 0 0,-1 0 0 0 0,1-1 0 0 0,-2 0 1 0 0,1-2-1 0 0,-1 0 0 0 0,-1 0 0 0 0,1-1 0 0 0,-1-1 1 0 0,0-1-1 0 0,0 0 0 0 0,-1-1 0 0 0,1-1 0 0 0,-15 1 14 0 0,24-2-53 0 0,-1-1 0 0 0,1 1 0 0 0,-1-2 0 0 0,1 1 0 0 0,-1-1 0 0 0,1 0-1 0 0,0 0 1 0 0,-1-1 0 0 0,1 0 0 0 0,0 0 0 0 0,0-1 0 0 0,0 1 0 0 0,0-2 0 0 0,1 1-1 0 0,-1-1 1 0 0,1 0 0 0 0,0 0 0 0 0,0-1 0 0 0,0 0 0 0 0,1 0 0 0 0,0 0-1 0 0,0-1 1 0 0,0 0 0 0 0,0 0 0 0 0,-1-2 53 0 0,4 3-257 0 0,-1 1 0 0 0,1-1 0 0 0,0 0 0 0 0,0 0 0 0 0,1 0 0 0 0,-1 0 0 0 0,1 0 0 0 0,0 0 0 0 0,1-1 0 0 0,-1 1 0 0 0,1 0 0 0 0,0 0 0 0 0,0-1 0 0 0,1 1 0 0 0,-1 0 0 0 0,1 0 0 0 0,0 0 0 0 0,1-1 0 0 0,0 0 257 0 0,31-55-8747 0 0,-19 45 3373 0 0</inkml:trace>
  <inkml:trace contextRef="#ctx0" brushRef="#br0" timeOffset="417.834">9466 435 13843 0 0,'0'0'499'0'0,"0"0"-398"0"0,0 0-145 0 0,0 0 208 0 0,0 0 292 0 0,0 0 152 0 0,0 0 6 0 0,0 0-105 0 0,-23 32-155 0 0,-78 100-120 0 0,-36 53 266 0 0,132-174-488 0 0,0 0 0 0 0,1 0-1 0 0,0 1 1 0 0,1-1 0 0 0,0 1-1 0 0,1-1 1 0 0,0 1-1 0 0,1 0 1 0 0,0 0 0 0 0,1 0-1 0 0,0 0 1 0 0,1 0-1 0 0,1 0 1 0 0,-1-1 0 0 0,2 1-1 0 0,0 0 1 0 0,2 3-12 0 0,0-7 45 0 0,2 0 1 0 0,-1-1-1 0 0,1 0 1 0 0,1 0-1 0 0,-1 0 1 0 0,1-1-1 0 0,0 0 0 0 0,1-1 1 0 0,-1 0-1 0 0,1 0 1 0 0,0-1-1 0 0,0 0 1 0 0,1 0-1 0 0,-1-1 1 0 0,1 0-1 0 0,0-1 1 0 0,-1 0-1 0 0,1-1 0 0 0,0 0 1 0 0,0 0-1 0 0,0-1 1 0 0,0 0-1 0 0,0-1 1 0 0,9-2-46 0 0,-6 2 61 0 0,0-1 1 0 0,0-1 0 0 0,-1 0-1 0 0,1-1 1 0 0,-1 0-1 0 0,0-1 1 0 0,0 0 0 0 0,-1-1-1 0 0,1 0 1 0 0,-1-1 0 0 0,-1 0-1 0 0,1-1 1 0 0,-1 0-1 0 0,0 0 1 0 0,-1-1 0 0 0,0-1-1 0 0,-1 0 1 0 0,0 0 0 0 0,0 0-1 0 0,-1-1 1 0 0,0 0-1 0 0,-1 0 1 0 0,-1-1 0 0 0,1 0-1 0 0,-2 0 1 0 0,0 0 0 0 0,0-1-1 0 0,-1 1 1 0 0,-1-1-1 0 0,0 0 1 0 0,0 0 0 0 0,-2 0-1 0 0,1 0 1 0 0,-2-9-62 0 0,-1 9-250 0 0,-1 1 1 0 0,0-1-1 0 0,-1 1 1 0 0,0-1-1 0 0,-1 1 1 0 0,0 0-1 0 0,-1 1 1 0 0,0-1-1 0 0,-1 1 1 0 0,0 0-1 0 0,-8-9 250 0 0,-23-22-3713 0 0,-2 6-3332 0 0,15 16-674 0 0</inkml:trace>
  <inkml:trace contextRef="#ctx0" brushRef="#br0" timeOffset="2340.382">0 3164 0 0 0,'0'0'313'0'0,"0"0"1016"0"0,0 0 591 0 0,0 0 189 0 0,0 0-129 0 0,0 0-296 0 0,0 0-291 0 0,32-12-208 0 0,103-36-119 0 0,-25-14 755 0 0,-7-6-819 0 0,-3-4 0 0 0,-3-4 0 0 0,69-73-1002 0 0,-139 124 84 0 0,-1-2 1 0 0,-1 0-1 0 0,-2-2 0 0 0,0 0 0 0 0,-3-2 0 0 0,0 0 0 0 0,-2-1 0 0 0,-1-1-84 0 0,-16 32-6 0 0,0 0 0 0 0,0 0 0 0 0,-1 0 0 0 0,1 0 0 0 0,0 0 0 0 0,0 0 0 0 0,-1 0 0 0 0,1-1 0 0 0,-1 1 0 0 0,1 0 0 0 0,-1 0 0 0 0,1-1 0 0 0,-1 1 0 0 0,0 0 0 0 0,0-1 0 0 0,0 1 0 0 0,0 0 0 0 0,0 0 0 0 0,0-1 0 0 0,0 1 0 0 0,0 0 0 0 0,0-1 0 0 0,0 1 0 0 0,-1 0 0 0 0,1-1 0 0 0,-1 1 0 0 0,1 0 0 0 0,-1 0 0 0 0,1 0 0 0 0,-1-1 0 0 0,0 1 0 0 0,1 0 0 0 0,-1 0 0 0 0,0 0 0 0 0,0 0 0 0 0,0 0 0 0 0,0 0 0 0 0,0 1 0 0 0,0-1 0 0 0,0 0 1 0 0,0 0-1 0 0,0 1 0 0 0,0-1 0 0 0,-1 0 0 0 0,1 1 0 0 0,0-1 0 0 0,0 1 0 0 0,-1 0 0 0 0,1-1 0 0 0,0 1 0 0 0,0 0 0 0 0,-1 0 0 0 0,1 0 0 0 0,0 0 0 0 0,-1 0 0 0 0,1 0 0 0 0,0 0 0 0 0,-1 0 6 0 0,-8 3-103 0 0,0 1 0 0 0,1-1 0 0 0,-1 2 0 0 0,1-1 0 0 0,0 1 0 0 0,0 0 0 0 0,1 1 0 0 0,0 0 0 0 0,0 1 0 0 0,0-1 0 0 0,0 2 0 0 0,0 1 103 0 0,-10 7-28 0 0,0 0 1 0 0,2 1 0 0 0,0 1-1 0 0,1 0 1 0 0,1 1 0 0 0,1 1-1 0 0,0 0 1 0 0,2 0 0 0 0,0 2-1 0 0,1-1 1 0 0,2 1 0 0 0,0 1-1 0 0,1-1 1 0 0,1 1 0 0 0,1 1-1 0 0,2-1 1 0 0,0 1 0 0 0,1 16 27 0 0,3-34 18 0 0,0-1 0 0 0,0 1 1 0 0,1-1-1 0 0,0 0 1 0 0,0 0-1 0 0,1 1 1 0 0,-1-2-1 0 0,1 1 1 0 0,0 0-1 0 0,1 0 0 0 0,-1-1 1 0 0,1 0-1 0 0,0 1 1 0 0,0-2-1 0 0,0 1 1 0 0,0 0-1 0 0,1-1 1 0 0,-1 0-1 0 0,1 0 1 0 0,0 0-1 0 0,0 0 0 0 0,0-1 1 0 0,3 1-19 0 0,7 3 90 0 0,0-1-1 0 0,0-1 1 0 0,0 0 0 0 0,0-1 0 0 0,0-1 0 0 0,1 0 0 0 0,-1-1-1 0 0,4-1-89 0 0,10 0 110 0 0,0-2 0 0 0,0-1 0 0 0,-1-1 0 0 0,1-1-1 0 0,-1-2 1 0 0,0-1 0 0 0,0-1 0 0 0,-1-1-1 0 0,-1-1 1 0 0,1-2 0 0 0,-2-1 0 0 0,0-1 0 0 0,-1-1-1 0 0,0-1 1 0 0,-1-1 0 0 0,-1-1 0 0 0,-1 0-1 0 0,-1-2 1 0 0,1-3-110 0 0,-15 16-2 0 0,0 0-1 0 0,0 0 0 0 0,-1-1 1 0 0,0 0-1 0 0,-1 0 1 0 0,0 0-1 0 0,0 0 0 0 0,-1-1 1 0 0,0 1-1 0 0,-1-1 1 0 0,0 0-1 0 0,0 0 1 0 0,-1 0-1 0 0,-1 0 0 0 0,0 0 1 0 0,0 0-1 0 0,-1-8 3 0 0,0 16-32 0 0,1 1-1 0 0,-1-1 1 0 0,1 0 0 0 0,-1 0-1 0 0,0 1 1 0 0,0-1-1 0 0,0 0 1 0 0,0 1 0 0 0,0-1-1 0 0,0 1 1 0 0,0-1-1 0 0,0 1 1 0 0,-1 0 0 0 0,1-1-1 0 0,0 1 1 0 0,-1 0-1 0 0,1 0 1 0 0,-1 0 0 0 0,0 0-1 0 0,1 0 1 0 0,-1 0-1 0 0,0 1 1 0 0,1-1 0 0 0,-1 0-1 0 0,0 1 1 0 0,0-1-1 0 0,0 1 1 0 0,0 0 0 0 0,1 0-1 0 0,-1 0 1 0 0,0 0-1 0 0,0 0 1 0 0,0 0 0 0 0,0 0-1 0 0,0 0 1 0 0,1 1-1 0 0,-1-1 1 0 0,0 1 0 0 0,0-1-1 0 0,0 1 1 0 0,1 0-1 0 0,-1 0 1 0 0,0 0 0 0 0,1 0-1 0 0,-1 0 1 0 0,1 0-1 0 0,-1 0 1 0 0,1 0 0 0 0,0 1-1 0 0,-1-1 1 0 0,1 1 32 0 0,-9 11-21 0 0,1 0-1 0 0,1 0 1 0 0,0 1 0 0 0,1 1 0 0 0,1-1 0 0 0,0 1 0 0 0,1 0-1 0 0,0 1 1 0 0,1-1 0 0 0,1 1 0 0 0,0-1 0 0 0,2 1-1 0 0,0 0 1 0 0,0 0 0 0 0,1 0 0 0 0,1 0 0 0 0,1 0-1 0 0,1 2 22 0 0,-2-11 18 0 0,1-1 0 0 0,1 1-1 0 0,-1-1 1 0 0,1 0-1 0 0,0 1 1 0 0,1-1 0 0 0,-1-1-1 0 0,1 1 1 0 0,0-1-1 0 0,1 1 1 0 0,-1-1 0 0 0,1 0-1 0 0,0-1 1 0 0,0 1 0 0 0,1-1-1 0 0,-1 0 1 0 0,1 0-1 0 0,0-1 1 0 0,0 0 0 0 0,0 0-1 0 0,1 0 1 0 0,-1-1-1 0 0,3 1-17 0 0,156 23 968 0 0,-140-27-840 0 0,0 0 0 0 0,-1-1 0 0 0,1-2 0 0 0,-1-1 1 0 0,0 0-1 0 0,0-2 0 0 0,-1-1 0 0 0,0 0 0 0 0,0-2 0 0 0,-1-1 0 0 0,0-1 1 0 0,-1 0-1 0 0,0-2 0 0 0,-1 0 0 0 0,0-2 0 0 0,-2 0 0 0 0,0-1 1 0 0,0 0-1 0 0,-2-2 0 0 0,5-7-128 0 0,-13 16-29 0 0,0-1 0 0 0,0 0 0 0 0,-1-1 0 0 0,-1 0-1 0 0,0 0 1 0 0,-1 0 0 0 0,0-1 0 0 0,-1 1 0 0 0,0-1 0 0 0,-1 0 0 0 0,0 0 0 0 0,-1-1 0 0 0,-1 1 0 0 0,0 0 0 0 0,-1-1 0 0 0,-1-10 28 0 0,0 21-24 0 0,0 0 0 0 0,0 0 0 0 0,0 1 0 0 0,0-1-1 0 0,0 0 1 0 0,-1 1 0 0 0,0-1 0 0 0,1 1-1 0 0,-1-1 1 0 0,0 1 0 0 0,0 0 0 0 0,0 0-1 0 0,0 0 1 0 0,-1 0 0 0 0,1 0 0 0 0,0 0 0 0 0,-1 1-1 0 0,0-1 1 0 0,1 1 0 0 0,-1-1 0 0 0,0 1-1 0 0,0 0 1 0 0,1 0 0 0 0,-1 1 0 0 0,0-1-1 0 0,0 0 1 0 0,0 1 0 0 0,0 0 0 0 0,0 0-1 0 0,0 0 1 0 0,0 0 0 0 0,0 0 0 0 0,0 0 0 0 0,0 1-1 0 0,0-1 1 0 0,0 1 0 0 0,0 0 0 0 0,0 0-1 0 0,1 0 1 0 0,-1 1 0 0 0,0-1 0 0 0,1 0-1 0 0,-1 1 1 0 0,1 0 0 0 0,-1 0 0 0 0,1-1 0 0 0,0 2-1 0 0,0-1 1 0 0,0 0 0 0 0,0 0 0 0 0,-1 2 25 0 0,-9 8 1 0 0,1 1 0 0 0,0 0 1 0 0,1 1-1 0 0,0 0 1 0 0,1 0-1 0 0,0 1 1 0 0,2 0-1 0 0,0 1 0 0 0,0 0 1 0 0,2 0-1 0 0,-4 15-1 0 0,6-21 0 0 0,1-1-1 0 0,1 1 1 0 0,0 0-1 0 0,0 0 1 0 0,1-1-1 0 0,0 1 0 0 0,0 0 1 0 0,1 0-1 0 0,1-1 1 0 0,-1 1-1 0 0,2 0 1 0 0,-1-1-1 0 0,1 0 0 0 0,1 1 1 0 0,0-1-1 0 0,0-1 1 0 0,1 1-1 0 0,0 0 1 0 0,0-1-1 0 0,1 0 1 0 0,1 1 0 0 0,4 3-24 0 0,1 0 1 0 0,0-1 0 0 0,1 0-1 0 0,1-1 1 0 0,-1 0 0 0 0,1-1-1 0 0,1-1 1 0 0,0 0 0 0 0,0-1-1 0 0,1-1 1 0 0,-1 0 0 0 0,1-1-1 0 0,4 0 24 0 0,83 7-3751 0 0,-61-12-4652 0 0,-30 0 1119 0 0</inkml:trace>
  <inkml:trace contextRef="#ctx0" brushRef="#br0" timeOffset="3177.242">2813 2678 5721 0 0,'0'0'1326'0'0,"0"0"-454"0"0,0 0 116 0 0,0 0 457 0 0,0 0 347 0 0,0 0 52 0 0,0 0-286 0 0,0 0-291 0 0,0 0-195 0 0,0 0-145 0 0,34-2-135 0 0,108-6-101 0 0,66-5 1539 0 0,-7 13-1617 0 0,-116 0-3808 0 0,-94 11-9037 0 0,2-11 4521 0 0</inkml:trace>
  <inkml:trace contextRef="#ctx0" brushRef="#br0" timeOffset="3538.102">2938 2961 3881 0 0,'0'0'2599'0'0,"0"0"-1191"0"0,0 0-79 0 0,0 0 488 0 0,0 0 280 0 0,0 0-79 0 0,0 0-335 0 0,0 0-379 0 0,0 0-267 0 0,0 0-160 0 0,33 4-156 0 0,103 13-146 0 0,-6-13 542 0 0,117-29-977 0 0,-156 13-5371 0 0,-66 9-5241 0 0,-18 0 3572 0 0</inkml:trace>
  <inkml:trace contextRef="#ctx0" brushRef="#br0" timeOffset="4010.447">2309 3130 192 0 0,'0'0'2531'0'0,"0"0"-973"0"0,0 0-283 0 0,0 0 251 0 0,0 0 351 0 0,0 0 76 0 0,0 0-278 0 0,0 0-470 0 0,0 0-386 0 0,0 0-204 0 0,0 0-67 0 0,0 0-7 0 0,0 0-26 0 0,-9 27-9 0 0,-28 83-60 0 0,27-83-284 0 0,2 2-1 0 0,0-1 1 0 0,2 1-1 0 0,2 0 0 0 0,0 0 1 0 0,2 0-1 0 0,1 1 0 0 0,1 4-161 0 0,-9 73-1588 0 0,3-99-1888 0 0,-1-8-3206 0 0,4 0 1857 0 0,3 0 2323 0 0</inkml:trace>
  <inkml:trace contextRef="#ctx0" brushRef="#br0" timeOffset="4267.504">2191 3233 2176 0 0,'0'0'1601'0'0,"0"0"-356"0"0,0 0-64 0 0,0 0 166 0 0,0 0 166 0 0,0 0-55 0 0,0 0-250 0 0,0 0-240 0 0,0 0-166 0 0,0 0-115 0 0,0 0 6 0 0,0 0 13 0 0,24-1-36 0 0,149-12 828 0 0,-77 5-877 0 0,-5 0-1665 0 0,-30 5-5349 0 0,-60 4 717 0 0,-1 2 3889 0 0,0-3 1226 0 0,0 4-2352 0 0</inkml:trace>
  <inkml:trace contextRef="#ctx0" brushRef="#br0" timeOffset="4648.725">2114 3521 3721 0 0,'0'0'1744'0'0,"0"0"-280"0"0,0 0 244 0 0,0 0 252 0 0,0 0 44 0 0,0 0-231 0 0,0 0-396 0 0,0 0-294 0 0,31-3-252 0 0,100-10-247 0 0,31 2 724 0 0,-108 12-4631 0 0,-8-1-4496 0 0,-32 0-596 0 0</inkml:trace>
  <inkml:trace contextRef="#ctx0" brushRef="#br0" timeOffset="16479.346">4533 2611 0 0 0,'0'0'261'0'0,"0"0"380"0"0,0 0 132 0 0,0 0 85 0 0,0 0 31 0 0,15-1-17 0 0,102-5 2120 0 0,49-5 2150 0 0,334-8-80 0 0,-73 26-4152 0 0,-125 1-386 0 0,-16-4 43 0 0,22 3 156 0 0,-173-5-596 0 0,1 0-33 0 0,367 5 477 0 0,-195-18-306 0 0,90-7-115 0 0,-197 11-97 0 0,175-9-885 0 0,-295 5-2135 0 0,-56 5-744 0 0,-1-1-3464 0 0,-15 6 386 0 0</inkml:trace>
  <inkml:trace contextRef="#ctx0" brushRef="#br0" timeOffset="21932.499">5011 1691 0 0 0,'0'0'331'0'0,"0"0"1005"0"0,0 0 224 0 0,0 0-186 0 0,0 0-226 0 0,0 0-173 0 0,0 0-109 0 0,20-14-5 0 0,63-44 3 0 0,8 16 2098 0 0,-67 36-2384 0 0,141-14 1564 0 0,-161 20-2115 0 0,1 1 1 0 0,0-1-1 0 0,-1 1 1 0 0,1 0-1 0 0,0 1 1 0 0,-1-1-1 0 0,1 1 1 0 0,-1 0-1 0 0,0 0 1 0 0,0 0-1 0 0,1 1 1 0 0,-2-1-1 0 0,1 1 1 0 0,0 0-1 0 0,0 0 1 0 0,-1 0-1 0 0,0 1 1 0 0,1-1-1 0 0,-1 1 1 0 0,-1 0 0 0 0,1 0-1 0 0,0 0 1 0 0,-1 0-1 0 0,0 0 1 0 0,0 1-1 0 0,0-1 1 0 0,-1 1-1 0 0,1-1 1 0 0,-1 1-1 0 0,0 0 1 0 0,-1-1-1 0 0,1 1 1 0 0,-1 0-1 0 0,0-1 1 0 0,0 1-1 0 0,0 0 1 0 0,-1 0-1 0 0,1-1 1 0 0,-1 1-1 0 0,0 0 1 0 0,-1-1 0 0 0,1 1-1 0 0,-1-1 1 0 0,0 1-1 0 0,0-1 1 0 0,0 0-1 0 0,-1 0-27 0 0,-6 12 30 0 0,0-1-1 0 0,-2-1 1 0 0,0 1-1 0 0,0-2 0 0 0,-1 0 1 0 0,-1 0-1 0 0,0-1 1 0 0,-1-1-1 0 0,0 0 1 0 0,-1-1-1 0 0,-14 8-29 0 0,29-17-5 0 0,0 0 0 0 0,0 0 0 0 0,1 1 0 0 0,-1-1 0 0 0,0 0 0 0 0,1 0 0 0 0,-1 0 0 0 0,1 0 0 0 0,-1 1 0 0 0,1-1 0 0 0,-1 0 0 0 0,1 0 0 0 0,0 0 0 0 0,0 0 0 0 0,0 0 0 0 0,-1 0 0 0 0,1 0 0 0 0,0-1 0 0 0,0 1 0 0 0,0 0 0 0 0,0 0 0 0 0,0-1 0 0 0,0 1 0 0 0,1-1 0 0 0,-1 1 0 0 0,0-1 0 0 0,0 1 0 0 0,0-1 0 0 0,1 0 0 0 0,-1 1 0 0 0,0-1 0 0 0,0 0 0 0 0,1 0 0 0 0,-1 0 0 0 0,0 0 0 0 0,0 0 0 0 0,1 0 0 0 0,-1 0 5 0 0,6 2-3 0 0,130 54 120 0 0,-130-53-96 0 0,1 1 0 0 0,-1 1 0 0 0,0-1 0 0 0,0 1 0 0 0,0 0 0 0 0,-1 1 0 0 0,0-1 0 0 0,0 1-1 0 0,0 1 1 0 0,-1-1 0 0 0,0 1 0 0 0,0 0 0 0 0,-1 0 0 0 0,0 0 0 0 0,0 0 0 0 0,0 1 0 0 0,-1 0 0 0 0,0 0 0 0 0,-1 0-1 0 0,0 0 1 0 0,0 0 0 0 0,0 3-21 0 0,-1-2 69 0 0,0 0-1 0 0,-1 0 1 0 0,0 0-1 0 0,0 0 1 0 0,-1-1-1 0 0,0 1 1 0 0,-1 0-1 0 0,0 0 1 0 0,0-1-1 0 0,-1 1 1 0 0,0-1-1 0 0,0 1 1 0 0,-1-1 0 0 0,0 0-1 0 0,0-1 1 0 0,-3 3-69 0 0,-3 3 17 0 0,-1 0 0 0 0,0-1 0 0 0,-1 0 0 0 0,-1-1 1 0 0,0 0-1 0 0,0-1 0 0 0,-1-1 0 0 0,0 0 1 0 0,-1-1-1 0 0,0 0 0 0 0,0-1 0 0 0,-1-1 0 0 0,0 0 1 0 0,0-1-1 0 0,0-1 0 0 0,-1-1 0 0 0,1 0 0 0 0,-1-1 1 0 0,0-1-1 0 0,1 0 0 0 0,-1-1 0 0 0,0-1 1 0 0,-6-2-18 0 0,-59-23-2913 0 0,58 11-1243 0 0,5-5-3533 0 0,15 12 3956 0 0</inkml:trace>
  <inkml:trace contextRef="#ctx0" brushRef="#br0" timeOffset="29209.427">6212 1444 0 0 0,'0'0'992'0'0,"0"0"47"0"0,0 0 107 0 0,0 0 210 0 0,0 0 188 0 0,0 0 29 0 0,0 0-132 0 0,0 0-207 0 0,0 0-175 0 0,0 0-119 0 0,-15-16-83 0 0,-44-51-44 0 0,58 65-724 0 0,0 1 1 0 0,0-1-1 0 0,0 1 1 0 0,0-1 0 0 0,0 1-1 0 0,0 0 1 0 0,0 0-1 0 0,0-1 1 0 0,-1 1-1 0 0,1 0 1 0 0,-1 0 0 0 0,1 0-1 0 0,0 0 1 0 0,-1 1-1 0 0,0-1 1 0 0,1 0-1 0 0,-1 1 1 0 0,1-1 0 0 0,-1 1-1 0 0,0-1 1 0 0,1 1-1 0 0,-1 0 1 0 0,0 0-1 0 0,0 0 1 0 0,1-1 0 0 0,-1 2-1 0 0,0-1 1 0 0,1 0-1 0 0,-3 1-89 0 0,-4 0 431 0 0,5-1-353 0 0,-1-1 0 0 0,0 1 0 0 0,1 1 0 0 0,-1-1 0 0 0,1 0 0 0 0,-1 1 0 0 0,0 0 0 0 0,1 0 0 0 0,-1 0 0 0 0,1 0 0 0 0,0 0 1 0 0,-1 1-1 0 0,1-1 0 0 0,0 1 0 0 0,0 0 0 0 0,0 0 0 0 0,0 0 0 0 0,0 1 0 0 0,1-1 0 0 0,-1 1 0 0 0,1-1 0 0 0,-1 1 0 0 0,1 0 0 0 0,0 0 0 0 0,0 0 0 0 0,0 0 0 0 0,0 0 0 0 0,1 1-78 0 0,-12 30 184 0 0,2 0 1 0 0,2 1 0 0 0,1 0 0 0 0,-3 33-185 0 0,-6 9 208 0 0,-45 219 380 0 0,42-96-407 0 0,-5-41-56 0 0,10-79 282 0 0,14-78-354 0 0,0 0-1 0 0,0 0 1 0 0,1-1 0 0 0,-1 1-1 0 0,1 0 1 0 0,0 0-1 0 0,-1 0 1 0 0,1 0 0 0 0,0 0-1 0 0,0 0 1 0 0,0 0 0 0 0,0 0-1 0 0,0 0 1 0 0,1 0-1 0 0,-1 0 1 0 0,1-1 0 0 0,-1 1-1 0 0,1 0 1 0 0,0 0-1 0 0,0 0 1 0 0,-1-1 0 0 0,1 1-1 0 0,0 0 1 0 0,1-1-1 0 0,-1 1 1 0 0,0-1 0 0 0,2 2-53 0 0,156 1 1803 0 0,-119 2-1508 0 0,-18-1-360 0 0,-7-4-2727 0 0,10-5-10611 0 0,-21 3 4689 0 0</inkml:trace>
  <inkml:trace contextRef="#ctx0" brushRef="#br0" timeOffset="30511.788">6427 1547 0 0 0,'0'0'776'0'0,"0"0"227"0"0,0 0 252 0 0,0 0 336 0 0,0 0 221 0 0,0 0-30 0 0,0 0-300 0 0,0 0-421 0 0,0 0-331 0 0,0 0-199 0 0,0 0-111 0 0,0 0-22 0 0,-9 4 823 0 0,11 438 3582 0 0,-2-412-4786 0 0,-1 0-1 0 0,-1-1 0 0 0,-2 0 1 0 0,0 1-1 0 0,-2-1 0 0 0,-2-1 0 0 0,0 1 1 0 0,-2-1-1 0 0,-3 3-16 0 0,-19 23-559 0 0,2-30-2629 0 0,24-23 1840 0 0,5-2-2806 0 0,0 1-4099 0 0,1-3 6743 0 0</inkml:trace>
  <inkml:trace contextRef="#ctx0" brushRef="#br0" timeOffset="30877.395">6604 1753 0 0 0,'0'0'903'0'0,"0"0"378"0"0,0 0 64 0 0,0 0-177 0 0,-33 30-265 0 0,-100 92-238 0 0,69-53 373 0 0,62-68-916 0 0,-1 0 1 0 0,1 0-1 0 0,0 1 1 0 0,0-1-1 0 0,0 1 1 0 0,0-1-1 0 0,0 1 1 0 0,0 0-1 0 0,1 0 1 0 0,-1 0-1 0 0,1 0 1 0 0,-1 0-1 0 0,1 0 0 0 0,0 0 1 0 0,-1 0-1 0 0,1 1 1 0 0,0-1-1 0 0,1 0 1 0 0,-1 1-1 0 0,0-1 1 0 0,1 1-1 0 0,-1-1 1 0 0,1 1-1 0 0,0-1 1 0 0,0 1-1 0 0,0-1 1 0 0,0 1-1 0 0,0-1 1 0 0,0 1-1 0 0,1-1 0 0 0,0 1 1 0 0,-1-1-1 0 0,1 1 1 0 0,0-1-1 0 0,0 1 1 0 0,0-1-1 0 0,0 0 1 0 0,0 0-1 0 0,1 0 1 0 0,-1 0-1 0 0,1 0 1 0 0,0 1-123 0 0,172 68 4809 0 0,-165-67-4708 0 0,-1 0 0 0 0,1 0 0 0 0,-1 1 0 0 0,0 1 0 0 0,0-1 0 0 0,-1 1 0 0 0,1 1 0 0 0,-1-1 0 0 0,-1 1 0 0 0,1 0 0 0 0,-1 1 0 0 0,0 0 0 0 0,-1 0 0 0 0,0 0 0 0 0,0 0 0 0 0,-1 1 0 0 0,0 0 0 0 0,-1-1 0 0 0,1 2 0 0 0,-2-1 0 0 0,1 0 0 0 0,-1 1 1 0 0,-1-1-1 0 0,0 1 0 0 0,0 8-101 0 0,6-3-2943 0 0,3-23-7863 0 0,-6 4 4773 0 0</inkml:trace>
  <inkml:trace contextRef="#ctx0" brushRef="#br0" timeOffset="31760.312">6381 1875 0 0 0,'33'-1'6826'0'0,"18"-30"-502"0"0,-45 26-5848 0 0,172-123 4326 0 0,-173 124-7123 0 0,-12 12-2044 0 0,2-2-1943 0 0,2-2 874 0 0</inkml:trace>
  <inkml:trace contextRef="#ctx0" brushRef="#br0" timeOffset="32908.876">7161 1632 0 0 0,'0'0'1410'0'0,"0"0"-62"0"0,0 0-174 0 0,0 0-160 0 0,0 0-65 0 0,0 0-51 0 0,0 0-17 0 0,0 0-45 0 0,-9 1-63 0 0,-29 5-42 0 0,-20 24 1958 0 0,44-21-2416 0 0,1 1 1 0 0,0 0 0 0 0,0 0-1 0 0,1 2 1 0 0,1-1 0 0 0,-1 2 0 0 0,2-1-1 0 0,0 1 1 0 0,1 1 0 0 0,0 0-1 0 0,1 0 1 0 0,0 1 0 0 0,1 0-1 0 0,1 0 1 0 0,0 0 0 0 0,0 6-274 0 0,-4 20 400 0 0,1 1 0 0 0,2-1 0 0 0,2 1 1 0 0,2 0-1 0 0,2 35-400 0 0,2-53 149 0 0,1-1 1 0 0,1-1 0 0 0,2 1 0 0 0,0 0-1 0 0,1-1 1 0 0,1 0 0 0 0,1 0 0 0 0,1-1-1 0 0,1 0 1 0 0,1 0 0 0 0,13 18-150 0 0,-24-39-11 0 0,0 2 1 0 0,1 0 0 0 0,-1-1 0 0 0,1 1 0 0 0,0-1 0 0 0,-1 1 0 0 0,1-1 1 0 0,0 1-1 0 0,0-1 0 0 0,0 1 0 0 0,0-1 0 0 0,0 0 0 0 0,0 0 0 0 0,0 0 0 0 0,0 1 0 0 0,1-1 0 0 0,-1 0 1 0 0,0 0-1 0 0,1-1 0 0 0,-1 1 0 0 0,1 0 0 0 0,-1 0 0 0 0,1-1 0 0 0,-1 1 0 0 0,1-1 0 0 0,-1 1 0 0 0,1-1 1 0 0,0 1-1 0 0,-1-1 0 0 0,1 0 0 0 0,0 0 0 0 0,-1 0 0 0 0,1 0 0 0 0,0 0 0 0 0,-1-1 0 0 0,1 1 0 0 0,-1 0 1 0 0,1-1-1 0 0,0 1 0 0 0,-1-1 0 0 0,1 1 0 0 0,-1-1 0 0 0,1 0 10 0 0,7-10-1177 0 0,14-14-2771 0 0,-7 10-3476 0 0,-8 7-330 0 0</inkml:trace>
  <inkml:trace contextRef="#ctx0" brushRef="#br0" timeOffset="34052.296">7366 1735 0 0 0,'0'0'676'0'0,"0"0"631"0"0,0 0 29 0 0,0 0-189 0 0,0 0-173 0 0,0 0-111 0 0,0 0-62 0 0,0 0-14 0 0,0 0-4 0 0,0-7 3179 0 0,-13 117-1195 0 0,-72 140-1749 0 0,5-46-814 0 0,70-113-288 0 0,12-89 108 0 0,0 0 0 0 0,0 0 0 0 0,0 0 0 0 0,0 0-1 0 0,1 0 1 0 0,-1 0 0 0 0,0-1 0 0 0,1 1 0 0 0,-1-1 0 0 0,1 0 0 0 0,0 0 0 0 0,-1 0 0 0 0,1 0 0 0 0,0 0 0 0 0,0 0 0 0 0,-1-1-1 0 0,1 1 1 0 0,0-1 0 0 0,0 0 0 0 0,0 0 0 0 0,0 0 0 0 0,0 0 0 0 0,-1 0 0 0 0,1-1 0 0 0,0 0 0 0 0,1 0-24 0 0,8 1 109 0 0,95-29 505 0 0,25-16-986 0 0,-126 44-126 0 0,-2-1-3112 0 0,-1 5-4490 0 0,-3-3 2794 0 0</inkml:trace>
  <inkml:trace contextRef="#ctx0" brushRef="#br0" timeOffset="34622.695">7808 2092 0 0 0,'0'0'453'0'0,"0"0"741"0"0,0 0-32 0 0,0 0-200 0 0,0 0-116 0 0,0 0-18 0 0,0 0 15 0 0,0 0 0 0 0,-5-1-2 0 0,-51 9 2745 0 0,50-6-3507 0 0,1 0-1 0 0,-1 0 0 0 0,1 1 1 0 0,0-1-1 0 0,0 1 0 0 0,0 0 1 0 0,1 1-1 0 0,-1-1 0 0 0,1 1 1 0 0,-1 0-1 0 0,1 0 0 0 0,1 0 1 0 0,-1 0-1 0 0,0 1 0 0 0,1 0 0 0 0,0-1 1 0 0,0 1-1 0 0,0 1 0 0 0,1-1 1 0 0,0 0-1 0 0,0 0 0 0 0,0 1 1 0 0,1-1-1 0 0,-1 1 0 0 0,1 3-78 0 0,2-6 0 0 0,0 0 0 0 0,0 0 0 0 0,1 0-1 0 0,-1-1 1 0 0,1 1 0 0 0,-1-1 0 0 0,1 1 0 0 0,0-1-1 0 0,0 0 1 0 0,0 1 0 0 0,0-1 0 0 0,1 0 0 0 0,-1 0-1 0 0,1-1 1 0 0,-1 1 0 0 0,1 0 0 0 0,-1-1-1 0 0,1 0 1 0 0,0 1 0 0 0,1-1 0 0 0,14 10-5 0 0,2 4 42 0 0,-17-14-10 0 0,0 0-1 0 0,-1 1 0 0 0,1-1 1 0 0,-1 1-1 0 0,1 0 0 0 0,-1 0 1 0 0,0 0-1 0 0,0 0 0 0 0,0 0 1 0 0,0 0-1 0 0,0 1 0 0 0,0-1 1 0 0,-1 1-1 0 0,1-1 1 0 0,-1 1-1 0 0,0 0 0 0 0,1 0 1 0 0,-1-1-1 0 0,0 1 0 0 0,-1 0 1 0 0,1 0-1 0 0,-1 0 0 0 0,1 0 1 0 0,-1 0-1 0 0,0 2-26 0 0,-2-1 43 0 0,0 1-1 0 0,0-1 1 0 0,-1 0-1 0 0,1 0 1 0 0,-1 0-1 0 0,0 0 1 0 0,0-1-1 0 0,-1 1 1 0 0,1-1-1 0 0,-1 0 1 0 0,0 0-1 0 0,1 0 1 0 0,-1 0-1 0 0,-1-1 1 0 0,1 1-1 0 0,0-1 1 0 0,0 0-1 0 0,-1-1 1 0 0,1 1-1 0 0,-1-1 1 0 0,0 0 0 0 0,0 0-1 0 0,-3 0-42 0 0,0 2-66 0 0,-17 6-569 0 0,-22 7-2009 0 0,14-12-7194 0 0,29-4 7840 0 0</inkml:trace>
  <inkml:trace contextRef="#ctx0" brushRef="#br0" timeOffset="34884.902">7979 2173 1168 0 0,'0'0'2796'0'0,"0"0"-1368"0"0,0 0-533 0 0,0 0 212 0 0,0 0 341 0 0,0 0 166 0 0,0 0-154 0 0,0 0-397 0 0,0 0-343 0 0,0 0-245 0 0,0 0-175 0 0,0 0-112 0 0,0 0-83 0 0,31 0-77 0 0,138 0-316 0 0,-133 0-1707 0 0,-13 0-5529 0 0,-17 0 2536 0 0</inkml:trace>
  <inkml:trace contextRef="#ctx0" brushRef="#br0" timeOffset="35431.249">8579 1775 5689 0 0,'0'0'1208'0'0,"0"0"-429"0"0,0 0-115 0 0,0 0 209 0 0,0 0 266 0 0,0 0 103 0 0,0 0-152 0 0,0 0-262 0 0,0 0-240 0 0,0 0-138 0 0,0 0-51 0 0,0 0-34 0 0,0 0-21 0 0,-15 34-45 0 0,-47 101-50 0 0,41-71 71 0 0,6-15-106 0 0,-49 104 12 0 0,60-149-230 0 0,1 0-1 0 0,1 0 0 0 0,-1 1 1 0 0,1-1-1 0 0,-1 1 1 0 0,1-1-1 0 0,1 1 0 0 0,-1 0 1 0 0,1 0-1 0 0,-1 0 0 0 0,2 0 1 0 0,-1 0-1 0 0,0 0 1 0 0,1 0-1 0 0,0 2 5 0 0,29-3 85 0 0,-7-5-281 0 0,0-1 0 0 0,0-1 0 0 0,0-1 0 0 0,0 0 0 0 0,0-2 0 0 0,-1-1 0 0 0,0 0 0 0 0,12-8 196 0 0,2 1-6265 0 0,-28 11 1993 0 0,0-1-605 0 0</inkml:trace>
  <inkml:trace contextRef="#ctx0" brushRef="#br0" timeOffset="35770.248">8872 2122 512 0 0,'0'0'1198'0'0,"0"0"-147"0"0,0 0 96 0 0,0 0 214 0 0,0 0 93 0 0,0 0-171 0 0,0 0-359 0 0,0 0-327 0 0,0 0-218 0 0,0 0-136 0 0,0 0-50 0 0,0 0-30 0 0,0 0-44 0 0,-16 27-27 0 0,-48 85-30 0 0,63-111-59 0 0,0 0 0 0 0,0-1 0 0 0,0 1 0 0 0,0 0-1 0 0,0-1 1 0 0,0 1 0 0 0,1 0 0 0 0,-1 0 0 0 0,0 0-1 0 0,0 0 1 0 0,0 0 0 0 0,1 0 0 0 0,-1 0 0 0 0,1 0 0 0 0,-1 0-1 0 0,1 0 1 0 0,-1 0 0 0 0,1 0 0 0 0,-1 0 0 0 0,1 1-1 0 0,0-1 1 0 0,0 0 0 0 0,0 0 0 0 0,0 0 0 0 0,0 1 0 0 0,0-1-1 0 0,0 0 1 0 0,0 0 0 0 0,0 0 0 0 0,0 1 0 0 0,0-1-1 0 0,1 0 1 0 0,-1 0 0 0 0,1 0 0 0 0,-1 0 0 0 0,1 0-1 0 0,-1 1 1 0 0,1-1 0 0 0,0 0 0 0 0,-1 0 0 0 0,1-1 0 0 0,0 1-1 0 0,0 0-2 0 0,2 2 35 0 0,3-1 155 0 0,-1 1 0 0 0,1-1-1 0 0,0 0 1 0 0,0-1 0 0 0,-1 1-1 0 0,1-1 1 0 0,0 0-1 0 0,0-1 1 0 0,0 1 0 0 0,0-1-1 0 0,0-1 1 0 0,0 1 0 0 0,0-1-1 0 0,0 0 1 0 0,4-1-190 0 0,106-49 3841 0 0,-110 48-3699 0 0,0-1 0 0 0,0-1 1 0 0,0 1-1 0 0,0-1 0 0 0,-1 0 1 0 0,0 0-1 0 0,0 0 0 0 0,0-1 0 0 0,-1 0 1 0 0,0 0-1 0 0,0 0 0 0 0,0 0 1 0 0,-1-1-1 0 0,0 1 0 0 0,0-1 0 0 0,0 0 1 0 0,-1 0-1 0 0,0 0 0 0 0,-1 0 1 0 0,1 0-1 0 0,-1-1 0 0 0,-1 1 0 0 0,1-3-142 0 0,-3 6-121 0 0,0 0 0 0 0,0 1 0 0 0,-1-1-1 0 0,1 1 1 0 0,-1-1 0 0 0,1 1-1 0 0,-1 0 1 0 0,0 0 0 0 0,0 0-1 0 0,0 0 1 0 0,-1 0 0 0 0,1 1-1 0 0,-1-1 1 0 0,0 1 0 0 0,1 0 0 0 0,-1 0-1 0 0,0 1 1 0 0,0-1 0 0 0,0 1-1 0 0,0 0 1 0 0,-1 0 0 0 0,1 0-1 0 0,0 0 1 0 0,0 1 0 0 0,-1 0 121 0 0,-22-3-3510 0 0,8 2-2085 0 0,4 1-3160 0 0</inkml:trace>
  <inkml:trace contextRef="#ctx0" brushRef="#br0" timeOffset="37329.335">8665 2549 0 0 0,'7'-9'-20'0'0,"3"9"8247"0"0,1 1-5865 0 0,110 3 3661 0 0,-27 7-5059 0 0,48-7 324 0 0,9 3-696 0 0,252-17 668 0 0,-280 2-1073 0 0,227 8 121 0 0,-5-8-114 0 0,109-39 179 0 0,-102 24-70 0 0,-23 5-191 0 0,-106-12 60 0 0,-93 13-96 0 0,-11 12-115 0 0,-109 0-2012 0 0,-21-1-3916 0 0,6 3 78 0 0,0-1-2586 0 0</inkml:trace>
  <inkml:trace contextRef="#ctx0" brushRef="#br0" timeOffset="38161.426">9116 1672 0 0 0,'0'0'307'0'0,"0"0"389"0"0,0 0 261 0 0,0 0 330 0 0,0 0 248 0 0,0 0-9 0 0,0 0-226 0 0,0 0-223 0 0,0 0-99 0 0,0 0-28 0 0,0 0-27 0 0,0 0-30 0 0,0 0-63 0 0,14 7-55 0 0,40 23-50 0 0,-3 22 1274 0 0,-36-35-1774 0 0,-1 0-1 0 0,-1 1 0 0 0,0 1 1 0 0,-1 0-1 0 0,-1 0 1 0 0,-1 1-1 0 0,0 1 0 0 0,-2 0 1 0 0,0 0-1 0 0,-2 0 0 0 0,0 1 1 0 0,-2 0-1 0 0,0 0 1 0 0,-1 0-1 0 0,-1 1 0 0 0,-2 21-224 0 0,0-35 34 0 0,-1-1 0 0 0,0 1 0 0 0,0-1 0 0 0,-1 0 0 0 0,-1 1 0 0 0,1-1 0 0 0,-1 0 0 0 0,0 0 0 0 0,-1 0 0 0 0,0-1 0 0 0,0 1 0 0 0,-1-1 0 0 0,0 0 0 0 0,0 0 0 0 0,0 0 0 0 0,-1-1 0 0 0,0 0 0 0 0,-1 0 0 0 0,1 0 0 0 0,-6 3-34 0 0,-71 38-3497 0 0,39-30-1780 0 0,1-4-3330 0 0,29-10 4960 0 0</inkml:trace>
  <inkml:trace contextRef="#ctx0" brushRef="#br0" timeOffset="38577.35">9479 1555 3985 0 0,'0'0'1356'0'0,"0"0"-61"0"0,0 0 228 0 0,0 0 287 0 0,0 0 100 0 0,0 0-229 0 0,0 0-388 0 0,0 0-284 0 0,0 0-147 0 0,0 0-104 0 0,0 0-103 0 0,34-7-116 0 0,105-17-138 0 0,-63 18 130 0 0,-76 7-523 0 0,1 0 0 0 0,0 0 0 0 0,0 0-1 0 0,-1 0 1 0 0,1 0 0 0 0,-1 0 0 0 0,1 0-1 0 0,-1 0 1 0 0,1 0 0 0 0,-1 0 0 0 0,1 0 0 0 0,-1 1-1 0 0,0-1 1 0 0,0 0 0 0 0,0 0 0 0 0,0 1-1 0 0,0-1 1 0 0,0 0 0 0 0,0 0 0 0 0,0 0 0 0 0,0 1-1 0 0,-1-1 1 0 0,1 0 0 0 0,0 0 0 0 0,-1 0-1 0 0,1 0 1 0 0,-1 1 0 0 0,1-1 0 0 0,-1 0 0 0 0,0 0-1 0 0,1 0 1 0 0,-1 0 0 0 0,0 0 0 0 0,0-1-1 0 0,1 1 1 0 0,-1 0-8 0 0,-68 60 165 0 0,56-52-150 0 0,1 0 1 0 0,1 1 0 0 0,-1 0-1 0 0,2 1 1 0 0,-1 0 0 0 0,1 1-1 0 0,1 0 1 0 0,1 0 0 0 0,-6 11-16 0 0,13-21 10 0 0,0-1 0 0 0,1 1 0 0 0,-1 0 0 0 0,1-1 0 0 0,0 1 0 0 0,0 0 0 0 0,-1 0 0 0 0,1-1 0 0 0,0 1 0 0 0,1 0 0 0 0,-1 0 0 0 0,0-1 0 0 0,0 1 1 0 0,1 0-1 0 0,-1-1 0 0 0,1 1 0 0 0,-1 0 0 0 0,1-1 0 0 0,0 1 0 0 0,0-1 0 0 0,-1 1 0 0 0,1-1 0 0 0,0 1 0 0 0,1-1 0 0 0,-1 0 0 0 0,0 1 0 0 0,0-1 0 0 0,0 0 0 0 0,1 0 1 0 0,-1 0-1 0 0,1 0 0 0 0,-1 0 0 0 0,1 0 0 0 0,-1 0 0 0 0,1 0 0 0 0,-1-1 0 0 0,1 1 0 0 0,1 0-10 0 0,69 15 615 0 0,-46-14-588 0 0,0 1-192 0 0,0-1 1 0 0,0-2 0 0 0,0 0 0 0 0,0-2 0 0 0,0 0-1 0 0,0-2 1 0 0,6-3 164 0 0,-13-3-6406 0 0,-13 6 331 0 0,-2 0-1512 0 0</inkml:trace>
  <inkml:trace contextRef="#ctx0" brushRef="#br0" timeOffset="40598.333">9945 1967 0 0 0,'0'0'275'0'0,"0"0"1058"0"0,0 0 648 0 0,0 0 287 0 0,0 0-45 0 0,0 0-333 0 0,0 0-368 0 0,0 0-281 0 0,0 0-187 0 0,0 0-133 0 0,28-1-63 0 0,137-2 545 0 0,0 14 103 0 0,-115-7-3723 0 0,-43-2-1593 0 0,1 0-5252 0 0,-6-2 5676 0 0</inkml:trace>
  <inkml:trace contextRef="#ctx0" brushRef="#br0" timeOffset="41638.307">10420 2357 0 0 0,'0'0'285'0'0,"0"0"1113"0"0,0 0 558 0 0,0 0 172 0 0,0 0-97 0 0,0 0-291 0 0,0 0-364 0 0,0 0-326 0 0,0 0-230 0 0,0 0-117 0 0,0 0-28 0 0,3-5 30 0 0,113-203 4482 0 0,39-5-4342 0 0,-50 105-573 0 0,-48 79-260 0 0,-52 59-113 0 0,-5 0 70 0 0,-1 0 0 0 0,-2 0 1 0 0,-1 0-1 0 0,-2 0 0 0 0,0-1 1 0 0,-2 1 30 0 0,4 59-183 0 0,4-88 182 0 0,0 0 0 0 0,0 0 1 0 0,0 0-1 0 0,0 0 0 0 0,1 0 0 0 0,-1 0 0 0 0,0 0 0 0 0,1 0 1 0 0,-1 0-1 0 0,1 0 0 0 0,-1 0 0 0 0,1-1 0 0 0,-1 1 1 0 0,1 0-1 0 0,0 0 0 0 0,-1 0 0 0 0,1 0 0 0 0,0-1 0 0 0,0 1 1 0 0,-1 0-1 0 0,1-1 0 0 0,0 1 0 0 0,0-1 0 0 0,0 1 0 0 0,0-1 1 0 0,0 1-1 0 0,0-1 0 0 0,0 0 0 0 0,0 1 0 0 0,0-1 1 0 0,0 0-1 0 0,0 0 0 0 0,0 0 0 0 0,0 0 0 0 0,0 1 0 0 0,0-2 1 0 0,0 1-1 0 0,0 0 0 0 0,0 0 0 0 0,0 0 0 0 0,0 0 0 0 0,0-1 1 0 0,0 1-1 0 0,0 0 0 0 0,0-1 0 0 0,0 1 0 0 0,0-1 1 0 0,0 1-1 0 0,0-1 0 0 0,0 0 0 0 0,0 1 1 0 0,52-35 143 0 0,-49 32-148 0 0,273-260-210 0 0,-226 240-194 0 0,-49 52 300 0 0,-32 215 277 0 0,26-127-716 0 0,11-99-1419 0 0,-2-14-2004 0 0,0-1-4439 0 0,-1-2 3060 0 0</inkml:trace>
  <inkml:trace contextRef="#ctx0" brushRef="#br0" timeOffset="42471.338">11721 1853 776 0 0,'0'0'1220'0'0,"0"0"-22"0"0,0 0 130 0 0,0 0 209 0 0,0 0 79 0 0,0 0-136 0 0,0 0-187 0 0,0 0-196 0 0,0 0-154 0 0,0 0-125 0 0,0 0-137 0 0,0 0-97 0 0,0 0-65 0 0,-6-5-84 0 0,-23-14-61 0 0,27 19-337 0 0,0 0 0 0 0,0 0 0 0 0,0 0-1 0 0,0 1 1 0 0,0-1 0 0 0,0 0-1 0 0,0 1 1 0 0,0-1 0 0 0,-1 1 0 0 0,2 0-1 0 0,-1-1 1 0 0,0 1 0 0 0,0 0 0 0 0,0 0-1 0 0,0 0 1 0 0,0 1 0 0 0,1-1-1 0 0,-1 0 1 0 0,1 1 0 0 0,-1-1 0 0 0,1 1-1 0 0,-1 0 1 0 0,1-1 0 0 0,-1 3-37 0 0,-2-1 45 0 0,-8 9-27 0 0,0-1 0 0 0,0 2 0 0 0,1 0 1 0 0,1 0-1 0 0,0 0 0 0 0,1 2 0 0 0,1-1 0 0 0,0 1 0 0 0,-1 4-18 0 0,4-8-6 0 0,1 0 0 0 0,1 1 1 0 0,-1-1-1 0 0,2 1 0 0 0,-1 0 1 0 0,2 0-1 0 0,0 0 0 0 0,0 0 0 0 0,1 0 1 0 0,1 10 5 0 0,-1-21 10 0 0,0 0-1 0 0,1 1 1 0 0,-1-1 0 0 0,0 1 0 0 0,1-1 0 0 0,-1 0 0 0 0,1 1 0 0 0,-1-1 0 0 0,1 0 0 0 0,0 1 0 0 0,0-1 0 0 0,-1 0 0 0 0,1 0 0 0 0,0 0 0 0 0,0 0 0 0 0,0 0-1 0 0,0 0 1 0 0,1 0 0 0 0,-1 0 0 0 0,0 0 0 0 0,0 0 0 0 0,0 0 0 0 0,1-1 0 0 0,-1 1 0 0 0,0-1 0 0 0,1 1 0 0 0,-1-1 0 0 0,0 1 0 0 0,1-1 0 0 0,-1 0-1 0 0,1 1 1 0 0,-1-1 0 0 0,1 0 0 0 0,-1 0 0 0 0,1 0 0 0 0,-1 0 0 0 0,0-1 0 0 0,1 1 0 0 0,-1 0 0 0 0,1-1-10 0 0,57-21 1060 0 0,113-107 77 0 0,-138 99-989 0 0,50-39 44 0 0,-82 71-195 0 0,1 0 1 0 0,-1-1 0 0 0,1 1 0 0 0,-1 0 0 0 0,0 0 0 0 0,0 0 0 0 0,0 1 0 0 0,0-1-1 0 0,0 0 1 0 0,-1 1 0 0 0,1-1 0 0 0,-1 1 0 0 0,1 0 0 0 0,-1-1 0 0 0,0 1 0 0 0,0 0-1 0 0,0 0 1 0 0,0 0 0 0 0,-1 0 0 0 0,1 0 0 0 0,-1 0 0 0 0,0 0 0 0 0,0 0 0 0 0,0 0 0 0 0,0-1-1 0 0,0 1 1 0 0,-1 2 2 0 0,-14 234 114 0 0,-18 111-52 0 0,28-312-97 0 0,-24 81 302 0 0,27-115-256 0 0,0 0 1 0 0,0 0-1 0 0,-1-1 0 0 0,0 1 1 0 0,1-1-1 0 0,-1 0 0 0 0,0 1 1 0 0,-1-1-1 0 0,1-1 0 0 0,-1 1 1 0 0,1 0-1 0 0,-1-1 1 0 0,0 0-1 0 0,0 0 0 0 0,0 0 1 0 0,0 0-1 0 0,0 0 0 0 0,0-1 1 0 0,0 0-1 0 0,-1 0 0 0 0,1 0 1 0 0,0 0-1 0 0,-1-1 0 0 0,1 0 1 0 0,-1 0-1 0 0,-1 0-11 0 0,0-1 19 0 0,0 1 1 0 0,0-1-1 0 0,0-1 1 0 0,0 1-1 0 0,1-1 1 0 0,-1 0-1 0 0,0 0 0 0 0,1-1 1 0 0,-1 1-1 0 0,1-1 1 0 0,0-1-1 0 0,0 1 1 0 0,0-1-1 0 0,0 0 0 0 0,1 0 1 0 0,0 0-1 0 0,-1 0 1 0 0,2-1-1 0 0,-1 0 1 0 0,0 0-1 0 0,1 0 0 0 0,0 0 1 0 0,0 0-1 0 0,0-1 1 0 0,1 1-1 0 0,0-1 1 0 0,0 0-1 0 0,0 0 1 0 0,1 0-1 0 0,0 0 0 0 0,0 0 1 0 0,1 0-1 0 0,-1 0 1 0 0,1 0-1 0 0,0 0 1 0 0,1 0-1 0 0,0 0 0 0 0,0 0 1 0 0,0 0-1 0 0,0 0 1 0 0,1 0-1 0 0,0 1 1 0 0,1-1-1 0 0,1-4-19 0 0,15-21 5 0 0,0 1 0 0 0,2 1 0 0 0,2 0 0 0 0,0 2 0 0 0,2 1 0 0 0,1 1 0 0 0,0 0 0 0 0,2 3 0 0 0,2-1-5 0 0,34-31-4560 0 0,-3-2-5145 0 0,-53 48 2559 0 0</inkml:trace>
  <inkml:trace contextRef="#ctx0" brushRef="#br0" timeOffset="43253.009">12507 1562 0 0 0,'0'0'1511'0'0,"0"0"147"0"0,0 0 303 0 0,0 0 301 0 0,0 0 61 0 0,0 0-293 0 0,0 0-495 0 0,0 0-481 0 0,0 0-355 0 0,0 0-173 0 0,0 0-32 0 0,0 0 43 0 0,-1 7 50 0 0,-5 18-160 0 0,-1-1 0 0 0,-2 1 1 0 0,-1-1-1 0 0,0-1 0 0 0,-2 0 0 0 0,-6 9-427 0 0,-17 36 144 0 0,-101 237-114 0 0,131-289-35 0 0,0 0 0 0 0,1 0 1 0 0,0 1-1 0 0,1-1 0 0 0,1 1 1 0 0,1 0-1 0 0,0 0 0 0 0,2 16 5 0 0,1-31 15 0 0,-1-1 0 0 0,1 1-1 0 0,0-1 1 0 0,0 1 0 0 0,0-1 0 0 0,0 0-1 0 0,0 1 1 0 0,0-1 0 0 0,1 0-1 0 0,-1 0 1 0 0,0-1 0 0 0,1 1 0 0 0,-1 0-1 0 0,0-1 1 0 0,1 0 0 0 0,-1 1-1 0 0,0-1 1 0 0,1 0 0 0 0,-1 0-1 0 0,1 0 1 0 0,-1-1 0 0 0,0 1 0 0 0,1 0-1 0 0,1-1-14 0 0,3 0 43 0 0,252-28 655 0 0,-151 21-857 0 0,-98 10-721 0 0,-5 0-3318 0 0,1-2-7261 0 0,-6 0 7185 0 0</inkml:trace>
  <inkml:trace contextRef="#ctx0" brushRef="#br0" timeOffset="44342.337">11804 2471 0 0 0,'0'0'420'0'0,"0"0"359"0"0,0 0 52 0 0,5 0-28 0 0,32 0 2435 0 0,62 0 1840 0 0,50 7-2833 0 0,11-3-848 0 0,102-4 585 0 0,-82 0-1498 0 0,-174 0-1755 0 0,2-3 4010 0 0,-4 1-2938 0 0,0 1-3470 0 0,3 0-9744 0 0,-7 1 11969 0 0</inkml:trace>
  <inkml:trace contextRef="#ctx0" brushRef="#br0" timeOffset="45698.902">12717 1488 496 0 0,'0'0'438'0'0,"0"0"-148"0"0,0 0 280 0 0,0 0 534 0 0,0 0 348 0 0,0 0 63 0 0,0 0-236 0 0,0 0-303 0 0,0 0-169 0 0,0 0-65 0 0,0 0-9 0 0,0 0-37 0 0,0 0-53 0 0,28 0-79 0 0,132-3 256 0 0,-139 2-485 0 0,-16 0-291 0 0,0 0-1 0 0,1 0 0 0 0,-1 1 0 0 0,0 0 0 0 0,0 0 0 0 0,1 0 1 0 0,-1 1-1 0 0,0 0 0 0 0,0 0 0 0 0,0 0 0 0 0,0 0 1 0 0,0 1-1 0 0,0 0 0 0 0,0 0 0 0 0,0 0 0 0 0,0 1 1 0 0,-1-1-1 0 0,2 2-43 0 0,-4 2 107 0 0,1 1 0 0 0,-1-1 1 0 0,0 1-1 0 0,0-1 0 0 0,-1 1 1 0 0,0 0-1 0 0,0 0 1 0 0,-1 0-1 0 0,1-1 0 0 0,-2 1 1 0 0,1 0-1 0 0,-1 0 0 0 0,0 1-107 0 0,0 20 253 0 0,38 448 817 0 0,-2-218-733 0 0,-22-162 55 0 0,-13-95-261 0 0,0-1 65 0 0,0 0 61 0 0,0 0 82 0 0,0 0 28 0 0,0 0-15 0 0,0 0-15 0 0,0 0-85 0 0,0 0-62 0 0,0 0-61 0 0,-32 0 104 0 0,-69 14-114 0 0,-63-6-1938 0 0,154-10-502 0 0,5-4-6006 0 0,4 3 207 0 0</inkml:trace>
  <inkml:trace contextRef="#ctx0" brushRef="#br0" timeOffset="47518.406">12668 2549 0 0 0,'-4'-6'55'0'0,"-2"-4"-113"0"0,5-4 1311 0 0,27 14 3550 0 0,78 12 560 0 0,180-13-1466 0 0,58-2-2456 0 0,-69-20-966 0 0,-185 12-354 0 0,-88 11-90 0 0,0 0 12 0 0,0 0 21 0 0,0 0 25 0 0,0 0 24 0 0,0 0 1 0 0,-24 5 54 0 0,23-3-3218 0 0,6-1-9130 0 0,-2-1 9438 0 0</inkml:trace>
  <inkml:trace contextRef="#ctx0" brushRef="#br0" timeOffset="48404.795">12837 1547 0 0 0,'0'0'83'0'0,"2"-2"194"0"0,5-5 19 0 0,-5 5-8 0 0,-2 2 3 0 0,0 0 22 0 0,0 0 58 0 0,0 0 44 0 0,0 0 32 0 0,0 0 23 0 0,0 0 26 0 0,0 0 63 0 0,0 0 93 0 0,0 0 75 0 0,0 0 21 0 0,0 0-35 0 0,0 0-56 0 0,-28 0 5794 0 0,-190 23-3275 0 0,331-24-3350 0 0,-8-9-2184 0 0,-35 2-5507 0 0,-44 4 832 0 0</inkml:trace>
  <inkml:trace contextRef="#ctx0" brushRef="#br0" timeOffset="55791.537">8378 3090 0 0 0,'0'0'521'0'0,"0"0"610"0"0,0 0 156 0 0,0 0 110 0 0,0 0 187 0 0,0 0 72 0 0,0 0-154 0 0,0 0-359 0 0,0 0-363 0 0,0 0-285 0 0,0 0-154 0 0,-6 9-13 0 0,-47 89 727 0 0,-59 210 1742 0 0,77-234-1276 0 0,35-73-1267 0 0,0-1 19 0 0,0 0 31 0 0,0 0 32 0 0,0 0 34 0 0,0 0 28 0 0,2-12-267 0 0,0 1-1 0 0,1 0 1 0 0,1 0-1 0 0,0 1 1 0 0,0-1-1 0 0,1 1 1 0 0,0 0-1 0 0,1 0 0 0 0,0 0 1 0 0,0 1-1 0 0,1 0-130 0 0,6-11 133 0 0,168-228 114 0 0,-40 98-132 0 0,-90 99-45 0 0,-51 85 92 0 0,-28 66 257 0 0,19-76-347 0 0,1 0 0 0 0,2 0 0 0 0,0 1 0 0 0,2 0 0 0 0,1 0 0 0 0,0 0 0 0 0,2 22-72 0 0,1-45 5 0 0,0-1 0 0 0,-1 0 0 0 0,1 1 0 0 0,0-1 1 0 0,0 1-1 0 0,0-1 0 0 0,0 0 0 0 0,0 1 0 0 0,1-1 0 0 0,-1 1 0 0 0,0-1 0 0 0,1 0 0 0 0,-1 1 0 0 0,1-1 0 0 0,-1 0 0 0 0,1 0 1 0 0,0 1-1 0 0,-1-1 0 0 0,1 0 0 0 0,0 0 0 0 0,0 0 0 0 0,0 0 0 0 0,0 0 0 0 0,0 0 0 0 0,0 0 0 0 0,0 0 0 0 0,0 0 0 0 0,0 0 1 0 0,0-1-1 0 0,1 1 0 0 0,-1 0 0 0 0,0-1 0 0 0,0 1 0 0 0,1-1 0 0 0,-1 1 0 0 0,0-1 0 0 0,1 0 0 0 0,-1 0 0 0 0,1 0 1 0 0,-1 1-1 0 0,0-1 0 0 0,1 0 0 0 0,-1-1 0 0 0,1 1 0 0 0,-1 0 0 0 0,0 0 0 0 0,1-1 0 0 0,-1 1 0 0 0,0 0 0 0 0,1-1 0 0 0,-1 1 1 0 0,0-1-1 0 0,1 0-5 0 0,167-153 362 0 0,-11-19-320 0 0,-50 71-33 0 0,-96 98-21 0 0,-12 4-5 0 0,-33 228 397 0 0,-4 25-227 0 0,14-175-1004 0 0,22-74-8693 0 0,19-30 2178 0 0,-8 12 2285 0 0,-5 6 4178 0 0</inkml:trace>
  <inkml:trace contextRef="#ctx0" brushRef="#br0" timeOffset="56251.323">9380 2917 0 0 0,'0'0'505'0'0,"0"0"668"0"0,0 0 122 0 0,0 0-28 0 0,0 0-12 0 0,0 0-9 0 0,0 0 5 0 0,0 0-48 0 0,4-8-80 0 0,15-21-84 0 0,-14 30 4618 0 0,2 32-3467 0 0,-7-17-1696 0 0,0 4-214 0 0,0 1 0 0 0,-1 0 0 0 0,-1-1 0 0 0,-1 0 0 0 0,0 1 0 0 0,-6 13-280 0 0,-127 274 260 0 0,116-268-181 0 0,19-39-78 0 0,0 0 1 0 0,1 0-1 0 0,-1 0 1 0 0,1 0-1 0 0,-1 0 1 0 0,1 0 0 0 0,-1 0-1 0 0,1 0 1 0 0,0 0-1 0 0,-1 0 1 0 0,1 0-1 0 0,0 1 1 0 0,0-1-1 0 0,0 0 1 0 0,0 0 0 0 0,0 0-1 0 0,0 0 1 0 0,0 0-1 0 0,0 0 1 0 0,0 1-1 0 0,1-1 1 0 0,-1 0-1 0 0,0 0 1 0 0,1 0 0 0 0,-1 0-1 0 0,1 0 1 0 0,-1 0-1 0 0,1 0 1 0 0,-1 0-1 0 0,1 0 1 0 0,0 0-1 0 0,-1 0 1 0 0,1-1 0 0 0,0 1-1 0 0,0 0 1 0 0,0 0-2 0 0,138-9 764 0 0,-13-25-616 0 0,-78 22-471 0 0,-46 4-2530 0 0,-2 2-2350 0 0,0 3-2547 0 0,0 2 1194 0 0</inkml:trace>
  <inkml:trace contextRef="#ctx0" brushRef="#br0" timeOffset="56769.154">9763 2821 1560 0 0,'0'0'1415'0'0,"0"0"118"0"0,0 0 296 0 0,0 0 253 0 0,0 0-3 0 0,0 0-309 0 0,0 0-466 0 0,0 0-392 0 0,0 0-309 0 0,0 0-181 0 0,0 0-104 0 0,0 0-63 0 0,0 0 48 0 0,14-4 829 0 0,29 3 6 0 0,-28 0-910 0 0,1 0 0 0 0,-1 1 0 0 0,1 0-1 0 0,-1 2 1 0 0,0 0 0 0 0,0 0 0 0 0,0 2 0 0 0,4 0-228 0 0,-18-3 9 0 0,1-1 0 0 0,-1 1 0 0 0,1-1 1 0 0,-1 1-1 0 0,1 0 0 0 0,-1 0 0 0 0,0-1 1 0 0,1 1-1 0 0,-1 0 0 0 0,0 0 0 0 0,0 0 0 0 0,0 1 1 0 0,0-1-1 0 0,0 0 0 0 0,0 0 0 0 0,0 0 1 0 0,0 1-1 0 0,0-1 0 0 0,0 1 0 0 0,-1-1 1 0 0,1 0-1 0 0,-1 1 0 0 0,1-1 0 0 0,-1 1 0 0 0,1-1 1 0 0,-1 1-1 0 0,0 0 0 0 0,0-1 0 0 0,0 1 1 0 0,0-1-1 0 0,0 1 0 0 0,0-1 0 0 0,0 1 1 0 0,0 0-1 0 0,-1-1 0 0 0,1 1 0 0 0,0-1 0 0 0,-1 1 1 0 0,0-1-1 0 0,1 0 0 0 0,-1 1 0 0 0,0-1 1 0 0,0 1-1 0 0,0-1 0 0 0,0 1-9 0 0,-56 64 377 0 0,48-57-362 0 0,6-7-7 0 0,1-1 0 0 0,0 1 0 0 0,0 0 0 0 0,0 0 0 0 0,0 0 0 0 0,0 0 0 0 0,1 0 0 0 0,-1 0 0 0 0,1 0 0 0 0,-1 0 0 0 0,1 1 0 0 0,0-1 0 0 0,0 1 0 0 0,0-1 0 0 0,0 1 0 0 0,0-1 0 0 0,1 1 0 0 0,-1-1 0 0 0,1 1 0 0 0,-1 0 0 0 0,1-1 0 0 0,0 1 0 0 0,0 0 0 0 0,0 0 0 0 0,1-1 0 0 0,-1 1 0 0 0,1-1 0 0 0,-1 1 0 0 0,1 0 0 0 0,0-1 0 0 0,0 1 0 0 0,0-1 0 0 0,0 1 0 0 0,0-1 0 0 0,1 0 0 0 0,-1 0 0 0 0,1 1 0 0 0,-1-1 0 0 0,1 0 0 0 0,0 0 0 0 0,0 0 0 0 0,0-1 0 0 0,0 1 0 0 0,0 0 0 0 0,1-1 0 0 0,-1 0 0 0 0,0 1 0 0 0,1-1 0 0 0,-1 0 0 0 0,1 0 0 0 0,-1 0 0 0 0,1 0 0 0 0,-1-1 0 0 0,3 1-8 0 0,136 2 612 0 0,-79-21-964 0 0,-37 6-3499 0 0,-5 4-3961 0 0,-13 6-2502 0 0</inkml:trace>
  <inkml:trace contextRef="#ctx0" brushRef="#br0" timeOffset="60363.359">3772 1536 0 0 0,'0'0'337'0'0,"0"0"409"0"0,0 0 185 0 0,0 0 74 0 0,0 0 14 0 0,0 0-47 0 0,19-16-47 0 0,59-54-48 0 0,32-9 1793 0 0,56-20 380 0 0,-165 98-3036 0 0,-1 1 0 0 0,1-1 0 0 0,0 0 0 0 0,0 0 0 0 0,0 1 0 0 0,-1-1-1 0 0,1 0 1 0 0,0 1 0 0 0,0-1 0 0 0,0 1 0 0 0,0-1 0 0 0,0 1 0 0 0,0-1 0 0 0,0 1 0 0 0,0 0 0 0 0,0-1 0 0 0,0 1 0 0 0,0 0 0 0 0,0 0-1 0 0,0 0 1 0 0,1 0 0 0 0,-1 0 0 0 0,0 0 0 0 0,0 0 0 0 0,0 0 0 0 0,0 0 0 0 0,0 1 0 0 0,0-1 0 0 0,0 0 0 0 0,0 1 0 0 0,0-1 0 0 0,0 1-1 0 0,0-1 1 0 0,0 1 0 0 0,0-1 0 0 0,0 1 0 0 0,-1 0 0 0 0,1-1 0 0 0,0 1 0 0 0,0 0 0 0 0,-1 0 0 0 0,1 0 0 0 0,0 0 0 0 0,-1-1 0 0 0,1 1-1 0 0,-1 0 1 0 0,1 0 0 0 0,-1 0 0 0 0,1 0 0 0 0,-1 0 0 0 0,0 0 0 0 0,1 0 0 0 0,-1 0 0 0 0,0 1 0 0 0,0-1 0 0 0,0 0 0 0 0,0 0 0 0 0,0 0-1 0 0,0 0-12 0 0,0 60 711 0 0,-3-1 1 0 0,-2 1 0 0 0,-3-1 0 0 0,-7 21-713 0 0,0 11 384 0 0,-32 311 986 0 0,8 329-1370 0 0,39-725 6 0 0,-6 150 270 0 0,8 0 0 0 0,13 81-276 0 0,16-83 708 0 0,-31-155-678 0 0,1 0 0 0 0,-1 1 0 0 0,1-1 0 0 0,-1 0 0 0 0,1 0-1 0 0,-1 0 1 0 0,1 0 0 0 0,-1 0 0 0 0,1 0 0 0 0,-1 0 0 0 0,1 0-1 0 0,-1 0 1 0 0,1 0 0 0 0,-1 0 0 0 0,0-1 0 0 0,1 1 0 0 0,-1 0-1 0 0,1 0 1 0 0,-1 0 0 0 0,1-1 0 0 0,-1 1 0 0 0,0 0-1 0 0,1 0 1 0 0,-1-1 0 0 0,1 1 0 0 0,-1 0 0 0 0,0-1 0 0 0,1 1-1 0 0,-1 0 1 0 0,0-1 0 0 0,0 1 0 0 0,1-1 0 0 0,-1 1 0 0 0,0 0-1 0 0,0-1 1 0 0,0 1 0 0 0,0-1 0 0 0,1 1 0 0 0,-1-1 0 0 0,0 1-1 0 0,0-1 1 0 0,0 1 0 0 0,0-1 0 0 0,0 1 0 0 0,0-1-1 0 0,0 1 1 0 0,0 0 0 0 0,0-1 0 0 0,0 1 0 0 0,0-1 0 0 0,-1 1-1 0 0,1-1 1 0 0,0 1 0 0 0,0-1 0 0 0,0 1 0 0 0,-1 0 0 0 0,1-1-1 0 0,0 1 1 0 0,0-1 0 0 0,-1 1 0 0 0,1 0 0 0 0,0-1 0 0 0,-1 1-30 0 0,-26-287 350 0 0,29 108-440 0 0,8-1 0 0 0,8 1 0 0 0,25-96 90 0 0,-22 167-34 0 0,4 1 0 0 0,5 1 0 0 0,5 1 0 0 0,26-51 33 0 0,-34 104-11 0 0,3 1-1 0 0,1 1 1 0 0,3 2-1 0 0,18-18 13 0 0,-48 61 2 0 0,1-3-23 0 0,1 0 0 0 0,0 1 0 0 0,1 0 0 0 0,-1 0 0 0 0,1 0 0 0 0,1 1 0 0 0,-1 0 0 0 0,1 0 0 0 0,0 1 0 0 0,0 0 0 0 0,1 1 0 0 0,-1 0 0 0 0,1 0 0 0 0,0 0 0 0 0,0 1 0 0 0,1 1 0 0 0,-1 0 0 0 0,0 0 0 0 0,1 0 0 0 0,-1 1 0 0 0,1 1 21 0 0,79 2-26 0 0,115-8 132 0 0,71-45-47 0 0,178-34 51 0 0,-40 56-67 0 0,-130 6-10 0 0,54 14-10 0 0,-209 11 9 0 0,429-2 11 0 0,-133-7 17 0 0,-53 3-79 0 0,821 0 98 0 0,-1001 7-73 0 0,239-9 67 0 0,23-24-36 0 0,33 16 100 0 0,-218 7-58 0 0,544-37-52 0 0,-263 14 25 0 0,-82 46-25 0 0,-383-11-16 0 0,114-4 13 0 0,-55-28 178 0 0,-73 13-109 0 0,-49 12-330 0 0,-4 0 2813 0 0,-20 25-2568 0 0,-22 216 764 0 0,-2 22-134 0 0,20-226-551 0 0,1 0-4483 0 0,6-35 1435 0 0,0 0-2840 0 0,0 0-3298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2:26.07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1 674 0 0 0,'0'0'520'0'0,"0"0"234"0"0,34-10-34 0 0,109-32-59 0 0,-41 24 586 0 0,966-78 4606 0 0,655-10-3448 0 0,-153 77-1388 0 0,-697 0 216 0 0,67-7-241 0 0,-507 17-698 0 0,1067-63 397 0 0,470-65 111 0 0,257 88-154 0 0,-650 113-560 0 0,-355-17-41 0 0,-806-28 21 0 0,-254 19-55 0 0,-112-20 13 0 0,-37 48-137 0 0,-6 172 98 0 0,-12-132 10 0 0,-5 0 1 0 0,-4 0-1 0 0,-24 81 3 0 0,-15 101-19 0 0,-74 606-61 0 0,107-321 50 0 0,17-504 23 0 0,0 31 4 0 0,-3 0 1 0 0,-5 0-1 0 0,-3-1 1 0 0,-4 0-1 0 0,-23 63 3 0 0,38-142 25 0 0,-1 1 0 0 0,0-1-1 0 0,-1 0 1 0 0,-1 0-1 0 0,1 0 1 0 0,-1-1-1 0 0,-1 0 1 0 0,0 0-1 0 0,0-1 1 0 0,-7 7-25 0 0,26-63 1916 0 0,-14 45-1923 0 0,1 1 1 0 0,-1-1-1 0 0,0 1 0 0 0,0-1 0 0 0,0 1 1 0 0,0 0-1 0 0,0 0 0 0 0,0 0 0 0 0,0 0 0 0 0,0 0 1 0 0,-1 1-1 0 0,1-1 0 0 0,-1 1 0 0 0,0 0 1 0 0,1-1-1 0 0,-1 1 0 0 0,0 0 0 0 0,0 0 0 0 0,0 1 1 0 0,1-1-1 0 0,-1 1 0 0 0,0-1 0 0 0,0 1 1 0 0,0 0-1 0 0,0 0 0 0 0,0 0 0 0 0,0 1 0 0 0,0-1 1 0 0,0 1-1 0 0,0-1 0 0 0,-2 2 7 0 0,-18-3 2 0 0,-400-6-66 0 0,-192 18-60 0 0,418-11 117 0 0,-977 15-62 0 0,711 3 108 0 0,-665 9-194 0 0,250-9 70 0 0,-365 44 5 0 0,229-11 30 0 0,174-17 8 0 0,424-20 72 0 0,-35 1-53 0 0,180-7-8 0 0,-836 36 57 0 0,449-40-6 0 0,-212-42 79 0 0,34 35-188 0 0,-777 21 216 0 0,1488-18-109 0 0,-447-22 171 0 0,354 7 21 0 0,207 10-175 0 0,32 4-122 0 0,-5 0 116 0 0,40-2 26 0 0,-37-43 592 0 0,40-126-457 0 0,-6-4 0 0 0,8-80-190 0 0,50-443 130 0 0,-17 82-128 0 0,-14 232 127 0 0,39-80-129 0 0,-92 370-203 0 0,-4-2 1 0 0,10-94 202 0 0,-32 180 294 0 0,0-5-2673 0 0,1 25-936 0 0,-1 51-7682 0 0,-1-44 6788 0 0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6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6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9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6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9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12947 0 0,'0'0'480'0'0,"0"0"-456"0"0,0 0-264 0 0,0 0-8 0 0,0 0 208 0 0,0 0 216 0 0,0 0 56 0 0,0 0-32 0 0,0 0-144 0 0,0 0-208 0 0,0 0-272 0 0,0 0-280 0 0,6 4-289 0 0,-4-4-415 0 0,0 0-960 0 0,0 0-1489 0 0,-1 0 176 0 0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0 2240 0 0,'0'0'1463'0'0,"0"0"-998"0"0,0 0-317 0 0,0 0 280 0 0,0 0 439 0 0,0 0 375 0 0,0 0 205 0 0,0 0-10 0 0,0 0-153 0 0,3 34-240 0 0,9 103-210 0 0,-8 86 1580 0 0,-23-17-2166 0 0,3-146-1078 0 0,5-42-1699 0 0,-4-8-3325 0 0,12-9 2453 0 0,1-1 454 0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2801 0 0,'0'0'438'0'0,"0"0"-171"0"0,0 0 117 0 0,0 0 355 0 0,0 0 396 0 0,0 0 335 0 0,37-4 177 0 0,119-13-35 0 0,-30-13 1072 0 0,-60 13-1508 0 0,361-73 1713 0 0,-370 86-3310 0 0,-54 37-1837 0 0,-86 42-6328 0 0,-2-3 2609 0 0,67-57 5977 0 0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1 181 0 0 0,'0'0'432'0'0,"0"0"578"0"0,0 0 338 0 0,0 0 368 0 0,0 0 315 0 0,0 0 107 0 0,0 0-87 0 0,0 0-244 0 0,0 0-317 0 0,0 0-340 0 0,38-10-290 0 0,121-29-245 0 0,18-16 417 0 0,44 0-431 0 0,-70 34-4714 0 0,-116 20-1161 0 0,-25 1 2061 0 0,7 0-2468 0 0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8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80 372 1544 0 0,'0'0'522'0'0,"0"0"42"0"0,0 0 344 0 0,0 0 418 0 0,0 0 307 0 0,0 0 89 0 0,37-14-146 0 0,114-42-223 0 0,-20-7 1279 0 0,-122 58-2486 0 0,1-1-1 0 0,-2 0 0 0 0,1 0 0 0 0,0-1 1 0 0,-1 0-1 0 0,-1-1 0 0 0,1 1 1 0 0,-1-2-1 0 0,0 1 0 0 0,-1-1 0 0 0,0 0 1 0 0,0 0-1 0 0,-1-1 0 0 0,-1 1 1 0 0,1-1-1 0 0,-1 0 0 0 0,-1-1 1 0 0,1-4-146 0 0,-2 9 81 0 0,-1 3-25 0 0,0 0 1 0 0,0 0-1 0 0,0 0 1 0 0,0 0-1 0 0,0 0 1 0 0,-1-1-1 0 0,1 1 1 0 0,-1 0 0 0 0,0 0-1 0 0,0-1 1 0 0,0 1-1 0 0,0 0 1 0 0,-1-1-1 0 0,1 1 1 0 0,-1 0-1 0 0,0 0 1 0 0,0 0-1 0 0,0 0 1 0 0,0-1-1 0 0,-1 1 1 0 0,0-2-57 0 0,-1 6-44 0 0,0 0 0 0 0,1-1 1 0 0,0 1-1 0 0,-1 0 0 0 0,1 0 0 0 0,-1 0 1 0 0,1 1-1 0 0,0-1 0 0 0,0 0 0 0 0,0 1 1 0 0,0 0-1 0 0,0-1 0 0 0,0 1 1 0 0,0 0-1 0 0,0 0 0 0 0,1 0 0 0 0,-1 0 1 0 0,1 0-1 0 0,-1 0 0 0 0,1 1 0 0 0,0-1 1 0 0,0 0-1 0 0,0 1 0 0 0,0 1 44 0 0,-5 5-45 0 0,-19 40 7 0 0,2 0 0 0 0,3 2 0 0 0,1 1 1 0 0,3 0-1 0 0,2 1 0 0 0,2 0 0 0 0,3 1 0 0 0,2 1 0 0 0,1 18 38 0 0,-10 52-27 0 0,10-82-132 0 0,-1 0 0 0 0,-2-1 0 0 0,-2 0 0 0 0,-2-1 0 0 0,-1 0 0 0 0,-2-1 1 0 0,-6 6 158 0 0,20-42-135 0 0,-1-1 1 0 0,0 0-1 0 0,0-1 1 0 0,0 1-1 0 0,0 0 1 0 0,0-1-1 0 0,-1 0 1 0 0,1 0-1 0 0,-1 0 1 0 0,0 0-1 0 0,1 0 1 0 0,-1-1-1 0 0,0 1 1 0 0,0-1-1 0 0,0 0 1 0 0,0-1-1 0 0,0 1 1 0 0,0 0-1 0 0,0-1 1 0 0,0 0-1 0 0,0 0 1 0 0,0-1-1 0 0,0 1 1 0 0,0-1-1 0 0,0 1 1 0 0,0-1-1 0 0,0-1 1 0 0,0 1-1 0 0,0 0 1 0 0,0-1-1 0 0,1 0 1 0 0,-1 0-1 0 0,1 0 1 0 0,-1 0-1 0 0,1-1 1 0 0,0 1-1 0 0,0-1 1 0 0,0 0-1 0 0,0 0 1 0 0,0 0-1 0 0,1 0 1 0 0,-1 0-1 0 0,1-1 1 0 0,0 1-1 0 0,0-1 1 0 0,0-1 134 0 0,-5-4 19 0 0,2-1-1 0 0,-1-1 1 0 0,1 1-1 0 0,1-1 1 0 0,0 0 0 0 0,0 0-1 0 0,1 0 1 0 0,1 0-1 0 0,0 0 1 0 0,0-1 0 0 0,1 1-1 0 0,0-1 1 0 0,2-10-19 0 0,-1 15 193 0 0,1 1 0 0 0,0-1 0 0 0,0 1 0 0 0,0 0 0 0 0,1-1 1 0 0,0 1-1 0 0,0 0 0 0 0,1 0 0 0 0,0 0 0 0 0,0 0 0 0 0,0 1 0 0 0,0-1 0 0 0,1 1 1 0 0,0-1-1 0 0,1 2 0 0 0,-1-1 0 0 0,1 0 0 0 0,0 1 0 0 0,0 0 0 0 0,0 0 1 0 0,0 0-1 0 0,1 0 0 0 0,-1 1 0 0 0,7-3-193 0 0,279-75 3407 0 0,-266 75-3402 0 0,1 0-1 0 0,-1-2 0 0 0,-1-1 1 0 0,0-1-1 0 0,0-1 1 0 0,-1-1-1 0 0,0-1 0 0 0,-1-1 1 0 0,-1 0-1 0 0,0-2 0 0 0,8-9-4 0 0,-11 1-2121 0 0,-8 8-6263 0 0,-10 12 1655 0 0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0 232 2641 0 0,'0'0'1735'0'0,"0"0"-106"0"0,0 0 128 0 0,35-5 243 0 0,117-20 110 0 0,302-62 5127 0 0,253-23-5462 0 0,-636 106-2480 0 0,-41 3-3220 0 0,-34 3-1149 0 0,-4 5 3202 0 0,4-5 183 0 0,-6 5-2799 0 0,1-2 1357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7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8178 0 0,'0'0'1951'0'0,"0"0"-996"0"0,0 0-163 0 0,0 0 379 0 0,0 0 309 0 0,0 0 95 0 0,0 0-172 0 0,31-3-243 0 0,102-10-206 0 0,110-30 1384 0 0,312-58-901 0 0,-369 72-3478 0 0,-2 2-3649 0 0,-137 23-692 0 0,-14 0-2899 0 0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1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1338 256 0 0,'0'0'1007'0'0,"0"0"-7"0"0,0 0 168 0 0,0 0 298 0 0,0 0 269 0 0,0 0 117 0 0,0 0-102 0 0,0 0-235 0 0,36-28-300 0 0,114-87-280 0 0,-48 26 343 0 0,-66 57-986 0 0,0-2 1 0 0,-3-2 0 0 0,-1-1-1 0 0,-1-1 1 0 0,-2-1 0 0 0,-2-2-1 0 0,-2-1 1 0 0,-2-1-1 0 0,2-8-292 0 0,-21 41 30 0 0,0-1 0 0 0,0 1 0 0 0,-1-1 1 0 0,-1 1-1 0 0,0-1 0 0 0,0 0 0 0 0,-1 0 0 0 0,0 0 0 0 0,-1 0 0 0 0,0 0 0 0 0,-1 0 0 0 0,0 0 0 0 0,-1 0 0 0 0,0 1 0 0 0,-1-1 0 0 0,0 0 0 0 0,-1 1 0 0 0,0 0 0 0 0,0 0 0 0 0,-1 0 0 0 0,0 0 0 0 0,-4-3-30 0 0,6 10-41 0 0,-1 0 1 0 0,0 0 0 0 0,1 0-1 0 0,-1 0 1 0 0,0 1 0 0 0,0 0 0 0 0,-1 0-1 0 0,1 0 1 0 0,0 0 0 0 0,-1 1-1 0 0,1 0 1 0 0,-1 0 0 0 0,1 0 0 0 0,-1 0-1 0 0,1 1 1 0 0,-1 0 0 0 0,0 0-1 0 0,1 0 1 0 0,-1 0 0 0 0,0 1-1 0 0,1-1 1 0 0,-1 1 0 0 0,1 1 0 0 0,-1-1-1 0 0,1 1 1 0 0,0-1 0 0 0,-1 1-1 0 0,1 0 1 0 0,0 1 0 0 0,0-1 0 0 0,0 1-1 0 0,1 0 1 0 0,-1-1 0 0 0,1 2-1 0 0,-1-1 1 0 0,1 0 0 0 0,0 1-1 0 0,0-1 1 0 0,1 1 0 0 0,-1 0 0 0 0,1 0-1 0 0,-2 4 41 0 0,3-6-24 0 0,-1 1-1 0 0,1-1 1 0 0,1 1-1 0 0,-1 0 1 0 0,0-1-1 0 0,0 1 1 0 0,1 0-1 0 0,0 0 1 0 0,0 0-1 0 0,-1-1 1 0 0,1 1-1 0 0,1 0 1 0 0,-1 0-1 0 0,0 0 1 0 0,1-1-1 0 0,0 1 1 0 0,-1 0-1 0 0,1-1 1 0 0,0 1-1 0 0,0 0 1 0 0,1-1-1 0 0,-1 1 1 0 0,0-1-1 0 0,1 0 1 0 0,0 1-1 0 0,-1-1 1 0 0,1 0-1 0 0,0 0 0 0 0,0 0 1 0 0,0 0-1 0 0,0 0 1 0 0,1-1-1 0 0,-1 1 1 0 0,0-1-1 0 0,1 1 1 0 0,-1-1-1 0 0,1 0 1 0 0,0 0 24 0 0,106 26 236 0 0,75-22 147 0 0,-181-5-338 0 0,0 0 1 0 0,-1 0-1 0 0,1 0 0 0 0,-1 1 0 0 0,1-1 1 0 0,-1 1-1 0 0,1 0 0 0 0,-1 0 0 0 0,1 0 1 0 0,-1 0-1 0 0,0 0 0 0 0,1 0 1 0 0,-1 0-1 0 0,0 1 0 0 0,0-1 0 0 0,0 1 1 0 0,0 0-1 0 0,0 0 0 0 0,-1-1 0 0 0,1 1 1 0 0,0 0-1 0 0,-1 1 0 0 0,1-1 0 0 0,-1 0 1 0 0,0 0-1 0 0,0 1 0 0 0,0-1 0 0 0,0 0 1 0 0,0 1-1 0 0,0-1 0 0 0,-1 1 0 0 0,1-1 1 0 0,-1 1-1 0 0,0-1 0 0 0,0 1 0 0 0,0 0 1 0 0,0-1-1 0 0,0 1 0 0 0,0-1 0 0 0,-1 1 1 0 0,1-1-1 0 0,-1 1 0 0 0,1-1 0 0 0,-1 1 1 0 0,0-1-1 0 0,-1 1-45 0 0,-108 224 1359 0 0,108-222-1458 0 0,-7 51-287 0 0,41-40-3898 0 0,12-16-8874 0 0,-36 0 11178 0 0</inkml:trace>
  <inkml:trace contextRef="#ctx0" brushRef="#br0" timeOffset="348.749">1143 834 216 0 0,'0'0'1919'0'0,"0"0"-875"0"0,0 0-203 0 0,0 0 180 0 0,0 0 245 0 0,0 0 90 0 0,-15 31-137 0 0,-44 97-259 0 0,58-127-933 0 0,0 0 0 0 0,0 0 0 0 0,0 0 0 0 0,0 0 0 0 0,0 0 0 0 0,0 0-1 0 0,0 0 1 0 0,0 0 0 0 0,0 1 0 0 0,0-1 0 0 0,1 0 0 0 0,-1 0 0 0 0,1 1 0 0 0,-1-1 0 0 0,1 0-1 0 0,-1 1 1 0 0,1-1 0 0 0,0 1 0 0 0,0-1 0 0 0,-1 1 0 0 0,1-1 0 0 0,0 0 0 0 0,0 1 0 0 0,1-1 0 0 0,-1 1-1 0 0,0-1 1 0 0,0 1 0 0 0,1-1 0 0 0,-1 0 0 0 0,1 1 0 0 0,-1-1 0 0 0,1 0 0 0 0,-1 1 0 0 0,1-1 0 0 0,0 0-1 0 0,0 0 1 0 0,0 1 0 0 0,-1-1 0 0 0,1 0 0 0 0,0 0 0 0 0,1 0 0 0 0,-1 0 0 0 0,0 0-27 0 0,5 2 205 0 0,-1 0 42 0 0,1 1 1 0 0,0-1 0 0 0,0-1-1 0 0,1 1 1 0 0,-1-1 0 0 0,0 0-1 0 0,1 0 1 0 0,-1-1 0 0 0,1 0 0 0 0,0 0-1 0 0,-1-1 1 0 0,1 1 0 0 0,0-2-1 0 0,-1 1 1 0 0,1-1 0 0 0,0 0-1 0 0,-1 0 1 0 0,1 0 0 0 0,-1-1-1 0 0,1 0 1 0 0,-1-1 0 0 0,0 1-1 0 0,0-1 1 0 0,0 0 0 0 0,5-4-248 0 0,1-1 317 0 0,0 0 1 0 0,0 0 0 0 0,-1-1-1 0 0,-1-1 1 0 0,1 1 0 0 0,-1-2-1 0 0,-1 0 1 0 0,0 0 0 0 0,-1 0-1 0 0,0-1 1 0 0,5-11-318 0 0,-8 17 2 0 0,-1 0 1 0 0,-1-1-1 0 0,1 0 1 0 0,-1 0-1 0 0,0 0 1 0 0,-1 0-1 0 0,0 0 1 0 0,0 0-1 0 0,0-1 1 0 0,-1 1-1 0 0,0-1 1 0 0,0 0-1 0 0,-1 1 1 0 0,0-1-1 0 0,-1 1 1 0 0,1-1-1 0 0,-1 1 0 0 0,-1-1 1 0 0,1 1-1 0 0,-2-1 1 0 0,1 1-1 0 0,-1 0 1 0 0,0 0-1 0 0,0 0 1 0 0,0 0-1 0 0,-1 1 1 0 0,0 0-1 0 0,-1-1 1 0 0,0 1-1 0 0,1 1 1 0 0,-2-1-1 0 0,1 1 1 0 0,-1 0-1 0 0,0 0 1 0 0,0 0-1 0 0,-5-2-2 0 0,-69-8-2871 0 0,27 26-5562 0 0,37-3-1242 0 0</inkml:trace>
  <inkml:trace contextRef="#ctx0" brushRef="#br0" timeOffset="691.948">1895 245 11538 0 0,'0'0'985'0'0,"0"0"-427"0"0,0 0-221 0 0,0 0 155 0 0,0 0 232 0 0,0 0 128 0 0,0 0-21 0 0,0 0-115 0 0,-15 32-112 0 0,-44 104-86 0 0,32-35 295 0 0,21-60-669 0 0,1-1 1 0 0,3 1-1 0 0,1 0 1 0 0,2 0-1 0 0,2 0 1 0 0,2 0-1 0 0,6 26-144 0 0,22 60-996 0 0,-40-121-6828 0 0,4-7 4268 0 0,-1 1-4047 0 0</inkml:trace>
  <inkml:trace contextRef="#ctx0" brushRef="#br0" timeOffset="942.854">1442 642 10234 0 0,'0'0'607'0'0,"0"0"-310"0"0,0 0-118 0 0,0 0 58 0 0,0 0 21 0 0,0 0-5 0 0,31 0-43 0 0,102-3-41 0 0,269-18-926 0 0,-274 12-3306 0 0,9-2-3330 0 0,-112 7 7162 0 0</inkml:trace>
  <inkml:trace contextRef="#ctx0" brushRef="#br0" timeOffset="1405.961">2493 543 1936 0 0,'0'0'3172'0'0,"0"0"-556"0"0,0 0-389 0 0,0 0-301 0 0,0 0-267 0 0,0 0-225 0 0,0 0-223 0 0,-32 12-160 0 0,-101 37-167 0 0,117-43-675 0 0,0 0-1 0 0,0 2 1 0 0,0-1 0 0 0,1 2 0 0 0,0 0 0 0 0,1 1-1 0 0,0 0 1 0 0,-8 9-209 0 0,2-2 124 0 0,13-12-113 0 0,1 0 0 0 0,-1 0 0 0 0,1 1 0 0 0,0 0 1 0 0,1 0-1 0 0,0 1 0 0 0,0 0 0 0 0,0-1 1 0 0,1 2-1 0 0,-1-1 0 0 0,2 0 0 0 0,-1 1 0 0 0,1 0 1 0 0,0 0-1 0 0,1 0 0 0 0,0 0 0 0 0,0 1-11 0 0,2-7 1 0 0,1 0 0 0 0,-1 0-1 0 0,0 0 1 0 0,1 0 0 0 0,0 0-1 0 0,-1-1 1 0 0,1 1 0 0 0,0 0 0 0 0,0 0-1 0 0,0-1 1 0 0,0 1 0 0 0,0-1-1 0 0,0 1 1 0 0,0-1 0 0 0,1 1-1 0 0,-1-1 1 0 0,0 0 0 0 0,1 1-1 0 0,-1-1 1 0 0,1 0 0 0 0,0 0 0 0 0,-1 0-1 0 0,1 0 1 0 0,0-1 0 0 0,0 1-1 0 0,-1 0 1 0 0,1-1 0 0 0,0 1-1 0 0,0-1 1 0 0,0 0 0 0 0,0 1-1 0 0,0-1 1 0 0,1 0-1 0 0,70-1 317 0 0,-51-4-258 0 0,-1 0 0 0 0,1-2 0 0 0,-1-1 0 0 0,0 0-1 0 0,-1-2 1 0 0,0 0 0 0 0,0-2 0 0 0,-1 0 0 0 0,0-1-1 0 0,10-10-58 0 0,69-78 239 0 0,-98 101-253 0 0,0 0 1 0 0,0 0-1 0 0,-1 1 0 0 0,1-1 0 0 0,0 0 0 0 0,0 1 0 0 0,0-1 0 0 0,0 0 1 0 0,0 1-1 0 0,0-1 0 0 0,0 0 0 0 0,0 1 0 0 0,0-1 0 0 0,0 0 1 0 0,0 0-1 0 0,0 1 0 0 0,1-1 0 0 0,-1 0 0 0 0,0 1 0 0 0,0-1 0 0 0,0 0 1 0 0,0 1-1 0 0,0-1 0 0 0,1 0 0 0 0,-1 0 0 0 0,0 1 0 0 0,0-1 0 0 0,0 0 1 0 0,1 0-1 0 0,-1 0 0 0 0,0 1 0 0 0,0-1 0 0 0,1 0 0 0 0,-1 0 1 0 0,0 0-1 0 0,1 0 0 0 0,-1 0 0 0 0,0 1 0 0 0,0-1 0 0 0,1 0 0 0 0,-1 0 1 0 0,0 0-1 0 0,1 0 0 0 0,-1 0 0 0 0,0 0 0 0 0,1 0 0 0 0,-1 0 1 0 0,0 0-1 0 0,1 0 0 0 0,-1 0 0 0 0,0 0 0 0 0,1 0 0 0 0,-1 0 0 0 0,0-1 14 0 0,-11 47-211 0 0,6-30 115 0 0,4-13 83 0 0,0 0-1 0 0,0 0 1 0 0,0 1-1 0 0,0-1 1 0 0,0 0-1 0 0,0 0 1 0 0,1 1 0 0 0,-1-1-1 0 0,1 0 1 0 0,0 0-1 0 0,0 1 1 0 0,1-1-1 0 0,-1 0 1 0 0,1 1-1 0 0,-1-1 1 0 0,1 0-1 0 0,0 0 1 0 0,0 0-1 0 0,0 0 1 0 0,1 1-1 0 0,-1-2 1 0 0,1 1-1 0 0,0 0 1 0 0,-1 0-1 0 0,1 0 1 0 0,1-1-1 0 0,-1 1 1 0 0,0-1 0 0 0,0 0-1 0 0,1 0 1 0 0,0 0-1 0 0,-1 0 1 0 0,1 0-1 0 0,0 0 1 0 0,0-1-1 0 0,0 1 1 0 0,0-1-1 0 0,2 1 14 0 0,6 1 49 0 0,1-1 0 0 0,-1 0 1 0 0,1-1-1 0 0,-1 0 0 0 0,1-1 0 0 0,-1 0 0 0 0,1-1 0 0 0,-1 0 0 0 0,1-1 0 0 0,-1 0 1 0 0,0-1-1 0 0,0 0 0 0 0,0-1 0 0 0,0 0 0 0 0,-1-1 0 0 0,8-4-49 0 0,151-109 556 0 0,-146 98-542 0 0,0-1-1 0 0,-1-1 1 0 0,-2-1 0 0 0,0-1 0 0 0,-1-1 0 0 0,8-15-14 0 0,-8 7-204 0 0,-2-1 1 0 0,-1 0-1 0 0,-2-2 1 0 0,-1 1 0 0 0,-2-1-1 0 0,-1-1 1 0 0,-2 0-1 0 0,-2 0 1 0 0,-1-1 0 0 0,-2 0-1 0 0,-2 0 1 0 0,-1-4 203 0 0,0 40 12 0 0,0 1 0 0 0,1 0 1 0 0,-1-1-1 0 0,0 1 0 0 0,0-1 0 0 0,0 1 1 0 0,-1 0-1 0 0,1-1 0 0 0,0 1 0 0 0,0 0 1 0 0,-1-1-1 0 0,1 1 0 0 0,-1 0 0 0 0,1-1 1 0 0,-1 1-1 0 0,0 0 0 0 0,1 0 0 0 0,-1-1 1 0 0,0 1-1 0 0,0 0 0 0 0,0 0 0 0 0,0 0 1 0 0,0 0-1 0 0,0 0 0 0 0,0 0 0 0 0,0 1 1 0 0,0-1-1 0 0,0 0 0 0 0,0 1 0 0 0,-1-1 1 0 0,1 0-1 0 0,0 1 0 0 0,-1-1 0 0 0,1 1 1 0 0,0 0-1 0 0,-1-1 0 0 0,1 1 0 0 0,0 0 1 0 0,-1 0-1 0 0,1 0 0 0 0,-1 0 0 0 0,1 0 0 0 0,0 0 1 0 0,-1 0-1 0 0,1 1 0 0 0,0-1 0 0 0,-1 0 1 0 0,1 1-1 0 0,0-1 0 0 0,-1 1 0 0 0,1 0 1 0 0,0-1-1 0 0,0 1 0 0 0,0 0 0 0 0,-1-1 1 0 0,1 1-1 0 0,0 0 0 0 0,0 0 0 0 0,0 0 1 0 0,0 0-1 0 0,0 1-12 0 0,-14 23 107 0 0,0 1 1 0 0,2 1 0 0 0,1 0-1 0 0,1 1 1 0 0,2 0 0 0 0,0 0-1 0 0,2 1 1 0 0,1 0 0 0 0,2 1-1 0 0,1-1 1 0 0,1 1 0 0 0,1 0-1 0 0,1-1 1 0 0,4 20-108 0 0,-5-21 44 0 0,2 1-1 0 0,0 0 1 0 0,2-1 0 0 0,1 1-1 0 0,1-1 1 0 0,2 0 0 0 0,1-1 0 0 0,1 1-1 0 0,2 1-43 0 0,53 89-205 0 0,-63-118 143 0 0,-1 0-1 0 0,0 0 1 0 0,1-1 0 0 0,-1 1 0 0 0,1 0 0 0 0,-1 0 0 0 0,1 0-1 0 0,-1-1 1 0 0,0 1 0 0 0,1 0 0 0 0,-1 0 0 0 0,1-1-1 0 0,-1 1 1 0 0,0 0 0 0 0,1-1 0 0 0,-1 1 0 0 0,0 0-1 0 0,0-1 1 0 0,1 1 0 0 0,-1-1 0 0 0,0 1 0 0 0,0 0 0 0 0,1-1-1 0 0,-1 1 1 0 0,0-1 0 0 0,0 1 0 0 0,0-1 0 0 0,0 1-1 0 0,0-1 1 0 0,0 1 0 0 0,0 0 0 0 0,0-1 0 0 0,0 1-1 0 0,0-1 1 0 0,0 1 0 0 0,0-1 0 0 0,0 1 0 0 0,0-1 0 0 0,0 1-1 0 0,0-1 1 0 0,0 1 0 0 0,-1-1 0 0 0,1 1 0 0 0,0 0-1 0 0,0-1 1 0 0,-1 1 0 0 0,1-1 0 0 0,0 1 0 0 0,-1 0-1 0 0,1-1 1 0 0,0 1 0 0 0,-1 0 0 0 0,1 0 0 0 0,0-1 0 0 0,-1 1-1 0 0,1 0 1 0 0,-1 0 0 0 0,1-1 0 0 0,0 1 0 0 0,-1 0-1 0 0,1 0 1 0 0,-1 0 0 0 0,1 0 0 0 0,-1-1 0 0 0,0 1 62 0 0,-43-47-12507 0 0,36 39 7930 0 0</inkml:trace>
  <inkml:trace contextRef="#ctx0" brushRef="#br0" timeOffset="1673.956">2701 388 6737 0 0,'0'0'3496'0'0,"0"0"-2010"0"0,0 0-777 0 0,0 0 137 0 0,0 0 300 0 0,0 0 219 0 0,0 0 2 0 0,0 0-142 0 0,0 0-161 0 0,0 0-155 0 0,0 0-142 0 0,0 0-137 0 0,34 13-100 0 0,111 39-62 0 0,-39-29 293 0 0,164-9 1517 0 0,-154-15-5489 0 0,-56 0-2361 0 0,-1 1-3721 0 0,-54 0 1585 0 0</inkml:trace>
  <inkml:trace contextRef="#ctx0" brushRef="#br0" timeOffset="1956.945">3590 628 6537 0 0,'0'0'1769'0'0,"0"0"-313"0"0,0 0 144 0 0,0 0-23 0 0,0 0-241 0 0,0 0-384 0 0,0 0-440 0 0,0 0-256 0 0,0 0-144 0 0,0 0-64 0 0,0 0-64 0 0,0 0-88 0 0,0 0-192 0 0,-13 191-392 0 0,15-184-896 0 0,0-7-1937 0 0,-2 8-6425 0 0</inkml:trace>
  <inkml:trace contextRef="#ctx0" brushRef="#br0" timeOffset="1957.945">3601 337 17412 0 0,'0'0'1352'0'0,"0"0"-312"0"0,0 0-80 0 0,0 0-183 0 0,0 0-257 0 0,0 0-232 0 0,0 0-208 0 0,0 0-104 0 0,0 0-168 0 0,0 0-248 0 0,0 0-120 0 0,0 0-129 0 0,0 0-167 0 0,0 0-312 0 0,-6-15-969 0 0,16 33-1839 0 0,-5-3-1594 0 0,-3-8-1247 0 0</inkml:trace>
  <inkml:trace contextRef="#ctx0" brushRef="#br0" timeOffset="2213.497">3857 587 2417 0 0,'0'0'2353'0'0,"0"0"-270"0"0,0 0-198 0 0,0 0-315 0 0,0 0-405 0 0,0 0-379 0 0,0 0-285 0 0,0 0-160 0 0,0 0-58 0 0,0 0-45 0 0,0 0 2 0 0,0 0 10 0 0,-10 33 9 0 0,-29 98 69 0 0,35-93 10 0 0,13-31 35 0 0,-5-7-198 0 0,83 4 4006 0 0,-76-6-3978 0 0,-1-1 0 0 0,1 0 1 0 0,-1-1-1 0 0,0 0 1 0 0,0-1-1 0 0,0 1 0 0 0,-1-2 1 0 0,1 0-1 0 0,-1 0 1 0 0,0 0-1 0 0,-1-1 0 0 0,0-1 1 0 0,0 1-1 0 0,0-1 1 0 0,-1-1-1 0 0,-1 1 0 0 0,1-1 1 0 0,-1-1-1 0 0,-1 1 1 0 0,0-1-1 0 0,0 0 0 0 0,0 0 1 0 0,1-7-204 0 0,-4 9 11 0 0,0 1 1 0 0,-1-1-1 0 0,0 0 0 0 0,0 0 1 0 0,-1 1-1 0 0,0-1 0 0 0,0 0 1 0 0,-1 0-1 0 0,0 1 1 0 0,0-1-1 0 0,-1 0 0 0 0,0 1 1 0 0,0-1-1 0 0,-1 1 0 0 0,0 0 1 0 0,0 0-1 0 0,-1 0 0 0 0,0 0 1 0 0,0 1-1 0 0,0-1 1 0 0,-1 1-12 0 0,0 2-188 0 0,0 0 0 0 0,0 1 0 0 0,-1 0 0 0 0,1 0 0 0 0,-1 0 0 0 0,1 0 0 0 0,-1 1 0 0 0,0 0 0 0 0,0 0 0 0 0,0 1 1 0 0,0 0-1 0 0,0 0 0 0 0,0 0 0 0 0,0 0 188 0 0,-26 2-3567 0 0,4 5-3282 0 0,13 1-2843 0 0</inkml:trace>
  <inkml:trace contextRef="#ctx0" brushRef="#br0" timeOffset="14120.329">4536 410 728 0 0,'0'0'562'0'0,"0"0"-310"0"0,0 0-18 0 0,0 0 212 0 0,0 0 266 0 0,0 0 232 0 0,0 0 54 0 0,0 0-69 0 0,0 0-114 0 0,0 0-121 0 0,0 0-90 0 0,-5 8-26 0 0,-89 150 3213 0 0,2 30-2346 0 0,86-152-990 0 0,6-35-347 0 0,0-1 51 0 0,0 0 62 0 0,59-53 3599 0 0,93-137-3092 0 0,-108 136-742 0 0,-42 54-3 0 0,-1 0 0 0 0,0 0 0 0 0,1 1-1 0 0,-1-1 1 0 0,0 0 0 0 0,0 1-1 0 0,0-1 1 0 0,1 1 0 0 0,-1 0 0 0 0,0-1-1 0 0,0 1 1 0 0,0 0 0 0 0,0 0 0 0 0,0-1-1 0 0,0 1 1 0 0,0 0 0 0 0,0 0-1 0 0,-1 0 1 0 0,1 0 0 0 0,0 0 0 0 0,-1 0-1 0 0,1 1 1 0 0,0-1 0 0 0,-1 0-1 0 0,1 0 1 0 0,-1 0 0 0 0,0 1 0 0 0,1-1-1 0 0,-1 0 1 0 0,0 0 0 0 0,0 1 0 0 0,0-1-1 0 0,0 0 1 0 0,0 1 0 0 0,0-1-1 0 0,0 0 1 0 0,0 1 17 0 0,3 9-35 0 0,1 0 60 0 0,2 0 1 0 0,0 0 0 0 0,0-1 0 0 0,1 0-1 0 0,0 0 1 0 0,0 0 0 0 0,1-1 0 0 0,1-1-1 0 0,4 5-24 0 0,-10-10 100 0 0,0-1 0 0 0,0 0 1 0 0,0 0-1 0 0,0 0 1 0 0,0 0-1 0 0,0-1 1 0 0,0 1-1 0 0,1-1 1 0 0,-1 0-1 0 0,1 0 1 0 0,-1 0-1 0 0,1 0 1 0 0,-1 0-1 0 0,1-1 1 0 0,-1 0-1 0 0,1 0 1 0 0,-1 0-1 0 0,1 0 1 0 0,0 0-1 0 0,-1-1 1 0 0,1 1-1 0 0,-1-1 1 0 0,1 0-1 0 0,-1 0 1 0 0,0-1-1 0 0,1 1 0 0 0,-1-1 1 0 0,0 1-1 0 0,0-1 1 0 0,0 0-1 0 0,0 0 1 0 0,0-1-1 0 0,1 0-101 0 0,12-15 253 0 0,-1 0 0 0 0,-1-1 0 0 0,-1-1 0 0 0,0 0 0 0 0,-2 0-1 0 0,0-2 1 0 0,-1 1 0 0 0,-2-1 0 0 0,0 0 0 0 0,-1-1 0 0 0,-1 0-1 0 0,-1-3-252 0 0,7-78-987 0 0,-14 97-892 0 0,1 6-2901 0 0,1 1-4492 0 0,0 0 1041 0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9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5689 0 0,'0'0'874'0'0,"0"0"-165"0"0,0 0-61 0 0,0 0 83 0 0,0 0 155 0 0,-32 21 46 0 0,-99 63-72 0 0,76-31 208 0 0,52-43-882 0 0,1-6-111 0 0,0 0-1 0 0,0 0 1 0 0,1 0 0 0 0,-1 0 0 0 0,1 0 0 0 0,0 0 0 0 0,0 0 0 0 0,1 1 0 0 0,-1-1 0 0 0,1 0-1 0 0,0 0 1 0 0,0 0 0 0 0,1 1 0 0 0,-1-1 0 0 0,1 0 0 0 0,0 0 0 0 0,0 0 0 0 0,0 0 0 0 0,0 0-1 0 0,1 0 1 0 0,0 0 0 0 0,0 0 0 0 0,0 0 0 0 0,0-1 0 0 0,0 1 0 0 0,1-1 0 0 0,0 0 0 0 0,0 1 0 0 0,0-1-1 0 0,0 0 1 0 0,0-1 0 0 0,0 1 0 0 0,1-1 0 0 0,-1 1 0 0 0,1-1 0 0 0,0 0 0 0 0,-1 0 0 0 0,1-1-1 0 0,0 1 1 0 0,0-1 0 0 0,0 0 0 0 0,1 0 0 0 0,-1 0 0 0 0,0 0 0 0 0,4-1-75 0 0,4 1 248 0 0,0 0 0 0 0,1-1 0 0 0,-1 0 0 0 0,0-2 0 0 0,1 1 0 0 0,-1-1 1 0 0,0-1-1 0 0,0 0 0 0 0,-1-1 0 0 0,1 0 0 0 0,-1 0 0 0 0,0-2 0 0 0,0 1 0 0 0,0-1 1 0 0,-1-1-1 0 0,1 0 0 0 0,-2 0 0 0 0,1-1 0 0 0,5-6-248 0 0,127-143 686 0 0,-141 158-696 0 0,-1-1 0 0 0,0 0 0 0 0,0 1 0 0 0,1-1 0 0 0,-1 1 0 0 0,0-1 0 0 0,1 0 0 0 0,-1 1 0 0 0,0-1 0 0 0,1 0 0 0 0,-1 0 0 0 0,1 1 0 0 0,-1-1 0 0 0,1 0 1 0 0,-1 0-1 0 0,0 1 0 0 0,1-1 0 0 0,-1 0 0 0 0,1 0 0 0 0,-1 0 0 0 0,1 0 0 0 0,-1 0 0 0 0,1 0 0 0 0,-1 0 0 0 0,1 0 0 0 0,-1 0 0 0 0,1 0 0 0 0,-1 0 0 0 0,1 0 0 0 0,-1 0 1 0 0,1 0-1 0 0,-1 0 0 0 0,1-1 0 0 0,-1 1 0 0 0,0 0 0 0 0,1 0 0 0 0,-1-1 0 0 0,1 1 0 0 0,-1 0 0 0 0,1 0 0 0 0,-1-1 0 0 0,0 1 0 0 0,1 0 0 0 0,-1-1 0 0 0,0 1 0 0 0,1-1 1 0 0,-1 1-1 0 0,0 0 0 0 0,0-1 0 0 0,0 1 0 0 0,1-1 10 0 0,-1 16-20 0 0,1 0 0 0 0,1 0 0 0 0,1 0 0 0 0,0 0 0 0 0,0-1 0 0 0,2 1 0 0 0,0-1 0 0 0,0 0 0 0 0,2 0 0 0 0,-1-1 0 0 0,6 8 20 0 0,-7-15 1 0 0,-1-1 1 0 0,1 0-1 0 0,0 1 1 0 0,0-1 0 0 0,1-1-1 0 0,0 1 1 0 0,-1-1-1 0 0,1 0 1 0 0,1-1 0 0 0,-1 1-1 0 0,0-1 1 0 0,1 0-1 0 0,0-1 1 0 0,0 0 0 0 0,0 0-1 0 0,5 1-1 0 0,0-1-22 0 0,0 0 0 0 0,0 0 0 0 0,0-2-1 0 0,0 1 1 0 0,0-2 0 0 0,0 1 0 0 0,0-2 0 0 0,0 0 0 0 0,0 0-1 0 0,-1-1 1 0 0,1 0 0 0 0,-1-1 0 0 0,0 0 0 0 0,0-1 0 0 0,0 0-1 0 0,9-7 23 0 0,57-51-4884 0 0,-40 31-6658 0 0,-27 24 7672 0 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0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55 365 5481 0 0,'0'0'982'0'0,"0"0"-165"0"0,0 0 17 0 0,0 0 143 0 0,0 0 58 0 0,0 0-75 0 0,0 0-169 0 0,0 0-71 0 0,0 0 73 0 0,0 0 67 0 0,0 0 40 0 0,0 0 17 0 0,0 0 9 0 0,25 8 17 0 0,80 25-28 0 0,-100-32-839 0 0,-1 0 1 0 0,1 0 0 0 0,0-1 0 0 0,-1 1-1 0 0,1-1 1 0 0,0 0 0 0 0,-1 0 0 0 0,1 0 0 0 0,0-1-1 0 0,-1 0 1 0 0,1 0 0 0 0,-1 0 0 0 0,1 0-1 0 0,-1-1 1 0 0,1 0 0 0 0,-1 0 0 0 0,2-1-77 0 0,8-3 230 0 0,11-5-50 0 0,1-1 0 0 0,-2 0 1 0 0,1-2-1 0 0,-2-1 1 0 0,0-1-1 0 0,-1-1 0 0 0,0-1 1 0 0,-2 0-1 0 0,0-2 0 0 0,-1-1 1 0 0,-1 0-1 0 0,0-2-180 0 0,-11 12 29 0 0,0-1 1 0 0,-1 0-1 0 0,0 0 0 0 0,-1-1 0 0 0,0 0 1 0 0,-1 0-1 0 0,-1 0 0 0 0,0 0 0 0 0,-1-1 0 0 0,0 1 1 0 0,-1-1-1 0 0,0-1-29 0 0,-1 16-10 0 0,0 0 1 0 0,-1-1-1 0 0,1 1 0 0 0,0-1 1 0 0,0 1-1 0 0,-1-1 1 0 0,1 1-1 0 0,-1-1 0 0 0,1 1 1 0 0,0-1-1 0 0,-1 1 0 0 0,1-1 1 0 0,-1 1-1 0 0,1-1 0 0 0,-1 0 1 0 0,1 1-1 0 0,-1-1 1 0 0,1 0-1 0 0,-1 1 0 0 0,0-1 1 0 0,1 0-1 0 0,-1 0 0 0 0,1 0 1 0 0,-1 0-1 0 0,0 1 1 0 0,1-1-1 0 0,-1 0 0 0 0,1 0 1 0 0,-1 0-1 0 0,0 0 0 0 0,1 0 1 0 0,-1 0-1 0 0,0-1 1 0 0,1 1-1 0 0,-1 0 0 0 0,1 0 1 0 0,-1 0-1 0 0,0 0 0 0 0,1-1 1 0 0,-1 1-1 0 0,1 0 1 0 0,-1-1-1 0 0,1 1 0 0 0,-1 0 1 0 0,1-1-1 0 0,-1 1 0 0 0,1-1 1 0 0,-1 1-1 0 0,1-1 1 0 0,0 1-1 0 0,-1-1 0 0 0,1 1 1 0 0,0-1-1 0 0,-1 1 0 0 0,1-1 1 0 0,0 1-1 0 0,0-1 1 0 0,-1 0-1 0 0,1 1 0 0 0,0-1 1 0 0,0 1-1 0 0,0-1 0 0 0,0 0 1 0 0,0 1 9 0 0,-16 61-67 0 0,2 2 0 0 0,4-1 1 0 0,2 1-1 0 0,1 58 67 0 0,2-50-11 0 0,-36 704 19 0 0,36-735-11 0 0,-2 0 1 0 0,-1-1-1 0 0,-2 0 0 0 0,-1 0 0 0 0,-3-1 0 0 0,-1 0 3 0 0,9-24 3 0 0,0-1 0 0 0,-1 0 0 0 0,-1 0 0 0 0,0 0-1 0 0,0-1 1 0 0,-1 0 0 0 0,-1-1 0 0 0,0 0 0 0 0,-1-1 0 0 0,0 0 0 0 0,0-1 0 0 0,-1 0 0 0 0,0 0 0 0 0,-1-1 0 0 0,1-1-1 0 0,-2 0 1 0 0,-11 4-3 0 0,18-9-6 0 0,0-1 1 0 0,1 1-1 0 0,-1-1 0 0 0,0-1 0 0 0,1 1 0 0 0,-1-1 0 0 0,0 0 0 0 0,0-1 0 0 0,0 0 0 0 0,1 0 0 0 0,-1 0 0 0 0,0-1 1 0 0,1 0-1 0 0,0 0 0 0 0,-1-1 0 0 0,1 1 0 0 0,0-2 0 0 0,0 1 0 0 0,0 0 0 0 0,1-1 0 0 0,-1 0 0 0 0,1-1 0 0 0,0 1 1 0 0,0-1-1 0 0,0 0 0 0 0,1 0 0 0 0,0 0 0 0 0,0-1 0 0 0,0 0 0 0 0,1 1 0 0 0,-1-1 0 0 0,2 0 0 0 0,-1-1 0 0 0,0 1 1 0 0,1-1-1 0 0,0 1 0 0 0,1-2 6 0 0,-6-9 15 0 0,2 0 0 0 0,0 0 1 0 0,1-1-1 0 0,1 1 0 0 0,0-1 0 0 0,1 0 1 0 0,1 0-1 0 0,1 0 0 0 0,1 0 1 0 0,0 0-1 0 0,1 0 0 0 0,1 0 1 0 0,1 0-1 0 0,0 1 0 0 0,2 0 0 0 0,0 0 1 0 0,2-4-16 0 0,4 0 42 0 0,2 0 0 0 0,0 1 0 0 0,0 0 0 0 0,2 1 0 0 0,1 1 0 0 0,0 1 0 0 0,1 0 0 0 0,1 1-1 0 0,0 1 1 0 0,1 1 0 0 0,1 1 0 0 0,0 0 0 0 0,1 2 0 0 0,0 1 0 0 0,1 0 0 0 0,0 2 0 0 0,0 0 0 0 0,1 2 0 0 0,21-4-42 0 0,-13 4-65 0 0,-1 2-1 0 0,1 0 1 0 0,0 3-1 0 0,0 0 1 0 0,0 2-1 0 0,0 1 0 0 0,12 4 66 0 0,7-2-1585 0 0,-17-4-3415 0 0,-9 0-3990 0 0,-17 0 2138 0 0</inkml:trace>
  <inkml:trace contextRef="#ctx0" brushRef="#br0" timeOffset="324.633">1204 806 5425 0 0,'0'0'1801'0'0,"0"0"-30"0"0,0 0 141 0 0,0 0 87 0 0,0 0-135 0 0,0 0-341 0 0,-8 33-393 0 0,-25 106-350 0 0,1-36 83 0 0,9 8-676 0 0,28-56-2732 0 0,-1-54-8484 0 0,-4-1 5348 0 0</inkml:trace>
  <inkml:trace contextRef="#ctx0" brushRef="#br0" timeOffset="486.837">1034 527 10114 0 0,'0'0'5769'0'0,"0"0"-4336"0"0,0 0-457 0 0,0 0-320 0 0,0 0-256 0 0,0 0-248 0 0,0 0-176 0 0,0 0-128 0 0,0 0-32 0 0,0 0-8 0 0,0 0-88 0 0,0 0-296 0 0,0 0-752 0 0,0 0-1889 0 0,66 36-2440 0 0,-56-25-2233 0 0</inkml:trace>
  <inkml:trace contextRef="#ctx0" brushRef="#br0" timeOffset="699.007">1813 751 13259 0 0,'0'0'963'0'0,"0"0"-202"0"0,0 0 23 0 0,0 0 121 0 0,0 0-20 0 0,0 0-182 0 0,0 0-290 0 0,0 0-199 0 0,0 0-65 0 0,0 0-38 0 0,-15 35-17 0 0,-48 110-16 0 0,-37 65 31 0 0,30-129-1009 0 0,40-63-3227 0 0,-4-7-5698 0 0,26-10 5249 0 0</inkml:trace>
  <inkml:trace contextRef="#ctx0" brushRef="#br0" timeOffset="863.91">1459 755 7626 0 0,'0'0'1585'0'0,"0"0"-336"0"0,0 0-164 0 0,0 0-11 0 0,0 0-86 0 0,0 0-153 0 0,0 0-139 0 0,0 0-63 0 0,0 0-18 0 0,32 19-48 0 0,99 61-70 0 0,58 45 548 0 0,-69-60-2792 0 0,-79-47-1886 0 0,1-2-3906 0 0,-30-12 1963 0 0</inkml:trace>
  <inkml:trace contextRef="#ctx0" brushRef="#br0" timeOffset="1556.578">2223 1064 0 0 0,'0'0'1254'0'0,"0"0"-601"0"0,0 0-118 0 0,0 0 377 0 0,0 0 360 0 0,0 0 137 0 0,0 0 3 0 0,0 0-78 0 0,0 0-33 0 0,0 0 27 0 0,0 0-7 0 0,0 0-85 0 0,34-4-116 0 0,101-16-118 0 0,-131 20-935 0 0,-1-1 0 0 0,0 1 1 0 0,1 0-1 0 0,-1-1 0 0 0,0 0 1 0 0,0 0-1 0 0,0 0 0 0 0,1 0 1 0 0,-1 0-1 0 0,0 0 0 0 0,-1-1 1 0 0,1 0-1 0 0,0 1 0 0 0,0-1 1 0 0,-1 0-1 0 0,1 0 0 0 0,-1-1 1 0 0,1 1-1 0 0,-1 0 0 0 0,1-2-67 0 0,3-5 289 0 0,1 2-138 0 0,0 0 0 0 0,-1 0-1 0 0,0-1 1 0 0,0 0 0 0 0,-1-1 0 0 0,0 1 0 0 0,-1-1 0 0 0,0 0 0 0 0,0 0-1 0 0,-1-1 1 0 0,0 1 0 0 0,0-1 0 0 0,-1 1 0 0 0,-1-1 0 0 0,1 0 0 0 0,-1-9-151 0 0,-3 15-13 0 0,0 1 1 0 0,-1-1 0 0 0,1 1 0 0 0,-1 0 0 0 0,1-1-1 0 0,-1 1 1 0 0,0 0 0 0 0,0 1 0 0 0,-1-1 0 0 0,1 0-1 0 0,0 1 1 0 0,-1 0 0 0 0,0 0 0 0 0,1 0-1 0 0,-1 0 1 0 0,0 1 0 0 0,0-1 0 0 0,0 1 0 0 0,0 0-1 0 0,0 0 1 0 0,0 0 0 0 0,0 1 0 0 0,0-1 0 0 0,-1 1-1 0 0,1 0 1 0 0,0 1 0 0 0,0-1 0 0 0,0 1 0 0 0,0-1-1 0 0,-1 1 1 0 0,1 0 0 0 0,-2 2 12 0 0,-10 0-53 0 0,0 1 0 0 0,0 1 0 0 0,1 1 0 0 0,-1 0 0 0 0,2 1 1 0 0,-1 1-1 0 0,1 0 0 0 0,0 1 0 0 0,0 0 0 0 0,1 1 0 0 0,0 1 0 0 0,1 0 0 0 0,0 1 1 0 0,1 0-1 0 0,1 1 0 0 0,0 0 0 0 0,0 0 0 0 0,1 1 0 0 0,1 0 0 0 0,0 1 0 0 0,1 0 1 0 0,1 0-1 0 0,-1 4 53 0 0,4-13-105 0 0,0-1-1 0 0,0 2 1 0 0,1-1 0 0 0,-1 0 0 0 0,1 0 0 0 0,1 1 0 0 0,-1-1 0 0 0,1 1 0 0 0,0 0-1 0 0,1-1 1 0 0,-1 1 0 0 0,1 0 0 0 0,1-1 0 0 0,-1 1 0 0 0,1 0 0 0 0,0-1 0 0 0,1 1 0 0 0,-1-1-1 0 0,1 1 1 0 0,1-1 0 0 0,-1 0 0 0 0,1 0 0 0 0,0 0 0 0 0,0 0 0 0 0,1-1 0 0 0,0 1 0 0 0,0-1-1 0 0,0 0 1 0 0,1 0 0 0 0,0 0 0 0 0,-1-1 0 0 0,2 1 0 0 0,4 3 105 0 0,6-4-629 0 0,1 0 0 0 0,0 0 0 0 0,0-2 0 0 0,0 0 1 0 0,0-1-1 0 0,0-1 0 0 0,0 0 0 0 0,0-1 0 0 0,6-2 629 0 0,6-2-442 0 0,-1-2-1 0 0,0 0 1 0 0,-1-2-1 0 0,1-1 1 0 0,-2-2-1 0 0,0 0 1 0 0,0-2-1 0 0,-1 0 1 0 0,-1-2-1 0 0,6-6 443 0 0,4-2 570 0 0,-2-2 0 0 0,-1-1-1 0 0,-1-1 1 0 0,-1-2 0 0 0,9-15-570 0 0,-13-2 6410 0 0,-49 48-3342 0 0,10 5-3016 0 0,0 0 1 0 0,1 1-1 0 0,-1 1 1 0 0,2 0-1 0 0,-1 1 1 0 0,1 0-1 0 0,1 1 1 0 0,0 0-1 0 0,0 1 1 0 0,1 0-1 0 0,0 1 1 0 0,1 0-1 0 0,1 0 1 0 0,-8 14-53 0 0,14-23-13 0 0,-1 1 1 0 0,1-1 0 0 0,0 1 0 0 0,0-1-1 0 0,0 1 1 0 0,0 0 0 0 0,0 0 0 0 0,1 0 0 0 0,0 0-1 0 0,0 0 1 0 0,0 0 0 0 0,0 0 0 0 0,1 0-1 0 0,0 0 1 0 0,-1 0 0 0 0,2 0 0 0 0,-1 1-1 0 0,0-1 1 0 0,1 0 0 0 0,0 0 0 0 0,0 0 0 0 0,0 0-1 0 0,0 0 1 0 0,1 0 0 0 0,-1 0 0 0 0,1-1-1 0 0,0 1 1 0 0,0 0 0 0 0,0-1 0 0 0,1 0 0 0 0,-1 1-1 0 0,1-1 1 0 0,0 0 0 0 0,0 0 0 0 0,0 0-1 0 0,0-1 1 0 0,1 1 0 0 0,-1-1 0 0 0,1 0 0 0 0,-1 0-1 0 0,1 0 1 0 0,1 0 12 0 0,6 0 198 0 0,0 0 0 0 0,0-1 1 0 0,-1 0-1 0 0,1-1 0 0 0,0 0 0 0 0,0-1 0 0 0,0-1 0 0 0,-1 1 0 0 0,1-2 1 0 0,0 1-1 0 0,-1-1 0 0 0,0-1 0 0 0,0 0 0 0 0,0 0 0 0 0,0-1 0 0 0,0-1 1 0 0,-1 1-1 0 0,0-1 0 0 0,2-3-198 0 0,20-20 418 0 0,-1-1-1 0 0,-1-2 1 0 0,-1-1-1 0 0,-2-1 1 0 0,-2-1 0 0 0,-1-1-1 0 0,14-32-417 0 0,-15 31 8 0 0,-9 20-117 0 0,-1 0 0 0 0,-1-1 0 0 0,-1 0-1 0 0,-1-1 1 0 0,0 0 0 0 0,-1-1 0 0 0,-1 1 0 0 0,-1-2-1 0 0,-1 1 1 0 0,0 0 0 0 0,-2-1 0 0 0,0 0 0 0 0,-2 0-1 0 0,0 0 1 0 0,-1 0 0 0 0,-2 0 0 0 0,0-4 109 0 0,0 20-28 0 0,0-1 1 0 0,-1 1 0 0 0,0 0 0 0 0,1 0-1 0 0,-2 1 1 0 0,1-1 0 0 0,0 1-1 0 0,-1-1 1 0 0,0 1 0 0 0,0 0-1 0 0,0 0 1 0 0,-1 1 0 0 0,1 0-1 0 0,-1-1 1 0 0,0 1 0 0 0,0 1 0 0 0,0-1-1 0 0,0 1 1 0 0,0 0 0 0 0,-1 0-1 0 0,1 0 1 0 0,0 1 0 0 0,-1 0-1 0 0,0 0 1 0 0,1 0 0 0 0,-1 1-1 0 0,0-1 1 0 0,1 2 0 0 0,-1-1-1 0 0,0 0 1 0 0,1 1 0 0 0,-1 0 0 0 0,1 1-1 0 0,-1-1 1 0 0,1 1 0 0 0,0 0-1 0 0,-1 0 1 0 0,1 1 0 0 0,0-1-1 0 0,0 1 1 0 0,1 0 0 0 0,-1 1-1 0 0,1-1 1 0 0,-2 2 27 0 0,-10 7 4 0 0,1 1 0 0 0,0 0 0 0 0,1 1 0 0 0,0 1 0 0 0,1 0 0 0 0,1 0 0 0 0,0 1 0 0 0,1 1 0 0 0,1 0 0 0 0,1 1 0 0 0,0 0 0 0 0,1 0-1 0 0,1 1 1 0 0,1-1 0 0 0,1 2 0 0 0,0-1 0 0 0,2 0 0 0 0,0 1 0 0 0,1 0 0 0 0,1 0 0 0 0,1 0 0 0 0,0-1 0 0 0,4 20-4 0 0,0-22 11 0 0,1 0 0 0 0,1 0 0 0 0,0 0 0 0 0,2-1 0 0 0,-1 0 0 0 0,2 0 0 0 0,0-1 0 0 0,1 0 1 0 0,0-1-1 0 0,2 0 0 0 0,-1-1 0 0 0,1 0 0 0 0,1-1 0 0 0,1 0 0 0 0,-1-1 0 0 0,2 0 0 0 0,-1-2 0 0 0,2 1 0 0 0,-1-2 0 0 0,1 0 0 0 0,0-1 0 0 0,1 0 0 0 0,0-2 1 0 0,0 0-1 0 0,0 0 0 0 0,0-2 0 0 0,1 0 0 0 0,0-1 0 0 0,-1-1 0 0 0,9-1-11 0 0,-12 1-449 0 0,42 0-1584 0 0,-19-6-5320 0 0,-19-2-4038 0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538 365 32 0 0,'0'0'1974'0'0,"0"0"-849"0"0,0 0-351 0 0,0 0-23 0 0,0 0 89 0 0,0 0 147 0 0,0 0 65 0 0,-35 7 10 0 0,-113 27 19 0 0,58 9 457 0 0,75-31-1204 0 0,-11 7 78 0 0,0 1-1 0 0,2 1 0 0 0,1 1 0 0 0,0 1 0 0 0,2 1 0 0 0,1 1 0 0 0,0 1 0 0 0,2 1 0 0 0,-12 24-411 0 0,27-47 20 0 0,1 1 0 0 0,-1 0 0 0 0,1 0 1 0 0,0 1-1 0 0,1-1 0 0 0,-1 0 0 0 0,1 1 0 0 0,0-1 1 0 0,0 0-1 0 0,1 1 0 0 0,-1 0 0 0 0,1-1 0 0 0,1 1 0 0 0,-1-1 1 0 0,1 1-1 0 0,0-1 0 0 0,0 0 0 0 0,0 1 0 0 0,1-1 1 0 0,0 0-1 0 0,0 0 0 0 0,0 1 0 0 0,1-2 0 0 0,-1 1 0 0 0,1 0 1 0 0,0 0-1 0 0,1-1 0 0 0,-1 0 0 0 0,1 0 0 0 0,1 1-20 0 0,1-2 68 0 0,1 0 0 0 0,0-1 0 0 0,0 1-1 0 0,0-2 1 0 0,0 1 0 0 0,1-1 0 0 0,-1 0 0 0 0,0 0-1 0 0,1-1 1 0 0,-1 0 0 0 0,0 0 0 0 0,1-1-1 0 0,-1 0 1 0 0,0 0 0 0 0,1-1 0 0 0,-1 0-1 0 0,0 0 1 0 0,0 0 0 0 0,0-1 0 0 0,-1 0 0 0 0,1-1-1 0 0,-1 1 1 0 0,0-1 0 0 0,2-2-68 0 0,16-10 203 0 0,-2-2 0 0 0,1-1 0 0 0,-2 0 0 0 0,-1-2 0 0 0,11-14-203 0 0,-4 2 23 0 0,-2-1 0 0 0,-1-2 0 0 0,-2 0 0 0 0,-2-2 0 0 0,-1 0 0 0 0,4-13-23 0 0,-19 39-326 0 0,-8 22-2 0 0,-9 20 4 0 0,4-6 324 0 0,1 1 0 0 0,1 0 1 0 0,1 0-1 0 0,2 1 0 0 0,0 0 0 0 0,1-1 0 0 0,2 1 0 0 0,1 0 0 0 0,1 0 0 0 0,1 4 0 0 0,0-21-3 0 0,0-1-1 0 0,1 0 1 0 0,-1 0 0 0 0,1 0-1 0 0,1 0 1 0 0,0 0-1 0 0,0-1 1 0 0,0 1-1 0 0,1-1 1 0 0,0 0-1 0 0,1-1 1 0 0,-1 1-1 0 0,1-1 1 0 0,1 0-1 0 0,-1 0 1 0 0,1-1-1 0 0,0 0 1 0 0,0 0-1 0 0,0-1 1 0 0,1 0-1 0 0,-1 0 1 0 0,1 0-1 0 0,0-1 1 0 0,1-1 0 0 0,-1 1-1 0 0,0-1 1 0 0,1 0-1 0 0,5-1 4 0 0,-7-1 28 0 0,1 0-1 0 0,0-1 1 0 0,-1 0 0 0 0,1 0-1 0 0,-1-1 1 0 0,1 0 0 0 0,-1-1-1 0 0,0 0 1 0 0,0 0 0 0 0,0 0-1 0 0,0-1 1 0 0,-1 0 0 0 0,1 0-1 0 0,-1 0 1 0 0,4-5-28 0 0,172-158 591 0 0,-141 128-461 0 0,-2-3 1 0 0,-2-1-1 0 0,-1-2 1 0 0,-3-2-1 0 0,-1 0 1 0 0,-3-3-1 0 0,21-48-130 0 0,-41 76 11 0 0,-1 1 1 0 0,-1-1-1 0 0,-1 0 0 0 0,-2-1 0 0 0,0 1 0 0 0,-1-1 1 0 0,-1 0-1 0 0,-1 0 0 0 0,-1 0 0 0 0,-2-6-11 0 0,2 27-12 0 0,0-1 0 0 0,0 0 0 0 0,-1 0 0 0 0,1 0 0 0 0,-1 1 0 0 0,0-1 1 0 0,0 0-1 0 0,0 1 0 0 0,0-1 0 0 0,0 1 0 0 0,-1-1 0 0 0,1 1 0 0 0,-1-1 0 0 0,0 1 0 0 0,0 0 0 0 0,1 0 0 0 0,-1 0 0 0 0,-1 0 0 0 0,1 0 0 0 0,0 0 0 0 0,0 1 0 0 0,-1-1 0 0 0,1 1 0 0 0,-1 0 0 0 0,1-1 0 0 0,-1 1 0 0 0,1 0 1 0 0,-1 0-1 0 0,0 1 0 0 0,0-1 0 0 0,1 1 0 0 0,-1-1 0 0 0,0 1 0 0 0,0 0 0 0 0,0 0 0 0 0,1 0 0 0 0,-1 0 0 0 0,0 1 0 0 0,0-1 0 0 0,0 1 0 0 0,1-1 0 0 0,-1 1 0 0 0,0 0 0 0 0,1 0 0 0 0,-1 0 0 0 0,1 1 0 0 0,-1-1 0 0 0,1 1 1 0 0,-1-1-1 0 0,1 1 0 0 0,0 0 0 0 0,0 0 0 0 0,0 0 12 0 0,-17 16-40 0 0,0 1 0 0 0,2 1 0 0 0,1 1 0 0 0,0 0 0 0 0,1 1 0 0 0,2 1 1 0 0,0 0-1 0 0,1 1 0 0 0,2 0 0 0 0,-2 6 40 0 0,1 1-11 0 0,0 2-1 0 0,2-1 1 0 0,1 1 0 0 0,2 0-1 0 0,1 1 1 0 0,2-1 0 0 0,1 1-1 0 0,2 0 1 0 0,1 0 0 0 0,2 2 11 0 0,0-20-7 0 0,0 0 1 0 0,1-1 0 0 0,0 0 0 0 0,1 0-1 0 0,1 0 1 0 0,1 0 0 0 0,0-1 0 0 0,0 0-1 0 0,2 0 1 0 0,-1-1 0 0 0,2 0 0 0 0,0-1 0 0 0,0 0-1 0 0,1-1 1 0 0,1 0 0 0 0,7 6 6 0 0,-10-10 72 0 0,-1-1 1 0 0,0 0-1 0 0,1-1 1 0 0,0 1-1 0 0,1-2 0 0 0,-1 1 1 0 0,1-1-1 0 0,0-1 1 0 0,0 0-1 0 0,0 0 1 0 0,0-1-1 0 0,0 0 0 0 0,1-1 1 0 0,-1 0-1 0 0,1-1 1 0 0,-1 0-1 0 0,1 0 1 0 0,-1-1-1 0 0,0-1 0 0 0,1 0 1 0 0,-1 0-1 0 0,0-1 1 0 0,0 0-1 0 0,0-1 1 0 0,4-2-73 0 0,-2 0 86 0 0,0-1 1 0 0,-1 0 0 0 0,0 0 0 0 0,0-1 0 0 0,0 0 0 0 0,-1-1-1 0 0,-1-1 1 0 0,0 1 0 0 0,0-1 0 0 0,-1-1 0 0 0,0 0 0 0 0,0 0-1 0 0,-1 0 1 0 0,-1-1 0 0 0,0 0 0 0 0,-1 0 0 0 0,0-1 0 0 0,-1 1-1 0 0,0-1 1 0 0,-1 0 0 0 0,-1 0 0 0 0,0 0 0 0 0,0-1 0 0 0,-1 1-1 0 0,-1 0 1 0 0,0-1 0 0 0,-3-10-87 0 0,-2 12-167 0 0,0 1-1 0 0,-1 0 1 0 0,0 1 0 0 0,-1 0-1 0 0,0 0 1 0 0,-1 0-1 0 0,0 1 1 0 0,0 0 0 0 0,-1 0-1 0 0,-1 1 1 0 0,1 0-1 0 0,-1 1 1 0 0,0 0 0 0 0,-1 0-1 0 0,0 1 1 0 0,0 1-1 0 0,0 0 1 0 0,0 0 0 0 0,-1 1-1 0 0,0 1 1 0 0,0 0-1 0 0,0 0 1 0 0,-12 0 167 0 0,-54 1-3345 0 0,27 9-2871 0 0,24 1-955 0 0</inkml:trace>
  <inkml:trace contextRef="#ctx0" brushRef="#br0" timeOffset="464.983">1817 564 2208 0 0,'0'0'1753'0'0,"0"0"-516"0"0,0 0-128 0 0,0 0 55 0 0,0 0 96 0 0,0 0 14 0 0,0 0-78 0 0,0 0-146 0 0,0 0-189 0 0,0 0-201 0 0,0 0-184 0 0,0 0-150 0 0,-26 15-92 0 0,-82 50-67 0 0,106-65-161 0 0,0 1-1 0 0,0 0 1 0 0,0-1-1 0 0,0 1 0 0 0,0 0 1 0 0,0 0-1 0 0,1 0 1 0 0,-1 0-1 0 0,0 1 1 0 0,1-1-1 0 0,-1 0 0 0 0,1 1 1 0 0,-1-1-1 0 0,1 1 1 0 0,0 0-1 0 0,-1-1 1 0 0,1 1-1 0 0,0 0 1 0 0,0 0-1 0 0,0-1 0 0 0,1 1 1 0 0,-1 0-1 0 0,0 0 1 0 0,1 0-1 0 0,-1 0 1 0 0,1 0-1 0 0,0 0 1 0 0,0 0-1 0 0,-1 1-5 0 0,2 4 22 0 0,-2 0 25 0 0,0 0 0 0 0,1 1 0 0 0,0-1 1 0 0,0 1-1 0 0,1-1 0 0 0,0 0 0 0 0,0 0 0 0 0,1 1 0 0 0,0-1 0 0 0,0 0 0 0 0,1 0 0 0 0,0-1 0 0 0,0 1 0 0 0,0-1 0 0 0,1 1 0 0 0,0-1 1 0 0,0 0-1 0 0,1 0 0 0 0,0-1 0 0 0,0 1 0 0 0,0-1 0 0 0,0 0 0 0 0,1-1 0 0 0,0 1 0 0 0,0-1 0 0 0,0 0 0 0 0,1 0 0 0 0,-1-1 0 0 0,1 0 1 0 0,4 1-48 0 0,-3-2 163 0 0,0 0 0 0 0,0-1 0 0 0,1-1 1 0 0,-1 1-1 0 0,0-1 0 0 0,0-1 0 0 0,1 1 1 0 0,-1-1-1 0 0,0-1 0 0 0,0 0 1 0 0,0 0-1 0 0,0 0 0 0 0,0-1 0 0 0,-1 0 1 0 0,1-1-1 0 0,-1 0 0 0 0,1 0 0 0 0,-2 0 1 0 0,1-1-1 0 0,0 0 0 0 0,-1 0 1 0 0,0-1-1 0 0,0 0 0 0 0,0 0 0 0 0,-1 0 1 0 0,0-1-1 0 0,0 1 0 0 0,-1-1 0 0 0,0-1 1 0 0,0 1-1 0 0,0 0 0 0 0,-1-1 1 0 0,0 0-1 0 0,-1 0 0 0 0,0 0 0 0 0,0 0 1 0 0,0 0-1 0 0,-1 0 0 0 0,-1 0 0 0 0,1-1 1 0 0,-1 1-1 0 0,-1-5-163 0 0,1 7-9 0 0,0 0-1 0 0,0 0 1 0 0,-1 0 0 0 0,1 0-1 0 0,-2 1 1 0 0,1-1 0 0 0,0 0-1 0 0,-1 0 1 0 0,0 1 0 0 0,-1-1-1 0 0,1 1 1 0 0,-1 0 0 0 0,0-1-1 0 0,0 1 1 0 0,-1 1 0 0 0,1-1-1 0 0,-1 0 1 0 0,0 1 0 0 0,-1 0-1 0 0,1 0 1 0 0,-1 0 0 0 0,1 0-1 0 0,-1 1 1 0 0,0 0 0 0 0,-1 0-1 0 0,0 0 10 0 0,-2-1-211 0 0,0 0 0 0 0,0 1 0 0 0,0 0 0 0 0,-1 0 0 0 0,1 1 0 0 0,-1 0 0 0 0,0 1 0 0 0,0 0 0 0 0,1 0-1 0 0,-1 1 1 0 0,0 0 0 0 0,0 0 0 0 0,0 1 0 0 0,0 0 0 0 0,1 1 0 0 0,-1 0 0 0 0,1 0 0 0 0,-5 3 211 0 0,-39 19-3881 0 0,5 9-3315 0 0,30-18-1110 0 0</inkml:trace>
  <inkml:trace contextRef="#ctx0" brushRef="#br0" timeOffset="1105.375">2158 612 4745 0 0,'0'0'1420'0'0,"0"0"-237"0"0,0 0-176 0 0,0 0-55 0 0,0 0-14 0 0,0 0-81 0 0,0 0-147 0 0,0 0-133 0 0,0 0-87 0 0,0 0-67 0 0,0 0-31 0 0,0 0 6 0 0,0 0 8 0 0,-7 27-7 0 0,-19 87-15 0 0,25-113-368 0 0,1 1-1 0 0,-1-1 1 0 0,0 1 0 0 0,1-1 0 0 0,-1 1 0 0 0,1-1 0 0 0,0 1 0 0 0,-1-1 0 0 0,1 1 0 0 0,0-1 0 0 0,0 1 0 0 0,0-1 0 0 0,0 1 0 0 0,0-1 0 0 0,1 1 0 0 0,-1 0-1 0 0,0-1 1 0 0,1 1 0 0 0,-1-1 0 0 0,1 1 0 0 0,0-1 0 0 0,-1 0 0 0 0,1 1 0 0 0,0-1 0 0 0,0 0 0 0 0,0 1 0 0 0,0-1 0 0 0,0 0 0 0 0,0 0 0 0 0,0 0 0 0 0,0 0-1 0 0,0 0 1 0 0,0 0 0 0 0,1 0 0 0 0,-1 0 0 0 0,0 0 0 0 0,2 0-16 0 0,4 2 120 0 0,1 1 117 0 0,1 0-1 0 0,0 0 1 0 0,1-1 0 0 0,-1 0-1 0 0,1 0 1 0 0,-1-1-1 0 0,1-1 1 0 0,0 1 0 0 0,0-2-1 0 0,0 1 1 0 0,-1-1-1 0 0,5-1-236 0 0,-3-2 174 0 0,1 0 0 0 0,0 0-1 0 0,-1-1 1 0 0,0-1 0 0 0,0 0-1 0 0,0 0 1 0 0,-1-1-1 0 0,0-1 1 0 0,0 0 0 0 0,0 0-1 0 0,-1 0 1 0 0,0-2 0 0 0,0 1-1 0 0,-1-1 1 0 0,2-3-174 0 0,133-156 365 0 0,-142 168-389 0 0,-1 1 1 0 0,0-1-1 0 0,0 0 0 0 0,1 0 0 0 0,-1 0 0 0 0,0 0 0 0 0,1 0 0 0 0,-1 1 0 0 0,0-1 0 0 0,1 0 0 0 0,-1 0 0 0 0,0 0 0 0 0,1 0 1 0 0,-1 0-1 0 0,0 0 0 0 0,1 0 0 0 0,-1 0 0 0 0,0 0 0 0 0,1 0 0 0 0,-1 0 0 0 0,0 0 0 0 0,1 0 0 0 0,-1-1 0 0 0,0 1 1 0 0,0 0-1 0 0,1 0 0 0 0,-1 0 0 0 0,0 0 0 0 0,1 0 0 0 0,-1-1 0 0 0,0 1 0 0 0,0 0 0 0 0,1 0 0 0 0,-1-1 0 0 0,0 1 1 0 0,0 0-1 0 0,1 0 24 0 0,-2 12-191 0 0,0-4 167 0 0,0 0 1 0 0,0 0-1 0 0,1 1 0 0 0,0-1 0 0 0,1 0 0 0 0,-1 0 0 0 0,2 1 0 0 0,-1-1 0 0 0,1 0 0 0 0,0 0 0 0 0,1 0 0 0 0,0-1 0 0 0,0 1 0 0 0,1-1 0 0 0,0 1 0 0 0,0-1 0 0 0,1 0 0 0 0,-1-1 0 0 0,2 1 0 0 0,-1-1 0 0 0,1 0 0 0 0,0 0 0 0 0,0-1 1 0 0,0 1-1 0 0,1-1 0 0 0,6 3 24 0 0,-3-4 22 0 0,-1-1 0 0 0,0 0 0 0 0,1-1 0 0 0,0 0 0 0 0,0 0 0 0 0,0-1 0 0 0,-1 0 0 0 0,1-1 0 0 0,0 0 0 0 0,0-1 0 0 0,0 0 0 0 0,0 0 0 0 0,0-1 0 0 0,0 0 0 0 0,-1-1 0 0 0,1 0 1 0 0,-1-1-1 0 0,0 0 0 0 0,0 0 0 0 0,1-1-22 0 0,19-12 172 0 0,0-2 0 0 0,-1 0 0 0 0,-1-2 0 0 0,-1-1 0 0 0,6-8-172 0 0,-5 6 23 0 0,-2-1-1 0 0,-1-1 0 0 0,0-2 1 0 0,-3 0-1 0 0,0-1 0 0 0,-2-1 1 0 0,0-1-1 0 0,-3-1 0 0 0,-1 0 1 0 0,-1-1-1 0 0,-1-1 1 0 0,-2 0-1 0 0,-2 0 0 0 0,-1-1 1 0 0,-2-1-1 0 0,-1 1 0 0 0,0-26-22 0 0,-6 60-12 0 0,1 1-1 0 0,-1-1 0 0 0,1 1 1 0 0,-1-1-1 0 0,1 1 0 0 0,-1-1 1 0 0,0 1-1 0 0,1-1 1 0 0,-1 1-1 0 0,0 0 0 0 0,1-1 1 0 0,-1 1-1 0 0,0 0 0 0 0,1-1 1 0 0,-1 1-1 0 0,0 0 0 0 0,1 0 1 0 0,-1 0-1 0 0,0 0 1 0 0,0-1-1 0 0,0 1 0 0 0,1 0 1 0 0,-1 1-1 0 0,0-1 0 0 0,0 0 1 0 0,1 0-1 0 0,-1 0 0 0 0,0 0 1 0 0,1 0-1 0 0,-1 1 1 0 0,0-1-1 0 0,0 0 0 0 0,1 1 1 0 0,-1-1-1 0 0,0 0 0 0 0,1 1 1 0 0,-1-1-1 0 0,1 1 0 0 0,-1-1 1 0 0,1 1-1 0 0,-1 0 1 0 0,1-1-1 0 0,-1 1 0 0 0,1-1 1 0 0,-1 1-1 0 0,1 0 0 0 0,0-1 1 0 0,-1 1-1 0 0,1 0 0 0 0,0-1 1 0 0,0 1-1 0 0,-1 0 0 0 0,1 0 1 0 0,0-1-1 0 0,0 1 1 0 0,0 0-1 0 0,0 0 0 0 0,0-1 1 0 0,0 1-1 0 0,0 0 0 0 0,0 0 1 0 0,0-1-1 0 0,1 2 13 0 0,-14 30 12 0 0,2 0 0 0 0,1 1-1 0 0,1 0 1 0 0,2 0 0 0 0,2 1 0 0 0,1 0-1 0 0,1 0 1 0 0,2 0 0 0 0,1 1 0 0 0,2-1 0 0 0,2 2-12 0 0,-2-13 13 0 0,1 1 1 0 0,1-1 0 0 0,1 0-1 0 0,1 0 1 0 0,1 0 0 0 0,1-1 0 0 0,2 0-1 0 0,0 0 1 0 0,0-1 0 0 0,11 13-14 0 0,18 18-460 0 0,-38-52 152 0 0,-7-4-1770 0 0,-15-12-7311 0 0,10 11 370 0 0</inkml:trace>
  <inkml:trace contextRef="#ctx0" brushRef="#br0" timeOffset="1559.806">2802 384 9746 0 0,'0'0'1160'0'0,"0"0"-287"0"0,0 0 175 0 0,0 0 48 0 0,0 0-16 0 0,0 0-160 0 0,230-34-71 0 0,-180 27-1 0 0,5 7-72 0 0,0-4-120 0 0,8 1-184 0 0,-2-1-168 0 0,1 0-184 0 0,-3 4-280 0 0,2 0-496 0 0,-2-3-1352 0 0,-17 3-3754 0 0,-12 0-5600 0 0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506 0 4553 0 0,'0'0'1931'0'0,"0"0"-112"0"0,0 0 28 0 0,0 0 167 0 0,0 0 70 0 0,0 0-197 0 0,0 0-400 0 0,0 0-366 0 0,0 0-285 0 0,0 0-225 0 0,0 0-119 0 0,0 0-95 0 0,-32 3-42 0 0,-104 14-20 0 0,128-16-294 0 0,0 1 0 0 0,0-1 1 0 0,0 1-1 0 0,1 1 0 0 0,-1 0 1 0 0,1 0-1 0 0,0 0 0 0 0,0 1 1 0 0,0 0-1 0 0,0 1 1 0 0,1-1-1 0 0,-2 2-41 0 0,-10 8 117 0 0,-10 4 36 0 0,0 2 0 0 0,1 2 0 0 0,2 0-1 0 0,0 1 1 0 0,-2 6-153 0 0,20-22 20 0 0,0 1-1 0 0,1 0 0 0 0,1 0 1 0 0,-1 1-1 0 0,1 0 0 0 0,1 0 1 0 0,0 0-1 0 0,0 0 1 0 0,0 1-1 0 0,1 0 0 0 0,1-1 1 0 0,0 1-1 0 0,0 0 0 0 0,1 0 1 0 0,0 0-1 0 0,1 0 1 0 0,0 0-1 0 0,0 0 0 0 0,2 6-19 0 0,0-8 15 0 0,0-1-1 0 0,1 0 0 0 0,-1 0 0 0 0,1 0 0 0 0,1 0 0 0 0,-1 0 1 0 0,1-1-1 0 0,0 1 0 0 0,1-1 0 0 0,0 0 0 0 0,0-1 1 0 0,0 1-1 0 0,0-1 0 0 0,1 0 0 0 0,0 0 0 0 0,0-1 0 0 0,0 1 1 0 0,1-2-1 0 0,-1 1 0 0 0,1 0 0 0 0,6 1-14 0 0,7 3 37 0 0,0-1 0 0 0,1 0 0 0 0,-1-2 0 0 0,1 0 0 0 0,0-2 0 0 0,1 0-1 0 0,3-1-36 0 0,21-1-105 0 0,1-1 0 0 0,-1-3 0 0 0,-1-2 0 0 0,44-10 105 0 0,0-5-3123 0 0,-1-2-4385 0 0,-58 14-3887 0 0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4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58 869 3025 0 0,'0'0'777'0'0,"0"0"-131"0"0,0 0 138 0 0,0 0 445 0 0,0 0 422 0 0,0 0 175 0 0,0 0-139 0 0,0 0-377 0 0,6-35-351 0 0,20-109-230 0 0,-7 40 1057 0 0,-6 13 1720 0 0,16 142-2687 0 0,-8 15-706 0 0,-3 2 1 0 0,-3 1 0 0 0,-3-1 0 0 0,-2 2-1 0 0,-4 0 1 0 0,-3 0 0 0 0,-3 0-1 0 0,-7 48-113 0 0,6-101 15 0 0,0 0 0 0 0,0 0 0 0 0,-2 0 0 0 0,0-1-1 0 0,-1 1 1 0 0,-1-1 0 0 0,-1 0 0 0 0,0 0 0 0 0,-1 0 0 0 0,0-1-1 0 0,-1 0 1 0 0,-1 0 0 0 0,0-1 0 0 0,-2 0 0 0 0,1-1 0 0 0,-1 0-1 0 0,-12 10-14 0 0,20-22 19 0 0,0 0 0 0 0,0-1 0 0 0,-1 1 0 0 0,1-1 0 0 0,0 1 0 0 0,-1-1 0 0 0,1 0 0 0 0,0 0 0 0 0,-1 0 0 0 0,1-1 0 0 0,0 1 0 0 0,0-1 0 0 0,-1 0 0 0 0,1 0 0 0 0,0 0 0 0 0,0 0 0 0 0,0-1 0 0 0,0 1 0 0 0,0-1 0 0 0,0 0 0 0 0,1 1 0 0 0,-1-1 0 0 0,0-1 0 0 0,1 1 0 0 0,0 0-1 0 0,-1-1 1 0 0,1 1 0 0 0,0-1 0 0 0,0 1 0 0 0,0-1 0 0 0,1 0 0 0 0,-1 0 0 0 0,1 0 0 0 0,-1 0 0 0 0,1 0 0 0 0,0 0 0 0 0,0-1 0 0 0,1 1 0 0 0,-1 0 0 0 0,0 0 0 0 0,1-1 0 0 0,0 1 0 0 0,0 0 0 0 0,0-1 0 0 0,1-1-19 0 0,-4-26-21 0 0,2 0 0 0 0,2 0 0 0 0,1-1 0 0 0,1 1 0 0 0,1 1 0 0 0,2-1 0 0 0,1 0 0 0 0,2 1 0 0 0,1 1 0 0 0,1 0 0 0 0,1 0-1 0 0,2 1 1 0 0,10-16 21 0 0,4-9-25 0 0,2 2-1 0 0,2 1 0 0 0,3 1 1 0 0,1 2-1 0 0,3 2 0 0 0,1 1 1 0 0,3 2-1 0 0,6-3 26 0 0,-30 29 4 0 0,1 1 0 0 0,0 0 0 0 0,1 1 0 0 0,1 2 0 0 0,0 0 0 0 0,1 1 0 0 0,0 1 0 0 0,1 1 0 0 0,0 2 0 0 0,0 0 0 0 0,0 1 0 0 0,1 2 0 0 0,0 0 0 0 0,5 2-4 0 0,-26 2 0 0 0,1 0 0 0 0,-1 1 0 0 0,0-1 0 0 0,0 1 0 0 0,0 0 0 0 0,0 1 0 0 0,0-1 0 0 0,0 1 0 0 0,0-1 0 0 0,0 1 0 0 0,0 0 0 0 0,-1 1 0 0 0,1-1 0 0 0,-1 1 0 0 0,0-1 0 0 0,1 1 0 0 0,-1 0 0 0 0,0 0 0 0 0,-1 1 0 0 0,1-1 0 0 0,-1 1 0 0 0,1-1 0 0 0,-1 1 0 0 0,0 0 0 0 0,0-1 0 0 0,-1 1 0 0 0,1 0 0 0 0,-1 0 0 0 0,0 1 0 0 0,0-1 0 0 0,0 0 0 0 0,0 0 0 0 0,-1 3 0 0 0,-4 122-16 0 0,-1-111 36 0 0,0 1 0 0 0,-2-1 0 0 0,0 0 0 0 0,-1 0-1 0 0,-1-1 1 0 0,0 0 0 0 0,-2-1 0 0 0,0 0 0 0 0,-2 2-20 0 0,-2 0-77 0 0,0-1 0 0 0,-2 0 0 0 0,0-1-1 0 0,0 0 1 0 0,-1-2 0 0 0,-1 0 0 0 0,-1-1 0 0 0,0-1 0 0 0,0-1 0 0 0,-1-1 0 0 0,-1-1 0 0 0,0 0 0 0 0,0-2 77 0 0,11-4-488 0 0,-1 0-1 0 0,0 0 0 0 0,0-1 0 0 0,0-1 1 0 0,0 0-1 0 0,0-1 0 0 0,0 0 1 0 0,0-1-1 0 0,-1 0 489 0 0,-9-13-5019 0 0,16-4-2265 0 0,4 7 2498 0 0</inkml:trace>
  <inkml:trace contextRef="#ctx0" brushRef="#br0" timeOffset="262.76">1278 545 8002 0 0,'0'0'1376'0'0,"0"0"-304"0"0,0 0-90 0 0,0 0 206 0 0,0 0 216 0 0,0 0 37 0 0,0 0-156 0 0,0 0-282 0 0,0 0-256 0 0,0 0-206 0 0,-32 32-185 0 0,-102 99-106 0 0,86-68 5 0 0,46-53-205 0 0,1-7-25 0 0,-1 0-1 0 0,1 0 0 0 0,0 0 1 0 0,0 0-1 0 0,0 1 0 0 0,0-1 1 0 0,0 0-1 0 0,1 1 0 0 0,0-1 1 0 0,0 0-1 0 0,0 1 1 0 0,0-1-1 0 0,0 1 0 0 0,0-1 1 0 0,1 0-1 0 0,0 1 0 0 0,0-1 1 0 0,0 0-1 0 0,0 0 0 0 0,0 0 1 0 0,0 1-1 0 0,1-1 0 0 0,0 0 1 0 0,0-1-1 0 0,0 1 0 0 0,0 0 1 0 0,0-1-1 0 0,0 1 1 0 0,0-1-1 0 0,1 1 0 0 0,0-1 1 0 0,-1 0-1 0 0,1 0 0 0 0,0 0 1 0 0,0-1-1 0 0,0 1 0 0 0,0-1 1 0 0,0 1-1 0 0,0-1 0 0 0,0 0 1 0 0,1 0-1 0 0,1 0-24 0 0,8-1 79 0 0,0 0-1 0 0,0-1 1 0 0,0-1-1 0 0,0 0 1 0 0,0 0 0 0 0,0-2-1 0 0,-1 1 1 0 0,1-2-1 0 0,-1 1 1 0 0,0-2-1 0 0,0 0 1 0 0,-1 0-1 0 0,0-1 1 0 0,0 0 0 0 0,0-1-1 0 0,-1 0 1 0 0,0-1-1 0 0,-1 0 1 0 0,0-1-1 0 0,0 0 1 0 0,-1 0 0 0 0,-1 0-1 0 0,1-1 1 0 0,-2-1-1 0 0,1 1 1 0 0,-2-1-1 0 0,1 0 1 0 0,-2 0-1 0 0,0-1 1 0 0,0 1 0 0 0,-1-1-1 0 0,0 0 1 0 0,-1-7-79 0 0,-1 12-55 0 0,0-1 0 0 0,-1 1 0 0 0,0-1 0 0 0,0 1 0 0 0,-1-1 1 0 0,0 1-1 0 0,-1-1 0 0 0,0 1 0 0 0,0 0 0 0 0,-1-1 0 0 0,0 1 0 0 0,0 0 1 0 0,-1 1-1 0 0,0-1 0 0 0,0 1 0 0 0,-1 0 0 0 0,0 0 0 0 0,0 0 0 0 0,0 0 1 0 0,-1 1-1 0 0,0 0 0 0 0,-3-2 55 0 0,3 4-242 0 0,1-1 1 0 0,-1 1-1 0 0,-1 0 1 0 0,1 1-1 0 0,-1-1 1 0 0,1 1-1 0 0,-1 0 1 0 0,0 1 0 0 0,0 0-1 0 0,0 0 1 0 0,0 0-1 0 0,0 1 1 0 0,-1 0-1 0 0,1 1 1 0 0,-1-1 241 0 0,-29 7-4410 0 0,0 10-3943 0 0,26-8 2377 0 0</inkml:trace>
  <inkml:trace contextRef="#ctx0" brushRef="#br0" timeOffset="470.997">1709 700 14307 0 0,'0'0'683'0'0,"0"0"-456"0"0,0 0-6 0 0,0 0 279 0 0,0 0 196 0 0,0 0 67 0 0,0 0-123 0 0,0 0-234 0 0,0 0-168 0 0,-14 31-112 0 0,-41 97-74 0 0,36-66-34 0 0,17-11-2211 0 0,6-55-9302 0 0,-4 1 6306 0 0</inkml:trace>
  <inkml:trace contextRef="#ctx0" brushRef="#br0" timeOffset="1045.981">1840 851 3721 0 0,'0'0'3778'0'0,"0"0"-1936"0"0,0 0-521 0 0,0 0 177 0 0,0 0 113 0 0,0 0-120 0 0,0 0-406 0 0,0 0-438 0 0,0 0-265 0 0,0 0-132 0 0,0 0-62 0 0,0 0-31 0 0,27-29-20 0 0,86-91-33 0 0,-29 23 77 0 0,-71 82-210 0 0,-10 11-16 0 0,0 0 0 0 0,0 0 0 0 0,0 0 0 0 0,0 1 0 0 0,0-1 0 0 0,1 1 0 0 0,0 0 0 0 0,-1 0 0 0 0,1 0 0 0 0,0 0 0 0 0,1 1 0 0 0,-1 0 0 0 0,0 0 0 0 0,1 0 0 0 0,-1 0 0 0 0,1 1 0 0 0,0-1 0 0 0,3 1 45 0 0,2 41-880 0 0,-11 129 816 0 0,2-164 141 0 0,1 0-1 0 0,-1-1 1 0 0,1 1-1 0 0,1-1 1 0 0,-1 1-1 0 0,1-1 1 0 0,-1 0-1 0 0,1 0 1 0 0,1 0-1 0 0,-1 0 1 0 0,0 0-1 0 0,1-1 1 0 0,0 1-1 0 0,0-1 1 0 0,0 0 0 0 0,0 0-1 0 0,0-1 1 0 0,1 1-1 0 0,-1-1 1 0 0,1 0-1 0 0,-1 0 1 0 0,1-1-1 0 0,0 1 1 0 0,0-1-1 0 0,0 0 1 0 0,0 0-1 0 0,0-1 1 0 0,0 1-1 0 0,0-1 1 0 0,0 0-1 0 0,0-1 1 0 0,0 1-1 0 0,0-1 1 0 0,0 0-1 0 0,0 0 1 0 0,0 0-1 0 0,-1-1 1 0 0,1 0-1 0 0,0 0 1 0 0,-1 0 0 0 0,1 0-1 0 0,-1-1 1 0 0,0 0-1 0 0,0 0 1 0 0,1-1-77 0 0,16-15 262 0 0,0-1 0 0 0,-2-1 0 0 0,0 0 0 0 0,-2-2 0 0 0,0 0 0 0 0,8-17-262 0 0,22-40-5171 0 0,-18 31-2882 0 0,-20 34-349 0 0</inkml:trace>
  <inkml:trace contextRef="#ctx0" brushRef="#br0" timeOffset="1333.96">3053 0 15883 0 0,'0'0'661'0'0,"0"0"-179"0"0,0 0 240 0 0,0 0 277 0 0,0 0 129 0 0,-2 32-65 0 0,-9 103-244 0 0,-34 320 1196 0 0,22-278-4202 0 0,-1-132-3302 0 0,-8-32-6750 0 0,25-12 8382 0 0</inkml:trace>
  <inkml:trace contextRef="#ctx0" brushRef="#br0" timeOffset="1710.467">2757 427 6729 0 0,'0'0'3867'0'0,"0"0"-1692"0"0,0 0-690 0 0,0 0-206 0 0,0 0-208 0 0,0 0-227 0 0,0 0-230 0 0,34-10-169 0 0,110-29-101 0 0,-54 29 130 0 0,67 24-825 0 0,-120-4-2302 0 0,-12-5-5672 0 0,-19-4 327 0 0</inkml:trace>
  <inkml:trace contextRef="#ctx0" brushRef="#br0" timeOffset="749.006">1709 44 6025 0 0,'0'0'-912'0'0,"0"0"-704"0"0,0 0-289 0 0,0 0 313 0 0,0 0 1592 0 0</inkml:trace>
  <inkml:trace contextRef="#ctx0" brushRef="#br0" timeOffset="2189.881">1678 103 0 0 0,'0'0'705'0'0,"0"0"580"0"0,0 0 440 0 0,0 0 367 0 0,0 0 195 0 0,0 0-99 0 0,0 0-297 0 0,0 0-308 0 0,0 0-237 0 0,0 0-189 0 0,0 0-174 0 0,0 0-121 0 0,0 0-114 0 0,1-5-101 0 0,2-17-108 0 0,-3 21-520 0 0,-1 1 0 0 0,1 0 1 0 0,-1-1-1 0 0,1 1 1 0 0,0 0-1 0 0,-1-1 0 0 0,1 1 1 0 0,-1 0-1 0 0,1 0 1 0 0,-1-1-1 0 0,1 1 0 0 0,-1 0 1 0 0,1 0-1 0 0,-1 0 0 0 0,1 0 1 0 0,-1 0-1 0 0,1 0 1 0 0,-1 0-1 0 0,1 0 0 0 0,-1 0 1 0 0,1 0-1 0 0,-1 0 1 0 0,1 0-1 0 0,-1 0 0 0 0,1 0 1 0 0,-1 0-1 0 0,1 0 1 0 0,-1 1-1 0 0,1-1 0 0 0,-1 0 1 0 0,1 0-1 0 0,0 1 0 0 0,-1-1 1 0 0,1 0-1 0 0,-1 1 1 0 0,1-1-1 0 0,0 0 0 0 0,-1 1 1 0 0,1-1-1 0 0,0 0 1 0 0,-1 1-1 0 0,1-1 0 0 0,0 1 1 0 0,0-1-1 0 0,-1 1 1 0 0,1-1-1 0 0,0 1 0 0 0,0-1 1 0 0,0 1-1 0 0,0-1-19 0 0,-17 44-1132 0 0,36-40-1154 0 0,-7-3-3390 0 0,-5 2-2060 0 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0 0 0,'0'0'1251'0'0,"0"0"223"0"0,0 0 175 0 0,0 0 241 0 0,0 0 182 0 0,0 0-99 0 0,0 0-361 0 0,0 0-401 0 0,0 0-387 0 0,0 0-245 0 0,0 0-127 0 0,5-8 1603 0 0,11 19 4341 0 0,5-24-4278 0 0,-13 8-2634 0 0,53-39 1001 0 0,-109 88 1106 0 0,48-41-1612 0 0,24-2-156 0 0,18-15-1144 0 0,-37 7-3610 0 0,-3-2-4630 0 0,-2 6-1544 0 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6.5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0,'0'0'878'0'0,"0"0"913"0"0,0 0 328 0 0,0 0-15 0 0,0 0-131 0 0,0 0-217 0 0,0 0-182 0 0,0 0-143 0 0,0 0-103 0 0,0 0-61 0 0,0 0-46 0 0,0 0-64 0 0,2 4-120 0 0,7 10-146 0 0,-27 9 2813 0 0,71-46-2711 0 0,-53 23-922 0 0,0 0 15 0 0,0 0 30 0 0,0 0-6 0 0,0 0 4 0 0,0 0 11 0 0,0 0-31 0 0,0 0-18 0 0,0 0-25 0 0,0 0-15 0 0,0 0 7 0 0,0 0 18 0 0,0 0 8 0 0,0 0-5 0 0,0 0-8 0 0,0 0-5 0 0,0 0 5 0 0,0 0 8 0 0,3-1-961 0 0,0-4-5384 0 0,-3 4-1336 0 0,0 1-4155 0 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6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1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5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2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9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12947 0 0,'0'0'480'0'0,"0"0"-456"0"0,0 0-264 0 0,0 0-8 0 0,0 0 208 0 0,0 0 216 0 0,0 0 56 0 0,0 0-32 0 0,0 0-144 0 0,0 0-208 0 0,0 0-272 0 0,0 0-280 0 0,6 4-289 0 0,-4-4-415 0 0,0 0-960 0 0,0 0-1489 0 0,-1 0 176 0 0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0 2240 0 0,'0'0'1463'0'0,"0"0"-998"0"0,0 0-317 0 0,0 0 280 0 0,0 0 439 0 0,0 0 375 0 0,0 0 205 0 0,0 0-10 0 0,0 0-153 0 0,3 34-240 0 0,9 103-210 0 0,-8 86 1580 0 0,-23-17-2166 0 0,3-146-1078 0 0,5-42-1699 0 0,-4-8-3325 0 0,12-9 2453 0 0,1-1 454 0 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2801 0 0,'0'0'438'0'0,"0"0"-171"0"0,0 0 117 0 0,0 0 355 0 0,0 0 396 0 0,0 0 335 0 0,37-4 177 0 0,119-13-35 0 0,-30-13 1072 0 0,-60 13-1508 0 0,361-73 1713 0 0,-370 86-3310 0 0,-54 37-1837 0 0,-86 42-6328 0 0,-2-3 2609 0 0,67-57 5977 0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1 181 0 0 0,'0'0'432'0'0,"0"0"578"0"0,0 0 338 0 0,0 0 368 0 0,0 0 315 0 0,0 0 107 0 0,0 0-87 0 0,0 0-244 0 0,0 0-317 0 0,0 0-340 0 0,38-10-290 0 0,121-29-245 0 0,18-16 417 0 0,44 0-431 0 0,-70 34-4714 0 0,-116 20-1161 0 0,-25 1 2061 0 0,7 0-2468 0 0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8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80 372 1544 0 0,'0'0'522'0'0,"0"0"42"0"0,0 0 344 0 0,0 0 418 0 0,0 0 307 0 0,0 0 89 0 0,37-14-146 0 0,114-42-223 0 0,-20-7 1279 0 0,-122 58-2486 0 0,1-1-1 0 0,-2 0 0 0 0,1 0 0 0 0,0-1 1 0 0,-1 0-1 0 0,-1-1 0 0 0,1 1 1 0 0,-1-2-1 0 0,0 1 0 0 0,-1-1 0 0 0,0 0 1 0 0,0 0-1 0 0,-1-1 0 0 0,-1 1 1 0 0,1-1-1 0 0,-1 0 0 0 0,-1-1 1 0 0,1-4-146 0 0,-2 9 81 0 0,-1 3-25 0 0,0 0 1 0 0,0 0-1 0 0,0 0 1 0 0,0 0-1 0 0,0 0 1 0 0,-1-1-1 0 0,1 1 1 0 0,-1 0 0 0 0,0 0-1 0 0,0-1 1 0 0,0 1-1 0 0,0 0 1 0 0,-1-1-1 0 0,1 1 1 0 0,-1 0-1 0 0,0 0 1 0 0,0 0-1 0 0,0 0 1 0 0,0-1-1 0 0,-1 1 1 0 0,0-2-57 0 0,-1 6-44 0 0,0 0 0 0 0,1-1 1 0 0,0 1-1 0 0,-1 0 0 0 0,1 0 0 0 0,-1 0 1 0 0,1 1-1 0 0,0-1 0 0 0,0 0 0 0 0,0 1 1 0 0,0 0-1 0 0,0-1 0 0 0,0 1 1 0 0,0 0-1 0 0,0 0 0 0 0,1 0 0 0 0,-1 0 1 0 0,1 0-1 0 0,-1 0 0 0 0,1 1 0 0 0,0-1 1 0 0,0 0-1 0 0,0 1 0 0 0,0 1 44 0 0,-5 5-45 0 0,-19 40 7 0 0,2 0 0 0 0,3 2 0 0 0,1 1 1 0 0,3 0-1 0 0,2 1 0 0 0,2 0 0 0 0,3 1 0 0 0,2 1 0 0 0,1 18 38 0 0,-10 52-27 0 0,10-82-132 0 0,-1 0 0 0 0,-2-1 0 0 0,-2 0 0 0 0,-2-1 0 0 0,-1 0 0 0 0,-2-1 1 0 0,-6 6 158 0 0,20-42-135 0 0,-1-1 1 0 0,0 0-1 0 0,0-1 1 0 0,0 1-1 0 0,0 0 1 0 0,0-1-1 0 0,-1 0 1 0 0,1 0-1 0 0,-1 0 1 0 0,0 0-1 0 0,1 0 1 0 0,-1-1-1 0 0,0 1 1 0 0,0-1-1 0 0,0 0 1 0 0,0-1-1 0 0,0 1 1 0 0,0 0-1 0 0,0-1 1 0 0,0 0-1 0 0,0 0 1 0 0,0-1-1 0 0,0 1 1 0 0,0-1-1 0 0,0 1 1 0 0,0-1-1 0 0,0-1 1 0 0,0 1-1 0 0,0 0 1 0 0,0-1-1 0 0,1 0 1 0 0,-1 0-1 0 0,1 0 1 0 0,-1 0-1 0 0,1-1 1 0 0,0 1-1 0 0,0-1 1 0 0,0 0-1 0 0,0 0 1 0 0,0 0-1 0 0,1 0 1 0 0,-1 0-1 0 0,1-1 1 0 0,0 1-1 0 0,0-1 1 0 0,0-1 134 0 0,-5-4 19 0 0,2-1-1 0 0,-1-1 1 0 0,1 1-1 0 0,1-1 1 0 0,0 0 0 0 0,0 0-1 0 0,1 0 1 0 0,1 0-1 0 0,0 0 1 0 0,0-1 0 0 0,1 1-1 0 0,0-1 1 0 0,2-10-19 0 0,-1 15 193 0 0,1 1 0 0 0,0-1 0 0 0,0 1 0 0 0,0 0 0 0 0,1-1 1 0 0,0 1-1 0 0,0 0 0 0 0,1 0 0 0 0,0 0 0 0 0,0 0 0 0 0,0 1 0 0 0,0-1 0 0 0,1 1 1 0 0,0-1-1 0 0,1 2 0 0 0,-1-1 0 0 0,1 0 0 0 0,0 1 0 0 0,0 0 0 0 0,0 0 1 0 0,0 0-1 0 0,1 0 0 0 0,-1 1 0 0 0,7-3-193 0 0,279-75 3407 0 0,-266 75-3402 0 0,1 0-1 0 0,-1-2 0 0 0,-1-1 1 0 0,0-1-1 0 0,0-1 1 0 0,-1-1-1 0 0,0-1 0 0 0,-1-1 1 0 0,-1 0-1 0 0,0-2 0 0 0,8-9-4 0 0,-11 1-2121 0 0,-8 8-6263 0 0,-10 12 1655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8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8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0 232 2641 0 0,'0'0'1735'0'0,"0"0"-106"0"0,0 0 128 0 0,35-5 243 0 0,117-20 110 0 0,302-62 5127 0 0,253-23-5462 0 0,-636 106-2480 0 0,-41 3-3220 0 0,-34 3-1149 0 0,-4 5 3202 0 0,4-5 183 0 0,-6 5-2799 0 0,1-2 1357 0 0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8178 0 0,'0'0'1951'0'0,"0"0"-996"0"0,0 0-163 0 0,0 0 379 0 0,0 0 309 0 0,0 0 95 0 0,0 0-172 0 0,31-3-243 0 0,102-10-206 0 0,110-30 1384 0 0,312-58-901 0 0,-369 72-3478 0 0,-2 2-3649 0 0,-137 23-692 0 0,-14 0-2899 0 0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1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1338 256 0 0,'0'0'1007'0'0,"0"0"-7"0"0,0 0 168 0 0,0 0 298 0 0,0 0 269 0 0,0 0 117 0 0,0 0-102 0 0,0 0-235 0 0,36-28-300 0 0,114-87-280 0 0,-48 26 343 0 0,-66 57-986 0 0,0-2 1 0 0,-3-2 0 0 0,-1-1-1 0 0,-1-1 1 0 0,-2-1 0 0 0,-2-2-1 0 0,-2-1 1 0 0,-2-1-1 0 0,2-8-292 0 0,-21 41 30 0 0,0-1 0 0 0,0 1 0 0 0,-1-1 1 0 0,-1 1-1 0 0,0-1 0 0 0,0 0 0 0 0,-1 0 0 0 0,0 0 0 0 0,-1 0 0 0 0,0 0 0 0 0,-1 0 0 0 0,0 0 0 0 0,-1 0 0 0 0,0 1 0 0 0,-1-1 0 0 0,0 0 0 0 0,-1 1 0 0 0,0 0 0 0 0,0 0 0 0 0,-1 0 0 0 0,0 0 0 0 0,-4-3-30 0 0,6 10-41 0 0,-1 0 1 0 0,0 0 0 0 0,1 0-1 0 0,-1 0 1 0 0,0 1 0 0 0,0 0 0 0 0,-1 0-1 0 0,1 0 1 0 0,0 0 0 0 0,-1 1-1 0 0,1 0 1 0 0,-1 0 0 0 0,1 0 0 0 0,-1 0-1 0 0,1 1 1 0 0,-1 0 0 0 0,0 0-1 0 0,1 0 1 0 0,-1 0 0 0 0,0 1-1 0 0,1-1 1 0 0,-1 1 0 0 0,1 1 0 0 0,-1-1-1 0 0,1 1 1 0 0,0-1 0 0 0,-1 1-1 0 0,1 0 1 0 0,0 1 0 0 0,0-1 0 0 0,0 1-1 0 0,1 0 1 0 0,-1-1 0 0 0,1 2-1 0 0,-1-1 1 0 0,1 0 0 0 0,0 1-1 0 0,0-1 1 0 0,1 1 0 0 0,-1 0 0 0 0,1 0-1 0 0,-2 4 41 0 0,3-6-24 0 0,-1 1-1 0 0,1-1 1 0 0,1 1-1 0 0,-1 0 1 0 0,0-1-1 0 0,0 1 1 0 0,1 0-1 0 0,0 0 1 0 0,0 0-1 0 0,-1-1 1 0 0,1 1-1 0 0,1 0 1 0 0,-1 0-1 0 0,0 0 1 0 0,1-1-1 0 0,0 1 1 0 0,-1 0-1 0 0,1-1 1 0 0,0 1-1 0 0,0 0 1 0 0,1-1-1 0 0,-1 1 1 0 0,0-1-1 0 0,1 0 1 0 0,0 1-1 0 0,-1-1 1 0 0,1 0-1 0 0,0 0 0 0 0,0 0 1 0 0,0 0-1 0 0,0 0 1 0 0,1-1-1 0 0,-1 1 1 0 0,0-1-1 0 0,1 1 1 0 0,-1-1-1 0 0,1 0 1 0 0,0 0 24 0 0,106 26 236 0 0,75-22 147 0 0,-181-5-338 0 0,0 0 1 0 0,-1 0-1 0 0,1 0 0 0 0,-1 1 0 0 0,1-1 1 0 0,-1 1-1 0 0,1 0 0 0 0,-1 0 0 0 0,1 0 1 0 0,-1 0-1 0 0,0 0 0 0 0,1 0 1 0 0,-1 0-1 0 0,0 1 0 0 0,0-1 0 0 0,0 1 1 0 0,0 0-1 0 0,0 0 0 0 0,-1-1 0 0 0,1 1 1 0 0,0 0-1 0 0,-1 1 0 0 0,1-1 0 0 0,-1 0 1 0 0,0 0-1 0 0,0 1 0 0 0,0-1 0 0 0,0 0 1 0 0,0 1-1 0 0,0-1 0 0 0,-1 1 0 0 0,1-1 1 0 0,-1 1-1 0 0,0-1 0 0 0,0 1 0 0 0,0 0 1 0 0,0-1-1 0 0,0 1 0 0 0,0-1 0 0 0,-1 1 1 0 0,1-1-1 0 0,-1 1 0 0 0,1-1 0 0 0,-1 1 1 0 0,0-1-1 0 0,-1 1-45 0 0,-108 224 1359 0 0,108-222-1458 0 0,-7 51-287 0 0,41-40-3898 0 0,12-16-8874 0 0,-36 0 11178 0 0</inkml:trace>
  <inkml:trace contextRef="#ctx0" brushRef="#br0" timeOffset="348.749">1143 834 216 0 0,'0'0'1919'0'0,"0"0"-875"0"0,0 0-203 0 0,0 0 180 0 0,0 0 245 0 0,0 0 90 0 0,-15 31-137 0 0,-44 97-259 0 0,58-127-933 0 0,0 0 0 0 0,0 0 0 0 0,0 0 0 0 0,0 0 0 0 0,0 0 0 0 0,0 0-1 0 0,0 0 1 0 0,0 0 0 0 0,0 1 0 0 0,0-1 0 0 0,1 0 0 0 0,-1 0 0 0 0,1 1 0 0 0,-1-1 0 0 0,1 0-1 0 0,-1 1 1 0 0,1-1 0 0 0,0 1 0 0 0,0-1 0 0 0,-1 1 0 0 0,1-1 0 0 0,0 0 0 0 0,0 1 0 0 0,1-1 0 0 0,-1 1-1 0 0,0-1 1 0 0,0 1 0 0 0,1-1 0 0 0,-1 0 0 0 0,1 1 0 0 0,-1-1 0 0 0,1 0 0 0 0,-1 1 0 0 0,1-1 0 0 0,0 0-1 0 0,0 0 1 0 0,0 1 0 0 0,-1-1 0 0 0,1 0 0 0 0,0 0 0 0 0,1 0 0 0 0,-1 0 0 0 0,0 0-27 0 0,5 2 205 0 0,-1 0 42 0 0,1 1 1 0 0,0-1 0 0 0,0-1-1 0 0,1 1 1 0 0,-1-1 0 0 0,0 0-1 0 0,1 0 1 0 0,-1-1 0 0 0,1 0 0 0 0,0 0-1 0 0,-1-1 1 0 0,1 1 0 0 0,0-2-1 0 0,-1 1 1 0 0,1-1 0 0 0,0 0-1 0 0,-1 0 1 0 0,1 0 0 0 0,-1-1-1 0 0,1 0 1 0 0,-1-1 0 0 0,0 1-1 0 0,0-1 1 0 0,0 0 0 0 0,5-4-248 0 0,1-1 317 0 0,0 0 1 0 0,0 0 0 0 0,-1-1-1 0 0,-1-1 1 0 0,1 1 0 0 0,-1-2-1 0 0,-1 0 1 0 0,0 0 0 0 0,-1 0-1 0 0,0-1 1 0 0,5-11-318 0 0,-8 17 2 0 0,-1 0 1 0 0,-1-1-1 0 0,1 0 1 0 0,-1 0-1 0 0,0 0 1 0 0,-1 0-1 0 0,0 0 1 0 0,0 0-1 0 0,0-1 1 0 0,-1 1-1 0 0,0-1 1 0 0,0 0-1 0 0,-1 1 1 0 0,0-1-1 0 0,-1 1 1 0 0,1-1-1 0 0,-1 1 0 0 0,-1-1 1 0 0,1 1-1 0 0,-2-1 1 0 0,1 1-1 0 0,-1 0 1 0 0,0 0-1 0 0,0 0 1 0 0,0 0-1 0 0,-1 1 1 0 0,0 0-1 0 0,-1-1 1 0 0,0 1-1 0 0,1 1 1 0 0,-2-1-1 0 0,1 1 1 0 0,-1 0-1 0 0,0 0 1 0 0,0 0-1 0 0,-5-2-2 0 0,-69-8-2871 0 0,27 26-5562 0 0,37-3-1242 0 0</inkml:trace>
  <inkml:trace contextRef="#ctx0" brushRef="#br0" timeOffset="691.948">1895 245 11538 0 0,'0'0'985'0'0,"0"0"-427"0"0,0 0-221 0 0,0 0 155 0 0,0 0 232 0 0,0 0 128 0 0,0 0-21 0 0,0 0-115 0 0,-15 32-112 0 0,-44 104-86 0 0,32-35 295 0 0,21-60-669 0 0,1-1 1 0 0,3 1-1 0 0,1 0 1 0 0,2 0-1 0 0,2 0 1 0 0,2 0-1 0 0,6 26-144 0 0,22 60-996 0 0,-40-121-6828 0 0,4-7 4268 0 0,-1 1-4047 0 0</inkml:trace>
  <inkml:trace contextRef="#ctx0" brushRef="#br0" timeOffset="942.854">1442 642 10234 0 0,'0'0'607'0'0,"0"0"-310"0"0,0 0-118 0 0,0 0 58 0 0,0 0 21 0 0,0 0-5 0 0,31 0-43 0 0,102-3-41 0 0,269-18-926 0 0,-274 12-3306 0 0,9-2-3330 0 0,-112 7 7162 0 0</inkml:trace>
  <inkml:trace contextRef="#ctx0" brushRef="#br0" timeOffset="1405.961">2493 543 1936 0 0,'0'0'3172'0'0,"0"0"-556"0"0,0 0-389 0 0,0 0-301 0 0,0 0-267 0 0,0 0-225 0 0,0 0-223 0 0,-32 12-160 0 0,-101 37-167 0 0,117-43-675 0 0,0 0-1 0 0,0 2 1 0 0,0-1 0 0 0,1 2 0 0 0,0 0 0 0 0,1 1-1 0 0,0 0 1 0 0,-8 9-209 0 0,2-2 124 0 0,13-12-113 0 0,1 0 0 0 0,-1 0 0 0 0,1 1 0 0 0,0 0 1 0 0,1 0-1 0 0,0 1 0 0 0,0 0 0 0 0,0-1 1 0 0,1 2-1 0 0,-1-1 0 0 0,2 0 0 0 0,-1 1 0 0 0,1 0 1 0 0,0 0-1 0 0,1 0 0 0 0,0 0 0 0 0,0 1-11 0 0,2-7 1 0 0,1 0 0 0 0,-1 0-1 0 0,0 0 1 0 0,1 0 0 0 0,0 0-1 0 0,-1-1 1 0 0,1 1 0 0 0,0 0 0 0 0,0 0-1 0 0,0-1 1 0 0,0 1 0 0 0,0-1-1 0 0,0 1 1 0 0,0-1 0 0 0,1 1-1 0 0,-1-1 1 0 0,0 0 0 0 0,1 1-1 0 0,-1-1 1 0 0,1 0 0 0 0,0 0 0 0 0,-1 0-1 0 0,1 0 1 0 0,0-1 0 0 0,0 1-1 0 0,-1 0 1 0 0,1-1 0 0 0,0 1-1 0 0,0-1 1 0 0,0 0 0 0 0,0 1-1 0 0,0-1 1 0 0,1 0-1 0 0,70-1 317 0 0,-51-4-258 0 0,-1 0 0 0 0,1-2 0 0 0,-1-1 0 0 0,0 0-1 0 0,-1-2 1 0 0,0 0 0 0 0,0-2 0 0 0,-1 0 0 0 0,0-1-1 0 0,10-10-58 0 0,69-78 239 0 0,-98 101-253 0 0,0 0 1 0 0,0 0-1 0 0,-1 1 0 0 0,1-1 0 0 0,0 0 0 0 0,0 1 0 0 0,0-1 0 0 0,0 0 1 0 0,0 1-1 0 0,0-1 0 0 0,0 0 0 0 0,0 1 0 0 0,0-1 0 0 0,0 0 1 0 0,0 0-1 0 0,0 1 0 0 0,1-1 0 0 0,-1 0 0 0 0,0 1 0 0 0,0-1 0 0 0,0 0 1 0 0,0 1-1 0 0,0-1 0 0 0,1 0 0 0 0,-1 0 0 0 0,0 1 0 0 0,0-1 0 0 0,0 0 1 0 0,1 0-1 0 0,-1 0 0 0 0,0 1 0 0 0,0-1 0 0 0,1 0 0 0 0,-1 0 1 0 0,0 0-1 0 0,1 0 0 0 0,-1 0 0 0 0,0 1 0 0 0,0-1 0 0 0,1 0 0 0 0,-1 0 1 0 0,0 0-1 0 0,1 0 0 0 0,-1 0 0 0 0,0 0 0 0 0,1 0 0 0 0,-1 0 1 0 0,0 0-1 0 0,1 0 0 0 0,-1 0 0 0 0,0 0 0 0 0,1 0 0 0 0,-1 0 0 0 0,0-1 14 0 0,-11 47-211 0 0,6-30 115 0 0,4-13 83 0 0,0 0-1 0 0,0 0 1 0 0,0 1-1 0 0,0-1 1 0 0,0 0-1 0 0,0 0 1 0 0,1 1 0 0 0,-1-1-1 0 0,1 0 1 0 0,0 0-1 0 0,0 1 1 0 0,1-1-1 0 0,-1 0 1 0 0,1 1-1 0 0,-1-1 1 0 0,1 0-1 0 0,0 0 1 0 0,0 0-1 0 0,0 0 1 0 0,1 1-1 0 0,-1-2 1 0 0,1 1-1 0 0,0 0 1 0 0,-1 0-1 0 0,1 0 1 0 0,1-1-1 0 0,-1 1 1 0 0,0-1 0 0 0,0 0-1 0 0,1 0 1 0 0,0 0-1 0 0,-1 0 1 0 0,1 0-1 0 0,0 0 1 0 0,0-1-1 0 0,0 1 1 0 0,0-1-1 0 0,2 1 14 0 0,6 1 49 0 0,1-1 0 0 0,-1 0 1 0 0,1-1-1 0 0,-1 0 0 0 0,1-1 0 0 0,-1 0 0 0 0,1-1 0 0 0,-1 0 0 0 0,1-1 0 0 0,-1 0 1 0 0,0-1-1 0 0,0 0 0 0 0,0-1 0 0 0,0 0 0 0 0,-1-1 0 0 0,8-4-49 0 0,151-109 556 0 0,-146 98-542 0 0,0-1-1 0 0,-1-1 1 0 0,-2-1 0 0 0,0-1 0 0 0,-1-1 0 0 0,8-15-14 0 0,-8 7-204 0 0,-2-1 1 0 0,-1 0-1 0 0,-2-2 1 0 0,-1 1 0 0 0,-2-1-1 0 0,-1-1 1 0 0,-2 0-1 0 0,-2 0 1 0 0,-1-1 0 0 0,-2 0-1 0 0,-2 0 1 0 0,-1-4 203 0 0,0 40 12 0 0,0 1 0 0 0,1 0 1 0 0,-1-1-1 0 0,0 1 0 0 0,0-1 0 0 0,0 1 1 0 0,-1 0-1 0 0,1-1 0 0 0,0 1 0 0 0,0 0 1 0 0,-1-1-1 0 0,1 1 0 0 0,-1 0 0 0 0,1-1 1 0 0,-1 1-1 0 0,0 0 0 0 0,1 0 0 0 0,-1-1 1 0 0,0 1-1 0 0,0 0 0 0 0,0 0 0 0 0,0 0 1 0 0,0 0-1 0 0,0 0 0 0 0,0 0 0 0 0,0 1 1 0 0,0-1-1 0 0,0 0 0 0 0,0 1 0 0 0,-1-1 1 0 0,1 0-1 0 0,0 1 0 0 0,-1-1 0 0 0,1 1 1 0 0,0 0-1 0 0,-1-1 0 0 0,1 1 0 0 0,0 0 1 0 0,-1 0-1 0 0,1 0 0 0 0,-1 0 0 0 0,1 0 0 0 0,0 0 1 0 0,-1 0-1 0 0,1 1 0 0 0,0-1 0 0 0,-1 0 1 0 0,1 1-1 0 0,0-1 0 0 0,-1 1 0 0 0,1 0 1 0 0,0-1-1 0 0,0 1 0 0 0,0 0 0 0 0,-1-1 1 0 0,1 1-1 0 0,0 0 0 0 0,0 0 0 0 0,0 0 1 0 0,0 0-1 0 0,0 1-12 0 0,-14 23 107 0 0,0 1 1 0 0,2 1 0 0 0,1 0-1 0 0,1 1 1 0 0,2 0 0 0 0,0 0-1 0 0,2 1 1 0 0,1 0 0 0 0,2 1-1 0 0,1-1 1 0 0,1 1 0 0 0,1 0-1 0 0,1-1 1 0 0,4 20-108 0 0,-5-21 44 0 0,2 1-1 0 0,0 0 1 0 0,2-1 0 0 0,1 1-1 0 0,1-1 1 0 0,2 0 0 0 0,1-1 0 0 0,1 1-1 0 0,2 1-43 0 0,53 89-205 0 0,-63-118 143 0 0,-1 0-1 0 0,0 0 1 0 0,1-1 0 0 0,-1 1 0 0 0,1 0 0 0 0,-1 0 0 0 0,1 0-1 0 0,-1-1 1 0 0,0 1 0 0 0,1 0 0 0 0,-1 0 0 0 0,1-1-1 0 0,-1 1 1 0 0,0 0 0 0 0,1-1 0 0 0,-1 1 0 0 0,0 0-1 0 0,0-1 1 0 0,1 1 0 0 0,-1-1 0 0 0,0 1 0 0 0,0 0 0 0 0,1-1-1 0 0,-1 1 1 0 0,0-1 0 0 0,0 1 0 0 0,0-1 0 0 0,0 1-1 0 0,0-1 1 0 0,0 1 0 0 0,0 0 0 0 0,0-1 0 0 0,0 1-1 0 0,0-1 1 0 0,0 1 0 0 0,0-1 0 0 0,0 1 0 0 0,0-1 0 0 0,0 1-1 0 0,0-1 1 0 0,0 1 0 0 0,-1-1 0 0 0,1 1 0 0 0,0 0-1 0 0,0-1 1 0 0,-1 1 0 0 0,1-1 0 0 0,0 1 0 0 0,-1 0-1 0 0,1-1 1 0 0,0 1 0 0 0,-1 0 0 0 0,1 0 0 0 0,0-1 0 0 0,-1 1-1 0 0,1 0 1 0 0,-1 0 0 0 0,1-1 0 0 0,0 1 0 0 0,-1 0-1 0 0,1 0 1 0 0,-1 0 0 0 0,1 0 0 0 0,-1-1 0 0 0,0 1 62 0 0,-43-47-12507 0 0,36 39 7930 0 0</inkml:trace>
  <inkml:trace contextRef="#ctx0" brushRef="#br0" timeOffset="1673.956">2701 388 6737 0 0,'0'0'3496'0'0,"0"0"-2010"0"0,0 0-777 0 0,0 0 137 0 0,0 0 300 0 0,0 0 219 0 0,0 0 2 0 0,0 0-142 0 0,0 0-161 0 0,0 0-155 0 0,0 0-142 0 0,0 0-137 0 0,34 13-100 0 0,111 39-62 0 0,-39-29 293 0 0,164-9 1517 0 0,-154-15-5489 0 0,-56 0-2361 0 0,-1 1-3721 0 0,-54 0 1585 0 0</inkml:trace>
  <inkml:trace contextRef="#ctx0" brushRef="#br0" timeOffset="1956.945">3590 628 6537 0 0,'0'0'1769'0'0,"0"0"-313"0"0,0 0 144 0 0,0 0-23 0 0,0 0-241 0 0,0 0-384 0 0,0 0-440 0 0,0 0-256 0 0,0 0-144 0 0,0 0-64 0 0,0 0-64 0 0,0 0-88 0 0,0 0-192 0 0,-13 191-392 0 0,15-184-896 0 0,0-7-1937 0 0,-2 8-6425 0 0</inkml:trace>
  <inkml:trace contextRef="#ctx0" brushRef="#br0" timeOffset="1957.945">3601 337 17412 0 0,'0'0'1352'0'0,"0"0"-312"0"0,0 0-80 0 0,0 0-183 0 0,0 0-257 0 0,0 0-232 0 0,0 0-208 0 0,0 0-104 0 0,0 0-168 0 0,0 0-248 0 0,0 0-120 0 0,0 0-129 0 0,0 0-167 0 0,0 0-312 0 0,-6-15-969 0 0,16 33-1839 0 0,-5-3-1594 0 0,-3-8-1247 0 0</inkml:trace>
  <inkml:trace contextRef="#ctx0" brushRef="#br0" timeOffset="2213.497">3857 587 2417 0 0,'0'0'2353'0'0,"0"0"-270"0"0,0 0-198 0 0,0 0-315 0 0,0 0-405 0 0,0 0-379 0 0,0 0-285 0 0,0 0-160 0 0,0 0-58 0 0,0 0-45 0 0,0 0 2 0 0,0 0 10 0 0,-10 33 9 0 0,-29 98 69 0 0,35-93 10 0 0,13-31 35 0 0,-5-7-198 0 0,83 4 4006 0 0,-76-6-3978 0 0,-1-1 0 0 0,1 0 1 0 0,-1-1-1 0 0,0 0 1 0 0,0-1-1 0 0,0 1 0 0 0,-1-2 1 0 0,1 0-1 0 0,-1 0 1 0 0,0 0-1 0 0,-1-1 0 0 0,0-1 1 0 0,0 1-1 0 0,0-1 1 0 0,-1-1-1 0 0,-1 1 0 0 0,1-1 1 0 0,-1-1-1 0 0,-1 1 1 0 0,0-1-1 0 0,0 0 0 0 0,0 0 1 0 0,1-7-204 0 0,-4 9 11 0 0,0 1 1 0 0,-1-1-1 0 0,0 0 0 0 0,0 0 1 0 0,-1 1-1 0 0,0-1 0 0 0,0 0 1 0 0,-1 0-1 0 0,0 1 1 0 0,0-1-1 0 0,-1 0 0 0 0,0 1 1 0 0,0-1-1 0 0,-1 1 0 0 0,0 0 1 0 0,0 0-1 0 0,-1 0 0 0 0,0 0 1 0 0,0 1-1 0 0,0-1 1 0 0,-1 1-12 0 0,0 2-188 0 0,0 0 0 0 0,0 1 0 0 0,-1 0 0 0 0,1 0 0 0 0,-1 0 0 0 0,1 0 0 0 0,-1 1 0 0 0,0 0 0 0 0,0 0 0 0 0,0 1 1 0 0,0 0-1 0 0,0 0 0 0 0,0 0 0 0 0,0 0 188 0 0,-26 2-3567 0 0,4 5-3282 0 0,13 1-2843 0 0</inkml:trace>
  <inkml:trace contextRef="#ctx0" brushRef="#br0" timeOffset="14120.329">4536 410 728 0 0,'0'0'562'0'0,"0"0"-310"0"0,0 0-18 0 0,0 0 212 0 0,0 0 266 0 0,0 0 232 0 0,0 0 54 0 0,0 0-69 0 0,0 0-114 0 0,0 0-121 0 0,0 0-90 0 0,-5 8-26 0 0,-89 150 3213 0 0,2 30-2346 0 0,86-152-990 0 0,6-35-347 0 0,0-1 51 0 0,0 0 62 0 0,59-53 3599 0 0,93-137-3092 0 0,-108 136-742 0 0,-42 54-3 0 0,-1 0 0 0 0,0 0 0 0 0,1 1-1 0 0,-1-1 1 0 0,0 0 0 0 0,0 1-1 0 0,0-1 1 0 0,1 1 0 0 0,-1 0 0 0 0,0-1-1 0 0,0 1 1 0 0,0 0 0 0 0,0 0 0 0 0,0-1-1 0 0,0 1 1 0 0,0 0 0 0 0,0 0-1 0 0,-1 0 1 0 0,1 0 0 0 0,0 0 0 0 0,-1 0-1 0 0,1 1 1 0 0,0-1 0 0 0,-1 0-1 0 0,1 0 1 0 0,-1 0 0 0 0,0 1 0 0 0,1-1-1 0 0,-1 0 1 0 0,0 0 0 0 0,0 1 0 0 0,0-1-1 0 0,0 0 1 0 0,0 1 0 0 0,0-1-1 0 0,0 0 1 0 0,0 1 17 0 0,3 9-35 0 0,1 0 60 0 0,2 0 1 0 0,0 0 0 0 0,0-1 0 0 0,1 0-1 0 0,0 0 1 0 0,0 0 0 0 0,1-1 0 0 0,1-1-1 0 0,4 5-24 0 0,-10-10 100 0 0,0-1 0 0 0,0 0 1 0 0,0 0-1 0 0,0 0 1 0 0,0 0-1 0 0,0-1 1 0 0,0 1-1 0 0,1-1 1 0 0,-1 0-1 0 0,1 0 1 0 0,-1 0-1 0 0,1 0 1 0 0,-1 0-1 0 0,1-1 1 0 0,-1 0-1 0 0,1 0 1 0 0,-1 0-1 0 0,1 0 1 0 0,0 0-1 0 0,-1-1 1 0 0,1 1-1 0 0,-1-1 1 0 0,1 0-1 0 0,-1 0 1 0 0,0-1-1 0 0,1 1 0 0 0,-1-1 1 0 0,0 1-1 0 0,0-1 1 0 0,0 0-1 0 0,0 0 1 0 0,0-1-1 0 0,1 0-101 0 0,12-15 253 0 0,-1 0 0 0 0,-1-1 0 0 0,-1-1 0 0 0,0 0 0 0 0,-2 0-1 0 0,0-2 1 0 0,-1 1 0 0 0,-2-1 0 0 0,0 0 0 0 0,-1-1 0 0 0,-1 0-1 0 0,-1-3-252 0 0,7-78-987 0 0,-14 97-892 0 0,1 6-2901 0 0,1 1-4492 0 0,0 0 1041 0 0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9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5689 0 0,'0'0'874'0'0,"0"0"-165"0"0,0 0-61 0 0,0 0 83 0 0,0 0 155 0 0,-32 21 46 0 0,-99 63-72 0 0,76-31 208 0 0,52-43-882 0 0,1-6-111 0 0,0 0-1 0 0,0 0 1 0 0,1 0 0 0 0,-1 0 0 0 0,1 0 0 0 0,0 0 0 0 0,0 0 0 0 0,1 1 0 0 0,-1-1 0 0 0,1 0-1 0 0,0 0 1 0 0,0 0 0 0 0,1 1 0 0 0,-1-1 0 0 0,1 0 0 0 0,0 0 0 0 0,0 0 0 0 0,0 0 0 0 0,0 0-1 0 0,1 0 1 0 0,0 0 0 0 0,0 0 0 0 0,0 0 0 0 0,0-1 0 0 0,0 1 0 0 0,1-1 0 0 0,0 0 0 0 0,0 1 0 0 0,0-1-1 0 0,0 0 1 0 0,0-1 0 0 0,0 1 0 0 0,1-1 0 0 0,-1 1 0 0 0,1-1 0 0 0,0 0 0 0 0,-1 0 0 0 0,1-1-1 0 0,0 1 1 0 0,0-1 0 0 0,0 0 0 0 0,1 0 0 0 0,-1 0 0 0 0,0 0 0 0 0,4-1-75 0 0,4 1 248 0 0,0 0 0 0 0,1-1 0 0 0,-1 0 0 0 0,0-2 0 0 0,1 1 0 0 0,-1-1 1 0 0,0-1-1 0 0,0 0 0 0 0,-1-1 0 0 0,1 0 0 0 0,-1 0 0 0 0,0-2 0 0 0,0 1 0 0 0,0-1 1 0 0,-1-1-1 0 0,1 0 0 0 0,-2 0 0 0 0,1-1 0 0 0,5-6-248 0 0,127-143 686 0 0,-141 158-696 0 0,-1-1 0 0 0,0 0 0 0 0,0 1 0 0 0,1-1 0 0 0,-1 1 0 0 0,0-1 0 0 0,1 0 0 0 0,-1 1 0 0 0,0-1 0 0 0,1 0 0 0 0,-1 0 0 0 0,1 1 0 0 0,-1-1 0 0 0,1 0 1 0 0,-1 0-1 0 0,0 1 0 0 0,1-1 0 0 0,-1 0 0 0 0,1 0 0 0 0,-1 0 0 0 0,1 0 0 0 0,-1 0 0 0 0,1 0 0 0 0,-1 0 0 0 0,1 0 0 0 0,-1 0 0 0 0,1 0 0 0 0,-1 0 0 0 0,1 0 0 0 0,-1 0 1 0 0,1 0-1 0 0,-1 0 0 0 0,1-1 0 0 0,-1 1 0 0 0,0 0 0 0 0,1 0 0 0 0,-1-1 0 0 0,1 1 0 0 0,-1 0 0 0 0,1 0 0 0 0,-1-1 0 0 0,0 1 0 0 0,1 0 0 0 0,-1-1 0 0 0,0 1 0 0 0,1-1 1 0 0,-1 1-1 0 0,0 0 0 0 0,0-1 0 0 0,0 1 0 0 0,1-1 10 0 0,-1 16-20 0 0,1 0 0 0 0,1 0 0 0 0,1 0 0 0 0,0 0 0 0 0,0-1 0 0 0,2 1 0 0 0,0-1 0 0 0,0 0 0 0 0,2 0 0 0 0,-1-1 0 0 0,6 8 20 0 0,-7-15 1 0 0,-1-1 1 0 0,1 0-1 0 0,0 1 1 0 0,0-1 0 0 0,1-1-1 0 0,0 1 1 0 0,-1-1-1 0 0,1 0 1 0 0,1-1 0 0 0,-1 1-1 0 0,0-1 1 0 0,1 0-1 0 0,0-1 1 0 0,0 0 0 0 0,0 0-1 0 0,5 1-1 0 0,0-1-22 0 0,0 0 0 0 0,0 0 0 0 0,0-2-1 0 0,0 1 1 0 0,0-2 0 0 0,0 1 0 0 0,0-2 0 0 0,0 0 0 0 0,0 0-1 0 0,-1-1 1 0 0,1 0 0 0 0,-1-1 0 0 0,0 0 0 0 0,0-1 0 0 0,0 0-1 0 0,9-7 23 0 0,57-51-4884 0 0,-40 31-6658 0 0,-27 24 7672 0 0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0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55 365 5481 0 0,'0'0'982'0'0,"0"0"-165"0"0,0 0 17 0 0,0 0 143 0 0,0 0 58 0 0,0 0-75 0 0,0 0-169 0 0,0 0-71 0 0,0 0 73 0 0,0 0 67 0 0,0 0 40 0 0,0 0 17 0 0,0 0 9 0 0,25 8 17 0 0,80 25-28 0 0,-100-32-839 0 0,-1 0 1 0 0,1 0 0 0 0,0-1 0 0 0,-1 1-1 0 0,1-1 1 0 0,0 0 0 0 0,-1 0 0 0 0,1 0 0 0 0,0-1-1 0 0,-1 0 1 0 0,1 0 0 0 0,-1 0 0 0 0,1 0-1 0 0,-1-1 1 0 0,1 0 0 0 0,-1 0 0 0 0,2-1-77 0 0,8-3 230 0 0,11-5-50 0 0,1-1 0 0 0,-2 0 1 0 0,1-2-1 0 0,-2-1 1 0 0,0-1-1 0 0,-1-1 0 0 0,0-1 1 0 0,-2 0-1 0 0,0-2 0 0 0,-1-1 1 0 0,-1 0-1 0 0,0-2-180 0 0,-11 12 29 0 0,0-1 1 0 0,-1 0-1 0 0,0 0 0 0 0,-1-1 0 0 0,0 0 1 0 0,-1 0-1 0 0,-1 0 0 0 0,0 0 0 0 0,-1-1 0 0 0,0 1 1 0 0,-1-1-1 0 0,0-1-29 0 0,-1 16-10 0 0,0 0 1 0 0,-1-1-1 0 0,1 1 0 0 0,0-1 1 0 0,0 1-1 0 0,-1-1 1 0 0,1 1-1 0 0,-1-1 0 0 0,1 1 1 0 0,0-1-1 0 0,-1 1 0 0 0,1-1 1 0 0,-1 1-1 0 0,1-1 0 0 0,-1 0 1 0 0,1 1-1 0 0,-1-1 1 0 0,1 0-1 0 0,-1 1 0 0 0,0-1 1 0 0,1 0-1 0 0,-1 0 0 0 0,1 0 1 0 0,-1 0-1 0 0,0 1 1 0 0,1-1-1 0 0,-1 0 0 0 0,1 0 1 0 0,-1 0-1 0 0,0 0 0 0 0,1 0 1 0 0,-1 0-1 0 0,0-1 1 0 0,1 1-1 0 0,-1 0 0 0 0,1 0 1 0 0,-1 0-1 0 0,0 0 0 0 0,1-1 1 0 0,-1 1-1 0 0,1 0 1 0 0,-1-1-1 0 0,1 1 0 0 0,-1 0 1 0 0,1-1-1 0 0,-1 1 0 0 0,1-1 1 0 0,-1 1-1 0 0,1-1 1 0 0,0 1-1 0 0,-1-1 0 0 0,1 1 1 0 0,0-1-1 0 0,-1 1 0 0 0,1-1 1 0 0,0 1-1 0 0,0-1 1 0 0,-1 0-1 0 0,1 1 0 0 0,0-1 1 0 0,0 1-1 0 0,0-1 0 0 0,0 0 1 0 0,0 1 9 0 0,-16 61-67 0 0,2 2 0 0 0,4-1 1 0 0,2 1-1 0 0,1 58 67 0 0,2-50-11 0 0,-36 704 19 0 0,36-735-11 0 0,-2 0 1 0 0,-1-1-1 0 0,-2 0 0 0 0,-1 0 0 0 0,-3-1 0 0 0,-1 0 3 0 0,9-24 3 0 0,0-1 0 0 0,-1 0 0 0 0,-1 0 0 0 0,0 0-1 0 0,0-1 1 0 0,-1 0 0 0 0,-1-1 0 0 0,0 0 0 0 0,-1-1 0 0 0,0 0 0 0 0,0-1 0 0 0,-1 0 0 0 0,0 0 0 0 0,-1-1 0 0 0,1-1-1 0 0,-2 0 1 0 0,-11 4-3 0 0,18-9-6 0 0,0-1 1 0 0,1 1-1 0 0,-1-1 0 0 0,0-1 0 0 0,1 1 0 0 0,-1-1 0 0 0,0 0 0 0 0,0-1 0 0 0,0 0 0 0 0,1 0 0 0 0,-1 0 0 0 0,0-1 1 0 0,1 0-1 0 0,0 0 0 0 0,-1-1 0 0 0,1 1 0 0 0,0-2 0 0 0,0 1 0 0 0,0 0 0 0 0,1-1 0 0 0,-1 0 0 0 0,1-1 0 0 0,0 1 1 0 0,0-1-1 0 0,0 0 0 0 0,1 0 0 0 0,0 0 0 0 0,0-1 0 0 0,0 0 0 0 0,1 1 0 0 0,-1-1 0 0 0,2 0 0 0 0,-1-1 0 0 0,0 1 1 0 0,1-1-1 0 0,0 1 0 0 0,1-2 6 0 0,-6-9 15 0 0,2 0 0 0 0,0 0 1 0 0,1-1-1 0 0,1 1 0 0 0,0-1 0 0 0,1 0 1 0 0,1 0-1 0 0,1 0 0 0 0,1 0 1 0 0,0 0-1 0 0,1 0 0 0 0,1 0 1 0 0,1 0-1 0 0,0 1 0 0 0,2 0 0 0 0,0 0 1 0 0,2-4-16 0 0,4 0 42 0 0,2 0 0 0 0,0 1 0 0 0,0 0 0 0 0,2 1 0 0 0,1 1 0 0 0,0 1 0 0 0,1 0 0 0 0,1 1-1 0 0,0 1 1 0 0,1 1 0 0 0,1 1 0 0 0,0 0 0 0 0,1 2 0 0 0,0 1 0 0 0,1 0 0 0 0,0 2 0 0 0,0 0 0 0 0,1 2 0 0 0,21-4-42 0 0,-13 4-65 0 0,-1 2-1 0 0,1 0 1 0 0,0 3-1 0 0,0 0 1 0 0,0 2-1 0 0,0 1 0 0 0,12 4 66 0 0,7-2-1585 0 0,-17-4-3415 0 0,-9 0-3990 0 0,-17 0 2138 0 0</inkml:trace>
  <inkml:trace contextRef="#ctx0" brushRef="#br0" timeOffset="324.633">1204 806 5425 0 0,'0'0'1801'0'0,"0"0"-30"0"0,0 0 141 0 0,0 0 87 0 0,0 0-135 0 0,0 0-341 0 0,-8 33-393 0 0,-25 106-350 0 0,1-36 83 0 0,9 8-676 0 0,28-56-2732 0 0,-1-54-8484 0 0,-4-1 5348 0 0</inkml:trace>
  <inkml:trace contextRef="#ctx0" brushRef="#br0" timeOffset="486.837">1034 527 10114 0 0,'0'0'5769'0'0,"0"0"-4336"0"0,0 0-457 0 0,0 0-320 0 0,0 0-256 0 0,0 0-248 0 0,0 0-176 0 0,0 0-128 0 0,0 0-32 0 0,0 0-8 0 0,0 0-88 0 0,0 0-296 0 0,0 0-752 0 0,0 0-1889 0 0,66 36-2440 0 0,-56-25-2233 0 0</inkml:trace>
  <inkml:trace contextRef="#ctx0" brushRef="#br0" timeOffset="699.007">1813 751 13259 0 0,'0'0'963'0'0,"0"0"-202"0"0,0 0 23 0 0,0 0 121 0 0,0 0-20 0 0,0 0-182 0 0,0 0-290 0 0,0 0-199 0 0,0 0-65 0 0,0 0-38 0 0,-15 35-17 0 0,-48 110-16 0 0,-37 65 31 0 0,30-129-1009 0 0,40-63-3227 0 0,-4-7-5698 0 0,26-10 5249 0 0</inkml:trace>
  <inkml:trace contextRef="#ctx0" brushRef="#br0" timeOffset="863.91">1459 755 7626 0 0,'0'0'1585'0'0,"0"0"-336"0"0,0 0-164 0 0,0 0-11 0 0,0 0-86 0 0,0 0-153 0 0,0 0-139 0 0,0 0-63 0 0,0 0-18 0 0,32 19-48 0 0,99 61-70 0 0,58 45 548 0 0,-69-60-2792 0 0,-79-47-1886 0 0,1-2-3906 0 0,-30-12 1963 0 0</inkml:trace>
  <inkml:trace contextRef="#ctx0" brushRef="#br0" timeOffset="1556.578">2223 1064 0 0 0,'0'0'1254'0'0,"0"0"-601"0"0,0 0-118 0 0,0 0 377 0 0,0 0 360 0 0,0 0 137 0 0,0 0 3 0 0,0 0-78 0 0,0 0-33 0 0,0 0 27 0 0,0 0-7 0 0,0 0-85 0 0,34-4-116 0 0,101-16-118 0 0,-131 20-935 0 0,-1-1 0 0 0,0 1 1 0 0,1 0-1 0 0,-1-1 0 0 0,0 0 1 0 0,0 0-1 0 0,0 0 0 0 0,1 0 1 0 0,-1 0-1 0 0,0 0 0 0 0,-1-1 1 0 0,1 0-1 0 0,0 1 0 0 0,0-1 1 0 0,-1 0-1 0 0,1 0 0 0 0,-1-1 1 0 0,1 1-1 0 0,-1 0 0 0 0,1-2-67 0 0,3-5 289 0 0,1 2-138 0 0,0 0 0 0 0,-1 0-1 0 0,0-1 1 0 0,0 0 0 0 0,-1-1 0 0 0,0 1 0 0 0,-1-1 0 0 0,0 0 0 0 0,0 0-1 0 0,-1-1 1 0 0,0 1 0 0 0,0-1 0 0 0,-1 1 0 0 0,-1-1 0 0 0,1 0 0 0 0,-1-9-151 0 0,-3 15-13 0 0,0 1 1 0 0,-1-1 0 0 0,1 1 0 0 0,-1 0 0 0 0,1-1-1 0 0,-1 1 1 0 0,0 0 0 0 0,0 1 0 0 0,-1-1 0 0 0,1 0-1 0 0,0 1 1 0 0,-1 0 0 0 0,0 0 0 0 0,1 0-1 0 0,-1 0 1 0 0,0 1 0 0 0,0-1 0 0 0,0 1 0 0 0,0 0-1 0 0,0 0 1 0 0,0 0 0 0 0,0 1 0 0 0,0-1 0 0 0,-1 1-1 0 0,1 0 1 0 0,0 1 0 0 0,0-1 0 0 0,0 1 0 0 0,0-1-1 0 0,-1 1 1 0 0,1 0 0 0 0,-2 2 12 0 0,-10 0-53 0 0,0 1 0 0 0,0 1 0 0 0,1 1 0 0 0,-1 0 0 0 0,2 1 1 0 0,-1 1-1 0 0,1 0 0 0 0,0 1 0 0 0,0 0 0 0 0,1 1 0 0 0,0 1 0 0 0,1 0 0 0 0,0 1 1 0 0,1 0-1 0 0,1 1 0 0 0,0 0 0 0 0,0 0 0 0 0,1 1 0 0 0,1 0 0 0 0,0 1 0 0 0,1 0 1 0 0,1 0-1 0 0,-1 4 53 0 0,4-13-105 0 0,0-1-1 0 0,0 2 1 0 0,1-1 0 0 0,-1 0 0 0 0,1 0 0 0 0,1 1 0 0 0,-1-1 0 0 0,1 1 0 0 0,0 0-1 0 0,1-1 1 0 0,-1 1 0 0 0,1 0 0 0 0,1-1 0 0 0,-1 1 0 0 0,1 0 0 0 0,0-1 0 0 0,1 1 0 0 0,-1-1-1 0 0,1 1 1 0 0,1-1 0 0 0,-1 0 0 0 0,1 0 0 0 0,0 0 0 0 0,0 0 0 0 0,1-1 0 0 0,0 1 0 0 0,0-1-1 0 0,0 0 1 0 0,1 0 0 0 0,0 0 0 0 0,-1-1 0 0 0,2 1 0 0 0,4 3 105 0 0,6-4-629 0 0,1 0 0 0 0,0 0 0 0 0,0-2 0 0 0,0 0 1 0 0,0-1-1 0 0,0-1 0 0 0,0 0 0 0 0,0-1 0 0 0,6-2 629 0 0,6-2-442 0 0,-1-2-1 0 0,0 0 1 0 0,-1-2-1 0 0,1-1 1 0 0,-2-2-1 0 0,0 0 1 0 0,0-2-1 0 0,-1 0 1 0 0,-1-2-1 0 0,6-6 443 0 0,4-2 570 0 0,-2-2 0 0 0,-1-1-1 0 0,-1-1 1 0 0,-1-2 0 0 0,9-15-570 0 0,-13-2 6410 0 0,-49 48-3342 0 0,10 5-3016 0 0,0 0 1 0 0,1 1-1 0 0,-1 1 1 0 0,2 0-1 0 0,-1 1 1 0 0,1 0-1 0 0,1 1 1 0 0,0 0-1 0 0,0 1 1 0 0,1 0-1 0 0,0 1 1 0 0,1 0-1 0 0,1 0 1 0 0,-8 14-53 0 0,14-23-13 0 0,-1 1 1 0 0,1-1 0 0 0,0 1 0 0 0,0-1-1 0 0,0 1 1 0 0,0 0 0 0 0,0 0 0 0 0,1 0 0 0 0,0 0-1 0 0,0 0 1 0 0,0 0 0 0 0,0 0 0 0 0,1 0-1 0 0,0 0 1 0 0,-1 0 0 0 0,2 0 0 0 0,-1 1-1 0 0,0-1 1 0 0,1 0 0 0 0,0 0 0 0 0,0 0 0 0 0,0 0-1 0 0,0 0 1 0 0,1 0 0 0 0,-1 0 0 0 0,1-1-1 0 0,0 1 1 0 0,0 0 0 0 0,0-1 0 0 0,1 0 0 0 0,-1 1-1 0 0,1-1 1 0 0,0 0 0 0 0,0 0 0 0 0,0 0-1 0 0,0-1 1 0 0,1 1 0 0 0,-1-1 0 0 0,1 0 0 0 0,-1 0-1 0 0,1 0 1 0 0,1 0 12 0 0,6 0 198 0 0,0 0 0 0 0,0-1 1 0 0,-1 0-1 0 0,1-1 0 0 0,0 0 0 0 0,0-1 0 0 0,0-1 0 0 0,-1 1 0 0 0,1-2 1 0 0,0 1-1 0 0,-1-1 0 0 0,0-1 0 0 0,0 0 0 0 0,0 0 0 0 0,0-1 0 0 0,0-1 1 0 0,-1 1-1 0 0,0-1 0 0 0,2-3-198 0 0,20-20 418 0 0,-1-1-1 0 0,-1-2 1 0 0,-1-1-1 0 0,-2-1 1 0 0,-2-1 0 0 0,-1-1-1 0 0,14-32-417 0 0,-15 31 8 0 0,-9 20-117 0 0,-1 0 0 0 0,-1-1 0 0 0,-1 0-1 0 0,-1-1 1 0 0,0 0 0 0 0,-1-1 0 0 0,-1 1 0 0 0,-1-2-1 0 0,-1 1 1 0 0,0 0 0 0 0,-2-1 0 0 0,0 0 0 0 0,-2 0-1 0 0,0 0 1 0 0,-1 0 0 0 0,-2 0 0 0 0,0-4 109 0 0,0 20-28 0 0,0-1 1 0 0,-1 1 0 0 0,0 0 0 0 0,1 0-1 0 0,-2 1 1 0 0,1-1 0 0 0,0 1-1 0 0,-1-1 1 0 0,0 1 0 0 0,0 0-1 0 0,0 0 1 0 0,-1 1 0 0 0,1 0-1 0 0,-1-1 1 0 0,0 1 0 0 0,0 1 0 0 0,0-1-1 0 0,0 1 1 0 0,0 0 0 0 0,-1 0-1 0 0,1 0 1 0 0,0 1 0 0 0,-1 0-1 0 0,0 0 1 0 0,1 0 0 0 0,-1 1-1 0 0,0-1 1 0 0,1 2 0 0 0,-1-1-1 0 0,0 0 1 0 0,1 1 0 0 0,-1 0 0 0 0,1 1-1 0 0,-1-1 1 0 0,1 1 0 0 0,0 0-1 0 0,-1 0 1 0 0,1 1 0 0 0,0-1-1 0 0,0 1 1 0 0,1 0 0 0 0,-1 1-1 0 0,1-1 1 0 0,-2 2 27 0 0,-10 7 4 0 0,1 1 0 0 0,0 0 0 0 0,1 1 0 0 0,0 1 0 0 0,1 0 0 0 0,1 0 0 0 0,0 1 0 0 0,1 1 0 0 0,1 0 0 0 0,1 1 0 0 0,0 0 0 0 0,1 0-1 0 0,1 1 1 0 0,1-1 0 0 0,1 2 0 0 0,0-1 0 0 0,2 0 0 0 0,0 1 0 0 0,1 0 0 0 0,1 0 0 0 0,1 0 0 0 0,0-1 0 0 0,4 20-4 0 0,0-22 11 0 0,1 0 0 0 0,1 0 0 0 0,0 0 0 0 0,2-1 0 0 0,-1 0 0 0 0,2 0 0 0 0,0-1 0 0 0,1 0 1 0 0,0-1-1 0 0,2 0 0 0 0,-1-1 0 0 0,1 0 0 0 0,1-1 0 0 0,1 0 0 0 0,-1-1 0 0 0,2 0 0 0 0,-1-2 0 0 0,2 1 0 0 0,-1-2 0 0 0,1 0 0 0 0,0-1 0 0 0,1 0 0 0 0,0-2 1 0 0,0 0-1 0 0,0 0 0 0 0,0-2 0 0 0,1 0 0 0 0,0-1 0 0 0,-1-1 0 0 0,9-1-11 0 0,-12 1-449 0 0,42 0-1584 0 0,-19-6-5320 0 0,-19-2-4038 0 0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538 365 32 0 0,'0'0'1974'0'0,"0"0"-849"0"0,0 0-351 0 0,0 0-23 0 0,0 0 89 0 0,0 0 147 0 0,0 0 65 0 0,-35 7 10 0 0,-113 27 19 0 0,58 9 457 0 0,75-31-1204 0 0,-11 7 78 0 0,0 1-1 0 0,2 1 0 0 0,1 1 0 0 0,0 1 0 0 0,2 1 0 0 0,1 1 0 0 0,0 1 0 0 0,2 1 0 0 0,-12 24-411 0 0,27-47 20 0 0,1 1 0 0 0,-1 0 0 0 0,1 0 1 0 0,0 1-1 0 0,1-1 0 0 0,-1 0 0 0 0,1 1 0 0 0,0-1 1 0 0,0 0-1 0 0,1 1 0 0 0,-1 0 0 0 0,1-1 0 0 0,1 1 0 0 0,-1-1 1 0 0,1 1-1 0 0,0-1 0 0 0,0 0 0 0 0,0 1 0 0 0,1-1 1 0 0,0 0-1 0 0,0 0 0 0 0,0 1 0 0 0,1-2 0 0 0,-1 1 0 0 0,1 0 1 0 0,0 0-1 0 0,1-1 0 0 0,-1 0 0 0 0,1 0 0 0 0,1 1-20 0 0,1-2 68 0 0,1 0 0 0 0,0-1 0 0 0,0 1-1 0 0,0-2 1 0 0,0 1 0 0 0,1-1 0 0 0,-1 0 0 0 0,0 0-1 0 0,1-1 1 0 0,-1 0 0 0 0,0 0 0 0 0,1-1-1 0 0,-1 0 1 0 0,0 0 0 0 0,1-1 0 0 0,-1 0-1 0 0,0 0 1 0 0,0 0 0 0 0,0-1 0 0 0,-1 0 0 0 0,1-1-1 0 0,-1 1 1 0 0,0-1 0 0 0,2-2-68 0 0,16-10 203 0 0,-2-2 0 0 0,1-1 0 0 0,-2 0 0 0 0,-1-2 0 0 0,11-14-203 0 0,-4 2 23 0 0,-2-1 0 0 0,-1-2 0 0 0,-2 0 0 0 0,-2-2 0 0 0,-1 0 0 0 0,4-13-23 0 0,-19 39-326 0 0,-8 22-2 0 0,-9 20 4 0 0,4-6 324 0 0,1 1 0 0 0,1 0 1 0 0,1 0-1 0 0,2 1 0 0 0,0 0 0 0 0,1-1 0 0 0,2 1 0 0 0,1 0 0 0 0,1 0 0 0 0,1 4 0 0 0,0-21-3 0 0,0-1-1 0 0,1 0 1 0 0,-1 0 0 0 0,1 0-1 0 0,1 0 1 0 0,0 0-1 0 0,0-1 1 0 0,0 1-1 0 0,1-1 1 0 0,0 0-1 0 0,1-1 1 0 0,-1 1-1 0 0,1-1 1 0 0,1 0-1 0 0,-1 0 1 0 0,1-1-1 0 0,0 0 1 0 0,0 0-1 0 0,0-1 1 0 0,1 0-1 0 0,-1 0 1 0 0,1 0-1 0 0,0-1 1 0 0,1-1 0 0 0,-1 1-1 0 0,0-1 1 0 0,1 0-1 0 0,5-1 4 0 0,-7-1 28 0 0,1 0-1 0 0,0-1 1 0 0,-1 0 0 0 0,1 0-1 0 0,-1-1 1 0 0,1 0 0 0 0,-1-1-1 0 0,0 0 1 0 0,0 0 0 0 0,0 0-1 0 0,0-1 1 0 0,-1 0 0 0 0,1 0-1 0 0,-1 0 1 0 0,4-5-28 0 0,172-158 591 0 0,-141 128-461 0 0,-2-3 1 0 0,-2-1-1 0 0,-1-2 1 0 0,-3-2-1 0 0,-1 0 1 0 0,-3-3-1 0 0,21-48-130 0 0,-41 76 11 0 0,-1 1 1 0 0,-1-1-1 0 0,-1 0 0 0 0,-2-1 0 0 0,0 1 0 0 0,-1-1 1 0 0,-1 0-1 0 0,-1 0 0 0 0,-1 0 0 0 0,-2-6-11 0 0,2 27-12 0 0,0-1 0 0 0,0 0 0 0 0,-1 0 0 0 0,1 0 0 0 0,-1 1 0 0 0,0-1 1 0 0,0 0-1 0 0,0 1 0 0 0,0-1 0 0 0,0 1 0 0 0,-1-1 0 0 0,1 1 0 0 0,-1-1 0 0 0,0 1 0 0 0,0 0 0 0 0,1 0 0 0 0,-1 0 0 0 0,-1 0 0 0 0,1 0 0 0 0,0 0 0 0 0,0 1 0 0 0,-1-1 0 0 0,1 1 0 0 0,-1 0 0 0 0,1-1 0 0 0,-1 1 0 0 0,1 0 1 0 0,-1 0-1 0 0,0 1 0 0 0,0-1 0 0 0,1 1 0 0 0,-1-1 0 0 0,0 1 0 0 0,0 0 0 0 0,0 0 0 0 0,1 0 0 0 0,-1 0 0 0 0,0 1 0 0 0,0-1 0 0 0,0 1 0 0 0,1-1 0 0 0,-1 1 0 0 0,0 0 0 0 0,1 0 0 0 0,-1 0 0 0 0,1 1 0 0 0,-1-1 0 0 0,1 1 1 0 0,-1-1-1 0 0,1 1 0 0 0,0 0 0 0 0,0 0 0 0 0,0 0 12 0 0,-17 16-40 0 0,0 1 0 0 0,2 1 0 0 0,1 1 0 0 0,0 0 0 0 0,1 1 0 0 0,2 1 1 0 0,0 0-1 0 0,1 1 0 0 0,2 0 0 0 0,-2 6 40 0 0,1 1-11 0 0,0 2-1 0 0,2-1 1 0 0,1 1 0 0 0,2 0-1 0 0,1 1 1 0 0,2-1 0 0 0,1 1-1 0 0,2 0 1 0 0,1 0 0 0 0,2 2 11 0 0,0-20-7 0 0,0 0 1 0 0,1-1 0 0 0,0 0 0 0 0,1 0-1 0 0,1 0 1 0 0,1 0 0 0 0,0-1 0 0 0,0 0-1 0 0,2 0 1 0 0,-1-1 0 0 0,2 0 0 0 0,0-1 0 0 0,0 0-1 0 0,1-1 1 0 0,1 0 0 0 0,7 6 6 0 0,-10-10 72 0 0,-1-1 1 0 0,0 0-1 0 0,1-1 1 0 0,0 1-1 0 0,1-2 0 0 0,-1 1 1 0 0,1-1-1 0 0,0-1 1 0 0,0 0-1 0 0,0 0 1 0 0,0-1-1 0 0,0 0 0 0 0,1-1 1 0 0,-1 0-1 0 0,1-1 1 0 0,-1 0-1 0 0,1 0 1 0 0,-1-1-1 0 0,0-1 0 0 0,1 0 1 0 0,-1 0-1 0 0,0-1 1 0 0,0 0-1 0 0,0-1 1 0 0,4-2-73 0 0,-2 0 86 0 0,0-1 1 0 0,-1 0 0 0 0,0 0 0 0 0,0-1 0 0 0,0 0 0 0 0,-1-1-1 0 0,-1-1 1 0 0,0 1 0 0 0,0-1 0 0 0,-1-1 0 0 0,0 0 0 0 0,0 0-1 0 0,-1 0 1 0 0,-1-1 0 0 0,0 0 0 0 0,-1 0 0 0 0,0-1 0 0 0,-1 1-1 0 0,0-1 1 0 0,-1 0 0 0 0,-1 0 0 0 0,0 0 0 0 0,0-1 0 0 0,-1 1-1 0 0,-1 0 1 0 0,0-1 0 0 0,-3-10-87 0 0,-2 12-167 0 0,0 1-1 0 0,-1 0 1 0 0,0 1 0 0 0,-1 0-1 0 0,0 0 1 0 0,-1 0-1 0 0,0 1 1 0 0,0 0 0 0 0,-1 0-1 0 0,-1 1 1 0 0,1 0-1 0 0,-1 1 1 0 0,0 0 0 0 0,-1 0-1 0 0,0 1 1 0 0,0 1-1 0 0,0 0 1 0 0,0 0 0 0 0,-1 1-1 0 0,0 1 1 0 0,0 0-1 0 0,0 0 1 0 0,-12 0 167 0 0,-54 1-3345 0 0,27 9-2871 0 0,24 1-955 0 0</inkml:trace>
  <inkml:trace contextRef="#ctx0" brushRef="#br0" timeOffset="464.983">1817 564 2208 0 0,'0'0'1753'0'0,"0"0"-516"0"0,0 0-128 0 0,0 0 55 0 0,0 0 96 0 0,0 0 14 0 0,0 0-78 0 0,0 0-146 0 0,0 0-189 0 0,0 0-201 0 0,0 0-184 0 0,0 0-150 0 0,-26 15-92 0 0,-82 50-67 0 0,106-65-161 0 0,0 1-1 0 0,0 0 1 0 0,0-1-1 0 0,0 1 0 0 0,0 0 1 0 0,0 0-1 0 0,1 0 1 0 0,-1 0-1 0 0,0 1 1 0 0,1-1-1 0 0,-1 0 0 0 0,1 1 1 0 0,-1-1-1 0 0,1 1 1 0 0,0 0-1 0 0,-1-1 1 0 0,1 1-1 0 0,0 0 1 0 0,0 0-1 0 0,0-1 0 0 0,1 1 1 0 0,-1 0-1 0 0,0 0 1 0 0,1 0-1 0 0,-1 0 1 0 0,1 0-1 0 0,0 0 1 0 0,0 0-1 0 0,-1 1-5 0 0,2 4 22 0 0,-2 0 25 0 0,0 0 0 0 0,1 1 0 0 0,0-1 1 0 0,0 1-1 0 0,1-1 0 0 0,0 0 0 0 0,0 0 0 0 0,1 1 0 0 0,0-1 0 0 0,0 0 0 0 0,1 0 0 0 0,0-1 0 0 0,0 1 0 0 0,0-1 0 0 0,1 1 0 0 0,0-1 1 0 0,0 0-1 0 0,1 0 0 0 0,0-1 0 0 0,0 1 0 0 0,0-1 0 0 0,0 0 0 0 0,1-1 0 0 0,0 1 0 0 0,0-1 0 0 0,0 0 0 0 0,1 0 0 0 0,-1-1 0 0 0,1 0 1 0 0,4 1-48 0 0,-3-2 163 0 0,0 0 0 0 0,0-1 0 0 0,1-1 1 0 0,-1 1-1 0 0,0-1 0 0 0,0-1 0 0 0,1 1 1 0 0,-1-1-1 0 0,0-1 0 0 0,0 0 1 0 0,0 0-1 0 0,0 0 0 0 0,0-1 0 0 0,-1 0 1 0 0,1-1-1 0 0,-1 0 0 0 0,1 0 0 0 0,-2 0 1 0 0,1-1-1 0 0,0 0 0 0 0,-1 0 1 0 0,0-1-1 0 0,0 0 0 0 0,0 0 0 0 0,-1 0 1 0 0,0-1-1 0 0,0 1 0 0 0,-1-1 0 0 0,0-1 1 0 0,0 1-1 0 0,0 0 0 0 0,-1-1 1 0 0,0 0-1 0 0,-1 0 0 0 0,0 0 0 0 0,0 0 1 0 0,0 0-1 0 0,-1 0 0 0 0,-1 0 0 0 0,1-1 1 0 0,-1 1-1 0 0,-1-5-163 0 0,1 7-9 0 0,0 0-1 0 0,0 0 1 0 0,-1 0 0 0 0,1 0-1 0 0,-2 1 1 0 0,1-1 0 0 0,0 0-1 0 0,-1 0 1 0 0,0 1 0 0 0,-1-1-1 0 0,1 1 1 0 0,-1 0 0 0 0,0-1-1 0 0,0 1 1 0 0,-1 1 0 0 0,1-1-1 0 0,-1 0 1 0 0,0 1 0 0 0,-1 0-1 0 0,1 0 1 0 0,-1 0 0 0 0,1 0-1 0 0,-1 1 1 0 0,0 0 0 0 0,-1 0-1 0 0,0 0 10 0 0,-2-1-211 0 0,0 0 0 0 0,0 1 0 0 0,0 0 0 0 0,-1 0 0 0 0,1 1 0 0 0,-1 0 0 0 0,0 1 0 0 0,0 0 0 0 0,1 0-1 0 0,-1 1 1 0 0,0 0 0 0 0,0 0 0 0 0,0 1 0 0 0,0 0 0 0 0,1 1 0 0 0,-1 0 0 0 0,1 0 0 0 0,-5 3 211 0 0,-39 19-3881 0 0,5 9-3315 0 0,30-18-1110 0 0</inkml:trace>
  <inkml:trace contextRef="#ctx0" brushRef="#br0" timeOffset="1105.375">2158 612 4745 0 0,'0'0'1420'0'0,"0"0"-237"0"0,0 0-176 0 0,0 0-55 0 0,0 0-14 0 0,0 0-81 0 0,0 0-147 0 0,0 0-133 0 0,0 0-87 0 0,0 0-67 0 0,0 0-31 0 0,0 0 6 0 0,0 0 8 0 0,-7 27-7 0 0,-19 87-15 0 0,25-113-368 0 0,1 1-1 0 0,-1-1 1 0 0,0 1 0 0 0,1-1 0 0 0,-1 1 0 0 0,1-1 0 0 0,0 1 0 0 0,-1-1 0 0 0,1 1 0 0 0,0-1 0 0 0,0 1 0 0 0,0-1 0 0 0,0 1 0 0 0,0-1 0 0 0,1 1 0 0 0,-1 0-1 0 0,0-1 1 0 0,1 1 0 0 0,-1-1 0 0 0,1 1 0 0 0,0-1 0 0 0,-1 0 0 0 0,1 1 0 0 0,0-1 0 0 0,0 0 0 0 0,0 1 0 0 0,0-1 0 0 0,0 0 0 0 0,0 0 0 0 0,0 0 0 0 0,0 0-1 0 0,0 0 1 0 0,0 0 0 0 0,1 0 0 0 0,-1 0 0 0 0,0 0 0 0 0,2 0-16 0 0,4 2 120 0 0,1 1 117 0 0,1 0-1 0 0,0 0 1 0 0,1-1 0 0 0,-1 0-1 0 0,1 0 1 0 0,-1-1-1 0 0,1-1 1 0 0,0 1 0 0 0,0-2-1 0 0,0 1 1 0 0,-1-1-1 0 0,5-1-236 0 0,-3-2 174 0 0,1 0 0 0 0,0 0-1 0 0,-1-1 1 0 0,0-1 0 0 0,0 0-1 0 0,0 0 1 0 0,-1-1-1 0 0,0-1 1 0 0,0 0 0 0 0,0 0-1 0 0,-1 0 1 0 0,0-2 0 0 0,0 1-1 0 0,-1-1 1 0 0,2-3-174 0 0,133-156 365 0 0,-142 168-389 0 0,-1 1 1 0 0,0-1-1 0 0,0 0 0 0 0,1 0 0 0 0,-1 0 0 0 0,0 0 0 0 0,1 0 0 0 0,-1 1 0 0 0,0-1 0 0 0,1 0 0 0 0,-1 0 0 0 0,0 0 0 0 0,1 0 1 0 0,-1 0-1 0 0,0 0 0 0 0,1 0 0 0 0,-1 0 0 0 0,0 0 0 0 0,1 0 0 0 0,-1 0 0 0 0,0 0 0 0 0,1 0 0 0 0,-1-1 0 0 0,0 1 1 0 0,0 0-1 0 0,1 0 0 0 0,-1 0 0 0 0,0 0 0 0 0,1 0 0 0 0,-1-1 0 0 0,0 1 0 0 0,0 0 0 0 0,1 0 0 0 0,-1-1 0 0 0,0 1 1 0 0,0 0-1 0 0,1 0 24 0 0,-2 12-191 0 0,0-4 167 0 0,0 0 1 0 0,0 0-1 0 0,1 1 0 0 0,0-1 0 0 0,1 0 0 0 0,-1 0 0 0 0,2 1 0 0 0,-1-1 0 0 0,1 0 0 0 0,0 0 0 0 0,1 0 0 0 0,0-1 0 0 0,0 1 0 0 0,1-1 0 0 0,0 1 0 0 0,0-1 0 0 0,1 0 0 0 0,-1-1 0 0 0,2 1 0 0 0,-1-1 0 0 0,1 0 0 0 0,0 0 0 0 0,0-1 1 0 0,0 1-1 0 0,1-1 0 0 0,6 3 24 0 0,-3-4 22 0 0,-1-1 0 0 0,0 0 0 0 0,1-1 0 0 0,0 0 0 0 0,0 0 0 0 0,0-1 0 0 0,-1 0 0 0 0,1-1 0 0 0,0 0 0 0 0,0-1 0 0 0,0 0 0 0 0,0 0 0 0 0,0-1 0 0 0,0 0 0 0 0,-1-1 0 0 0,1 0 1 0 0,-1-1-1 0 0,0 0 0 0 0,0 0 0 0 0,1-1-22 0 0,19-12 172 0 0,0-2 0 0 0,-1 0 0 0 0,-1-2 0 0 0,-1-1 0 0 0,6-8-172 0 0,-5 6 23 0 0,-2-1-1 0 0,-1-1 0 0 0,0-2 1 0 0,-3 0-1 0 0,0-1 0 0 0,-2-1 1 0 0,0-1-1 0 0,-3-1 0 0 0,-1 0 1 0 0,-1-1-1 0 0,-1-1 1 0 0,-2 0-1 0 0,-2 0 0 0 0,-1-1 1 0 0,-2-1-1 0 0,-1 1 0 0 0,0-26-22 0 0,-6 60-12 0 0,1 1-1 0 0,-1-1 0 0 0,1 1 1 0 0,-1-1-1 0 0,1 1 0 0 0,-1-1 1 0 0,0 1-1 0 0,1-1 1 0 0,-1 1-1 0 0,0 0 0 0 0,1-1 1 0 0,-1 1-1 0 0,0 0 0 0 0,1-1 1 0 0,-1 1-1 0 0,0 0 0 0 0,1 0 1 0 0,-1 0-1 0 0,0 0 1 0 0,0-1-1 0 0,0 1 0 0 0,1 0 1 0 0,-1 1-1 0 0,0-1 0 0 0,0 0 1 0 0,1 0-1 0 0,-1 0 0 0 0,0 0 1 0 0,1 0-1 0 0,-1 1 1 0 0,0-1-1 0 0,0 0 0 0 0,1 1 1 0 0,-1-1-1 0 0,0 0 0 0 0,1 1 1 0 0,-1-1-1 0 0,1 1 0 0 0,-1-1 1 0 0,1 1-1 0 0,-1 0 1 0 0,1-1-1 0 0,-1 1 0 0 0,1-1 1 0 0,-1 1-1 0 0,1 0 0 0 0,0-1 1 0 0,-1 1-1 0 0,1 0 0 0 0,0-1 1 0 0,0 1-1 0 0,-1 0 0 0 0,1 0 1 0 0,0-1-1 0 0,0 1 1 0 0,0 0-1 0 0,0 0 0 0 0,0-1 1 0 0,0 1-1 0 0,0 0 0 0 0,0 0 1 0 0,0-1-1 0 0,1 2 13 0 0,-14 30 12 0 0,2 0 0 0 0,1 1-1 0 0,1 0 1 0 0,2 0 0 0 0,2 1 0 0 0,1 0-1 0 0,1 0 1 0 0,2 0 0 0 0,1 1 0 0 0,2-1 0 0 0,2 2-12 0 0,-2-13 13 0 0,1 1 1 0 0,1-1 0 0 0,1 0-1 0 0,1 0 1 0 0,1 0 0 0 0,1-1 0 0 0,2 0-1 0 0,0 0 1 0 0,0-1 0 0 0,11 13-14 0 0,18 18-460 0 0,-38-52 152 0 0,-7-4-1770 0 0,-15-12-7311 0 0,10 11 370 0 0</inkml:trace>
  <inkml:trace contextRef="#ctx0" brushRef="#br0" timeOffset="1559.806">2802 384 9746 0 0,'0'0'1160'0'0,"0"0"-287"0"0,0 0 175 0 0,0 0 48 0 0,0 0-16 0 0,0 0-160 0 0,230-34-71 0 0,-180 27-1 0 0,5 7-72 0 0,0-4-120 0 0,8 1-184 0 0,-2-1-168 0 0,1 0-184 0 0,-3 4-280 0 0,2 0-496 0 0,-2-3-1352 0 0,-17 3-3754 0 0,-12 0-5600 0 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506 0 4553 0 0,'0'0'1931'0'0,"0"0"-112"0"0,0 0 28 0 0,0 0 167 0 0,0 0 70 0 0,0 0-197 0 0,0 0-400 0 0,0 0-366 0 0,0 0-285 0 0,0 0-225 0 0,0 0-119 0 0,0 0-95 0 0,-32 3-42 0 0,-104 14-20 0 0,128-16-294 0 0,0 1 0 0 0,0-1 1 0 0,0 1-1 0 0,1 1 0 0 0,-1 0 1 0 0,1 0-1 0 0,0 0 0 0 0,0 1 1 0 0,0 0-1 0 0,0 1 1 0 0,1-1-1 0 0,-2 2-41 0 0,-10 8 117 0 0,-10 4 36 0 0,0 2 0 0 0,1 2 0 0 0,2 0-1 0 0,0 1 1 0 0,-2 6-153 0 0,20-22 20 0 0,0 1-1 0 0,1 0 0 0 0,1 0 1 0 0,-1 1-1 0 0,1 0 0 0 0,1 0 1 0 0,0 0-1 0 0,0 0 1 0 0,0 1-1 0 0,1 0 0 0 0,1-1 1 0 0,0 1-1 0 0,0 0 0 0 0,1 0 1 0 0,0 0-1 0 0,1 0 1 0 0,0 0-1 0 0,0 0 0 0 0,2 6-19 0 0,0-8 15 0 0,0-1-1 0 0,1 0 0 0 0,-1 0 0 0 0,1 0 0 0 0,1 0 0 0 0,-1 0 1 0 0,1-1-1 0 0,0 1 0 0 0,1-1 0 0 0,0 0 0 0 0,0-1 1 0 0,0 1-1 0 0,0-1 0 0 0,1 0 0 0 0,0 0 0 0 0,0-1 0 0 0,0 1 1 0 0,1-2-1 0 0,-1 1 0 0 0,1 0 0 0 0,6 1-14 0 0,7 3 37 0 0,0-1 0 0 0,1 0 0 0 0,-1-2 0 0 0,1 0 0 0 0,0-2 0 0 0,1 0-1 0 0,3-1-36 0 0,21-1-105 0 0,1-1 0 0 0,-1-3 0 0 0,-1-2 0 0 0,44-10 105 0 0,0-5-3123 0 0,-1-2-4385 0 0,-58 14-3887 0 0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4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58 869 3025 0 0,'0'0'777'0'0,"0"0"-131"0"0,0 0 138 0 0,0 0 445 0 0,0 0 422 0 0,0 0 175 0 0,0 0-139 0 0,0 0-377 0 0,6-35-351 0 0,20-109-230 0 0,-7 40 1057 0 0,-6 13 1720 0 0,16 142-2687 0 0,-8 15-706 0 0,-3 2 1 0 0,-3 1 0 0 0,-3-1 0 0 0,-2 2-1 0 0,-4 0 1 0 0,-3 0 0 0 0,-3 0-1 0 0,-7 48-113 0 0,6-101 15 0 0,0 0 0 0 0,0 0 0 0 0,-2 0 0 0 0,0-1-1 0 0,-1 1 1 0 0,-1-1 0 0 0,-1 0 0 0 0,0 0 0 0 0,-1 0 0 0 0,0-1-1 0 0,-1 0 1 0 0,-1 0 0 0 0,0-1 0 0 0,-2 0 0 0 0,1-1 0 0 0,-1 0-1 0 0,-12 10-14 0 0,20-22 19 0 0,0 0 0 0 0,0-1 0 0 0,-1 1 0 0 0,1-1 0 0 0,0 1 0 0 0,-1-1 0 0 0,1 0 0 0 0,0 0 0 0 0,-1 0 0 0 0,1-1 0 0 0,0 1 0 0 0,0-1 0 0 0,-1 0 0 0 0,1 0 0 0 0,0 0 0 0 0,0 0 0 0 0,0-1 0 0 0,0 1 0 0 0,0-1 0 0 0,0 0 0 0 0,1 1 0 0 0,-1-1 0 0 0,0-1 0 0 0,1 1 0 0 0,0 0-1 0 0,-1-1 1 0 0,1 1 0 0 0,0-1 0 0 0,0 1 0 0 0,0-1 0 0 0,1 0 0 0 0,-1 0 0 0 0,1 0 0 0 0,-1 0 0 0 0,1 0 0 0 0,0 0 0 0 0,0-1 0 0 0,1 1 0 0 0,-1 0 0 0 0,0 0 0 0 0,1-1 0 0 0,0 1 0 0 0,0 0 0 0 0,0-1 0 0 0,1-1-19 0 0,-4-26-21 0 0,2 0 0 0 0,2 0 0 0 0,1-1 0 0 0,1 1 0 0 0,1 1 0 0 0,2-1 0 0 0,1 0 0 0 0,2 1 0 0 0,1 1 0 0 0,1 0 0 0 0,1 0-1 0 0,2 1 1 0 0,10-16 21 0 0,4-9-25 0 0,2 2-1 0 0,2 1 0 0 0,3 1 1 0 0,1 2-1 0 0,3 2 0 0 0,1 1 1 0 0,3 2-1 0 0,6-3 26 0 0,-30 29 4 0 0,1 1 0 0 0,0 0 0 0 0,1 1 0 0 0,1 2 0 0 0,0 0 0 0 0,1 1 0 0 0,0 1 0 0 0,1 1 0 0 0,0 2 0 0 0,0 0 0 0 0,0 1 0 0 0,1 2 0 0 0,0 0 0 0 0,5 2-4 0 0,-26 2 0 0 0,1 0 0 0 0,-1 1 0 0 0,0-1 0 0 0,0 1 0 0 0,0 0 0 0 0,0 1 0 0 0,0-1 0 0 0,0 1 0 0 0,0-1 0 0 0,0 1 0 0 0,0 0 0 0 0,-1 1 0 0 0,1-1 0 0 0,-1 1 0 0 0,0-1 0 0 0,1 1 0 0 0,-1 0 0 0 0,0 0 0 0 0,-1 1 0 0 0,1-1 0 0 0,-1 1 0 0 0,1-1 0 0 0,-1 1 0 0 0,0 0 0 0 0,0-1 0 0 0,-1 1 0 0 0,1 0 0 0 0,-1 0 0 0 0,0 1 0 0 0,0-1 0 0 0,0 0 0 0 0,0 0 0 0 0,-1 3 0 0 0,-4 122-16 0 0,-1-111 36 0 0,0 1 0 0 0,-2-1 0 0 0,0 0 0 0 0,-1 0-1 0 0,-1-1 1 0 0,0 0 0 0 0,-2-1 0 0 0,0 0 0 0 0,-2 2-20 0 0,-2 0-77 0 0,0-1 0 0 0,-2 0 0 0 0,0-1-1 0 0,0 0 1 0 0,-1-2 0 0 0,-1 0 0 0 0,-1-1 0 0 0,0-1 0 0 0,0-1 0 0 0,-1-1 0 0 0,-1-1 0 0 0,0 0 0 0 0,0-2 77 0 0,11-4-488 0 0,-1 0-1 0 0,0 0 0 0 0,0-1 0 0 0,0-1 1 0 0,0 0-1 0 0,0-1 0 0 0,0 0 1 0 0,0-1-1 0 0,-1 0 489 0 0,-9-13-5019 0 0,16-4-2265 0 0,4 7 2498 0 0</inkml:trace>
  <inkml:trace contextRef="#ctx0" brushRef="#br0" timeOffset="262.76">1278 545 8002 0 0,'0'0'1376'0'0,"0"0"-304"0"0,0 0-90 0 0,0 0 206 0 0,0 0 216 0 0,0 0 37 0 0,0 0-156 0 0,0 0-282 0 0,0 0-256 0 0,0 0-206 0 0,-32 32-185 0 0,-102 99-106 0 0,86-68 5 0 0,46-53-205 0 0,1-7-25 0 0,-1 0-1 0 0,1 0 0 0 0,0 0 1 0 0,0 0-1 0 0,0 1 0 0 0,0-1 1 0 0,0 0-1 0 0,1 1 0 0 0,0-1 1 0 0,0 0-1 0 0,0 1 1 0 0,0-1-1 0 0,0 1 0 0 0,0-1 1 0 0,1 0-1 0 0,0 1 0 0 0,0-1 1 0 0,0 0-1 0 0,0 0 0 0 0,0 0 1 0 0,0 1-1 0 0,1-1 0 0 0,0 0 1 0 0,0-1-1 0 0,0 1 0 0 0,0 0 1 0 0,0-1-1 0 0,0 1 1 0 0,0-1-1 0 0,1 1 0 0 0,0-1 1 0 0,-1 0-1 0 0,1 0 0 0 0,0 0 1 0 0,0-1-1 0 0,0 1 0 0 0,0-1 1 0 0,0 1-1 0 0,0-1 0 0 0,0 0 1 0 0,1 0-1 0 0,1 0-24 0 0,8-1 79 0 0,0 0-1 0 0,0-1 1 0 0,0-1-1 0 0,0 0 1 0 0,0 0 0 0 0,0-2-1 0 0,-1 1 1 0 0,1-2-1 0 0,-1 1 1 0 0,0-2-1 0 0,0 0 1 0 0,-1 0-1 0 0,0-1 1 0 0,0 0 0 0 0,0-1-1 0 0,-1 0 1 0 0,0-1-1 0 0,-1 0 1 0 0,0-1-1 0 0,0 0 1 0 0,-1 0 0 0 0,-1 0-1 0 0,1-1 1 0 0,-2-1-1 0 0,1 1 1 0 0,-2-1-1 0 0,1 0 1 0 0,-2 0-1 0 0,0-1 1 0 0,0 1 0 0 0,-1-1-1 0 0,0 0 1 0 0,-1-7-79 0 0,-1 12-55 0 0,0-1 0 0 0,-1 1 0 0 0,0-1 0 0 0,0 1 0 0 0,-1-1 1 0 0,0 1-1 0 0,-1-1 0 0 0,0 1 0 0 0,0 0 0 0 0,-1-1 0 0 0,0 1 0 0 0,0 0 1 0 0,-1 1-1 0 0,0-1 0 0 0,0 1 0 0 0,-1 0 0 0 0,0 0 0 0 0,0 0 0 0 0,0 0 1 0 0,-1 1-1 0 0,0 0 0 0 0,-3-2 55 0 0,3 4-242 0 0,1-1 1 0 0,-1 1-1 0 0,-1 0 1 0 0,1 1-1 0 0,-1-1 1 0 0,1 1-1 0 0,-1 0 1 0 0,0 1 0 0 0,0 0-1 0 0,0 0 1 0 0,0 0-1 0 0,0 1 1 0 0,-1 0-1 0 0,1 1 1 0 0,-1-1 241 0 0,-29 7-4410 0 0,0 10-3943 0 0,26-8 2377 0 0</inkml:trace>
  <inkml:trace contextRef="#ctx0" brushRef="#br0" timeOffset="470.997">1709 700 14307 0 0,'0'0'683'0'0,"0"0"-456"0"0,0 0-6 0 0,0 0 279 0 0,0 0 196 0 0,0 0 67 0 0,0 0-123 0 0,0 0-234 0 0,0 0-168 0 0,-14 31-112 0 0,-41 97-74 0 0,36-66-34 0 0,17-11-2211 0 0,6-55-9302 0 0,-4 1 6306 0 0</inkml:trace>
  <inkml:trace contextRef="#ctx0" brushRef="#br0" timeOffset="1045.981">1840 851 3721 0 0,'0'0'3778'0'0,"0"0"-1936"0"0,0 0-521 0 0,0 0 177 0 0,0 0 113 0 0,0 0-120 0 0,0 0-406 0 0,0 0-438 0 0,0 0-265 0 0,0 0-132 0 0,0 0-62 0 0,0 0-31 0 0,27-29-20 0 0,86-91-33 0 0,-29 23 77 0 0,-71 82-210 0 0,-10 11-16 0 0,0 0 0 0 0,0 0 0 0 0,0 0 0 0 0,0 1 0 0 0,0-1 0 0 0,1 1 0 0 0,0 0 0 0 0,-1 0 0 0 0,1 0 0 0 0,0 0 0 0 0,1 1 0 0 0,-1 0 0 0 0,0 0 0 0 0,1 0 0 0 0,-1 0 0 0 0,1 1 0 0 0,0-1 0 0 0,3 1 45 0 0,2 41-880 0 0,-11 129 816 0 0,2-164 141 0 0,1 0-1 0 0,-1-1 1 0 0,1 1-1 0 0,1-1 1 0 0,-1 1-1 0 0,1-1 1 0 0,-1 0-1 0 0,1 0 1 0 0,1 0-1 0 0,-1 0 1 0 0,0 0-1 0 0,1-1 1 0 0,0 1-1 0 0,0-1 1 0 0,0 0 0 0 0,0 0-1 0 0,0-1 1 0 0,1 1-1 0 0,-1-1 1 0 0,1 0-1 0 0,-1 0 1 0 0,1-1-1 0 0,0 1 1 0 0,0-1-1 0 0,0 0 1 0 0,0 0-1 0 0,0-1 1 0 0,0 1-1 0 0,0-1 1 0 0,0 0-1 0 0,0-1 1 0 0,0 1-1 0 0,0-1 1 0 0,0 0-1 0 0,0 0 1 0 0,0 0-1 0 0,-1-1 1 0 0,1 0-1 0 0,0 0 1 0 0,-1 0 0 0 0,1 0-1 0 0,-1-1 1 0 0,0 0-1 0 0,0 0 1 0 0,1-1-77 0 0,16-15 262 0 0,0-1 0 0 0,-2-1 0 0 0,0 0 0 0 0,-2-2 0 0 0,0 0 0 0 0,8-17-262 0 0,22-40-5171 0 0,-18 31-2882 0 0,-20 34-349 0 0</inkml:trace>
  <inkml:trace contextRef="#ctx0" brushRef="#br0" timeOffset="1333.96">3053 0 15883 0 0,'0'0'661'0'0,"0"0"-179"0"0,0 0 240 0 0,0 0 277 0 0,0 0 129 0 0,-2 32-65 0 0,-9 103-244 0 0,-34 320 1196 0 0,22-278-4202 0 0,-1-132-3302 0 0,-8-32-6750 0 0,25-12 8382 0 0</inkml:trace>
  <inkml:trace contextRef="#ctx0" brushRef="#br0" timeOffset="1710.467">2757 427 6729 0 0,'0'0'3867'0'0,"0"0"-1692"0"0,0 0-690 0 0,0 0-206 0 0,0 0-208 0 0,0 0-227 0 0,0 0-230 0 0,34-10-169 0 0,110-29-101 0 0,-54 29 130 0 0,67 24-825 0 0,-120-4-2302 0 0,-12-5-5672 0 0,-19-4 327 0 0</inkml:trace>
  <inkml:trace contextRef="#ctx0" brushRef="#br0" timeOffset="749.006">1709 44 6025 0 0,'0'0'-912'0'0,"0"0"-704"0"0,0 0-289 0 0,0 0 313 0 0,0 0 1592 0 0</inkml:trace>
  <inkml:trace contextRef="#ctx0" brushRef="#br0" timeOffset="2189.881">1678 103 0 0 0,'0'0'705'0'0,"0"0"580"0"0,0 0 440 0 0,0 0 367 0 0,0 0 195 0 0,0 0-99 0 0,0 0-297 0 0,0 0-308 0 0,0 0-237 0 0,0 0-189 0 0,0 0-174 0 0,0 0-121 0 0,0 0-114 0 0,1-5-101 0 0,2-17-108 0 0,-3 21-520 0 0,-1 1 0 0 0,1 0 1 0 0,-1-1-1 0 0,1 1 1 0 0,0 0-1 0 0,-1-1 0 0 0,1 1 1 0 0,-1 0-1 0 0,1 0 1 0 0,-1-1-1 0 0,1 1 0 0 0,-1 0 1 0 0,1 0-1 0 0,-1 0 0 0 0,1 0 1 0 0,-1 0-1 0 0,1 0 1 0 0,-1 0-1 0 0,1 0 0 0 0,-1 0 1 0 0,1 0-1 0 0,-1 0 1 0 0,1 0-1 0 0,-1 0 0 0 0,1 0 1 0 0,-1 0-1 0 0,1 0 1 0 0,-1 1-1 0 0,1-1 0 0 0,-1 0 1 0 0,1 0-1 0 0,0 1 0 0 0,-1-1 1 0 0,1 0-1 0 0,-1 1 1 0 0,1-1-1 0 0,0 0 0 0 0,-1 1 1 0 0,1-1-1 0 0,0 0 1 0 0,-1 1-1 0 0,1-1 0 0 0,0 1 1 0 0,0-1-1 0 0,-1 1 1 0 0,1-1-1 0 0,0 1 0 0 0,0-1 1 0 0,0 1-1 0 0,0-1-19 0 0,-17 44-1132 0 0,36-40-1154 0 0,-7-3-3390 0 0,-5 2-2060 0 0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0 0 0,'0'0'1251'0'0,"0"0"223"0"0,0 0 175 0 0,0 0 241 0 0,0 0 182 0 0,0 0-99 0 0,0 0-361 0 0,0 0-401 0 0,0 0-387 0 0,0 0-245 0 0,0 0-127 0 0,5-8 1603 0 0,11 19 4341 0 0,5-24-4278 0 0,-13 8-2634 0 0,53-39 1001 0 0,-109 88 1106 0 0,48-41-1612 0 0,24-2-156 0 0,18-15-1144 0 0,-37 7-3610 0 0,-3-2-4630 0 0,-2 6-1544 0 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6.5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0,'0'0'878'0'0,"0"0"913"0"0,0 0 328 0 0,0 0-15 0 0,0 0-131 0 0,0 0-217 0 0,0 0-182 0 0,0 0-143 0 0,0 0-103 0 0,0 0-61 0 0,0 0-46 0 0,0 0-64 0 0,2 4-120 0 0,7 10-146 0 0,-27 9 2813 0 0,71-46-2711 0 0,-53 23-922 0 0,0 0 15 0 0,0 0 30 0 0,0 0-6 0 0,0 0 4 0 0,0 0 11 0 0,0 0-31 0 0,0 0-18 0 0,0 0-25 0 0,0 0-15 0 0,0 0 7 0 0,0 0 18 0 0,0 0 8 0 0,0 0-5 0 0,0 0-8 0 0,0 0-5 0 0,0 0 5 0 0,0 0 8 0 0,3-1-961 0 0,0-4-5384 0 0,-3 4-1336 0 0,0 1-4155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3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34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772 11 0 0 0,'0'0'884'0'0,"0"0"697"0"0,0 0 186 0 0,0 0-75 0 0,8-2-100 0 0,23-7-404 0 0,-31 9 3884 0 0,-249 83-1523 0 0,32-8-3236 0 0,76-27 198 0 0,140-48-516 0 0,0-1 0 0 0,0 1 0 0 0,1 0-1 0 0,-1 1 1 0 0,0-1 0 0 0,0 0 0 0 0,0 0 0 0 0,0 0-1 0 0,0 0 1 0 0,1 1 0 0 0,-1-1 0 0 0,0 0-1 0 0,0 1 1 0 0,0-1 0 0 0,1 0 0 0 0,-1 1 0 0 0,0-1-1 0 0,0 1 1 0 0,1-1 0 0 0,-1 1 0 0 0,1 0 0 0 0,-1-1-1 0 0,0 1 1 0 0,1 0 0 0 0,-1-1 0 0 0,1 1 0 0 0,-1 0-1 0 0,1 0 1 0 0,0-1 0 0 0,-1 1 0 0 0,1 0 0 0 0,0 0-1 0 0,0 0 1 0 0,-1 0 0 0 0,1 0 0 0 0,0-1-1 0 0,0 1 1 0 0,0 0 0 0 0,0 0 0 0 0,0 0 0 0 0,0 0-1 0 0,0 0 1 0 0,0-1 0 0 0,1 1 0 0 0,-1 0 0 0 0,0 0-1 0 0,0 0 1 0 0,1 0 0 0 0,-1-1 0 0 0,1 1 0 0 0,-1 0-1 0 0,0 0 1 0 0,1-1 0 0 0,0 1 0 0 0,-1 0 0 0 0,1-1-1 0 0,-1 1 1 0 0,1 0 0 0 0,0-1 0 0 0,-1 1-1 0 0,1-1 1 0 0,0 1 0 0 0,0-1 0 0 0,0 1 5 0 0,14 7 37 0 0,0-1-1 0 0,0-1 1 0 0,1 0 0 0 0,0-1-1 0 0,0 0 1 0 0,0-1 0 0 0,1-1 0 0 0,-1-1-1 0 0,2 0-36 0 0,19 4 90 0 0,129 15 173 0 0,-107-15-205 0 0,85 22 70 0 0,-143-28-118 0 0,0 0-1 0 0,-1 1 1 0 0,1-1-1 0 0,-1 0 1 0 0,1 0-1 0 0,0 1 1 0 0,-1-1 0 0 0,1 1-1 0 0,-1-1 1 0 0,1 0-1 0 0,-1 1 1 0 0,1-1-1 0 0,-1 1 1 0 0,1-1-1 0 0,-1 1 1 0 0,0 0-1 0 0,1-1 1 0 0,-1 1-1 0 0,0-1 1 0 0,1 1-1 0 0,-1 0 1 0 0,0-1-1 0 0,0 1 1 0 0,1-1 0 0 0,-1 1-1 0 0,0 0 1 0 0,0-1-1 0 0,0 1 1 0 0,0 0-1 0 0,0 0 1 0 0,0-1-1 0 0,0 1 1 0 0,0 0-1 0 0,0-1 1 0 0,-1 1-1 0 0,1 0 1 0 0,0-1-1 0 0,0 1 1 0 0,0-1-1 0 0,-1 1 1 0 0,1 0 0 0 0,0-1-1 0 0,-1 1 1 0 0,1-1-1 0 0,-1 1 1 0 0,1-1-1 0 0,0 1 1 0 0,-1-1-1 0 0,1 1 1 0 0,-1-1-1 0 0,0 1 1 0 0,1-1-1 0 0,-1 0 1 0 0,1 1-1 0 0,-1-1-9 0 0,-37 27 628 0 0,33-24-614 0 0,-396 209 508 0 0,253-140-352 0 0,134-66-150 0 0,0 1-1 0 0,1 0 1 0 0,0 1 0 0 0,0 0 0 0 0,1 1-1 0 0,0 1 1 0 0,0 0 0 0 0,1 0-1 0 0,1 1 1 0 0,-1 0 0 0 0,2 1-1 0 0,0 0 1 0 0,-5 10-20 0 0,13-20 11 0 0,1 1 0 0 0,-1-1-1 0 0,1 1 1 0 0,0-1 0 0 0,-1 1-1 0 0,1-1 1 0 0,0 0 0 0 0,1 1 0 0 0,-1-1-1 0 0,0 1 1 0 0,1-1 0 0 0,0 1-1 0 0,-1-1 1 0 0,1 0 0 0 0,0 1 0 0 0,0-1-1 0 0,0 0 1 0 0,0 0 0 0 0,1 0-1 0 0,-1 0 1 0 0,1 0 0 0 0,-1 0 0 0 0,1 0-1 0 0,0 0 1 0 0,-1-1 0 0 0,1 1-1 0 0,0 0 1 0 0,0-1 0 0 0,0 0 0 0 0,1 1-1 0 0,-1-1 1 0 0,0 0 0 0 0,2 0-11 0 0,82 29 750 0 0,-43-25-554 0 0,-1-3-1 0 0,1-1 0 0 0,0-2 1 0 0,0-3-1 0 0,-1-1 1 0 0,27-7-196 0 0,112-15-737 0 0,-142 25-2853 0 0,1 1-3302 0 0,-27 1-4413 0 0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42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4748 887 8578 0 0,'0'0'1920'0'0,"0"0"-517"0"0,0 0 6 0 0,0 0 162 0 0,0 0-10 0 0,0 0-185 0 0,0 0-271 0 0,0 0-250 0 0,37-1-210 0 0,115-7-186 0 0,-11-4 309 0 0,-11 4-4037 0 0,-130 8 1357 0 0,0 0-2365 0 0,-2 0 349 0 0,-1 0-4336 0 0</inkml:trace>
  <inkml:trace contextRef="#ctx0" brushRef="#br0" timeOffset="207.005">4706 1119 2248 0 0,'0'0'4651'0'0,"0"0"-1721"0"0,0 0-730 0 0,0 0-399 0 0,0 0-361 0 0,0 0-278 0 0,34 1-221 0 0,110 1-181 0 0,21-24 609 0 0,-107 8-1424 0 0,41-8-2164 0 0,-50 11-6959 0 0,-35 7 1128 0 0</inkml:trace>
  <inkml:trace contextRef="#ctx0" brushRef="#br0" timeOffset="-6803">396 747 0 0 0,'0'0'509'0'0,"0"0"266"0"0,0 0 207 0 0,0 0 343 0 0,0 0 353 0 0,0 0 197 0 0,0 0-50 0 0,0 0-264 0 0,0 0-331 0 0,0 0-331 0 0,0 0-242 0 0,0 0-150 0 0,0 0-100 0 0,-16-30-13 0 0,-53-95-5 0 0,20 68 397 0 0,40 49-635 0 0,0 2-1 0 0,-1-1 1 0 0,0 2-1 0 0,0-1 1 0 0,-1 1-1 0 0,1 1 0 0 0,-1 0 1 0 0,0 0-1 0 0,0 1 1 0 0,-1 0-1 0 0,1 1 1 0 0,0 1-1 0 0,-1 0 0 0 0,1 0 1 0 0,-2 1-151 0 0,11 1-5 0 0,0 1 0 0 0,1 0 0 0 0,-1-1-1 0 0,1 1 1 0 0,-1 0 0 0 0,1 0 0 0 0,0-1 0 0 0,0 1 0 0 0,0 0 0 0 0,0 0 0 0 0,0 0 0 0 0,0 1 0 0 0,0-1 0 0 0,1 0-1 0 0,-1 0 1 0 0,1 0 0 0 0,0 1 0 0 0,-1-1 0 0 0,1 0 0 0 0,0 0 0 0 0,0 1 0 0 0,1 1 5 0 0,-2 0 1 0 0,-1 74 122 0 0,3 1 1 0 0,3 0-1 0 0,4-1 0 0 0,3 0 0 0 0,9 24-123 0 0,9 77 292 0 0,1 53 496 0 0,-10 1-1 0 0,-10 38-787 0 0,-9-262 43 0 0,-1-1 0 0 0,1 1-1 0 0,-2 0 1 0 0,1 0-1 0 0,-1-1 1 0 0,-1 1 0 0 0,0-1-1 0 0,0 1 1 0 0,0-1-1 0 0,-1 0 1 0 0,-1 0 0 0 0,1 0-1 0 0,-1 0 1 0 0,0 0 0 0 0,-1-1-1 0 0,0 0 1 0 0,0 0-1 0 0,-1 0 1 0 0,0-1 0 0 0,-3 3-43 0 0,7-7-8 0 0,-1-1 1 0 0,0 0-1 0 0,0 0 1 0 0,0 0-1 0 0,1 0 1 0 0,-1-1-1 0 0,0 1 1 0 0,0-1 0 0 0,0 0-1 0 0,0 0 1 0 0,0 0-1 0 0,0 0 1 0 0,0 0-1 0 0,0-1 1 0 0,0 1-1 0 0,0-1 1 0 0,0 0 0 0 0,0 0-1 0 0,0 0 1 0 0,0 0-1 0 0,1 0 1 0 0,-1-1-1 0 0,0 1 1 0 0,1-1-1 0 0,-1 0 1 0 0,1 0 0 0 0,0 0-1 0 0,0 0 1 0 0,-1 0-1 0 0,1 0 1 0 0,1 0-1 0 0,-1-1 1 0 0,0 1-1 0 0,1-1 1 0 0,-1 0 7 0 0,-26-50-1887 0 0,14 4-3416 0 0,11 16-5460 0 0,2 21 7696 0 0</inkml:trace>
  <inkml:trace contextRef="#ctx0" brushRef="#br0" timeOffset="-6440.655">527 1539 10522 0 0,'0'0'1179'0'0,"0"0"-491"0"0,0 0-288 0 0,0 0 146 0 0,0 0 307 0 0,0 0 190 0 0,0 0-15 0 0,0 0-182 0 0,0 0-265 0 0,0 0-186 0 0,0 0-117 0 0,0 0-74 0 0,0 0-23 0 0,1 26-21 0 0,0 84-21 0 0,-20 82 243 0 0,14-105-285 0 0,38-82 116 0 0,-23-5-176 0 0,-1 0-1 0 0,1 0 1 0 0,0-1 0 0 0,0 0-1 0 0,0-1 1 0 0,-1 0 0 0 0,1-1-1 0 0,-1 0 1 0 0,1 0 0 0 0,5-4-37 0 0,-9 4-749 0 0,37-26 975 0 0,-39 16-4688 0 0,-14-1-5730 0 0,6 10 5267 0 0</inkml:trace>
  <inkml:trace contextRef="#ctx0" brushRef="#br0" timeOffset="-6233.108">343 1701 5441 0 0,'0'0'1016'0'0,"0"0"-159"0"0,0 0 111 0 0,0 0 224 0 0,0 0 128 0 0,0 0-111 0 0,0 0-209 0 0,0 0-264 0 0,188-7-232 0 0,-161 7-224 0 0,-5 0-176 0 0,4 0-120 0 0,-4 0-152 0 0,0 0-216 0 0,-3 0-440 0 0,-1 0-985 0 0,-5 0-1711 0 0,-7 0-3634 0 0</inkml:trace>
  <inkml:trace contextRef="#ctx0" brushRef="#br0" timeOffset="-6021.135">934 1745 4537 0 0,'0'0'1366'0'0,"0"0"-197"0"0,0 0 142 0 0,0 0 236 0 0,0 0 87 0 0,0 0-154 0 0,0 0-401 0 0,0 0-384 0 0,0 0-295 0 0,0 0-197 0 0,0 0-99 0 0,0 31-47 0 0,0 133-20 0 0,11-122-377 0 0,-3-37-3366 0 0,2-4-3713 0 0,-8-1 3265 0 0</inkml:trace>
  <inkml:trace contextRef="#ctx0" brushRef="#br0" timeOffset="-5725.164">820 1653 2649 0 0,'0'0'349'0'0,"0"0"-138"0"0,0 0 118 0 0,0 0 195 0 0,0 0 162 0 0,0 0 65 0 0,0 0-42 0 0,0 0-141 0 0,0 0-186 0 0,34 4-169 0 0,106 11-134 0 0,-26-16-775 0 0,-68-2-5051 0 0,-38 3 4740 0 0</inkml:trace>
  <inkml:trace contextRef="#ctx0" brushRef="#br0" timeOffset="-5397.787">788 1959 0 0 0,'0'0'651'0'0,"0"0"113"0"0,0 0 222 0 0,0 0 256 0 0,0 0 147 0 0,0 0-45 0 0,0 0-190 0 0,0 0-270 0 0,0 0-256 0 0,0 0-203 0 0,0 0-167 0 0,35 2-97 0 0,110 7-78 0 0,-53-20-174 0 0,-46-1-431 0 0,11-1-4761 0 0,-41 12 1210 0 0</inkml:trace>
  <inkml:trace contextRef="#ctx0" brushRef="#br0" timeOffset="-4525.479">683 0 632 0 0,'0'0'684'0'0,"0"0"-240"0"0,0 0 16 0 0,0 0 382 0 0,0 0 442 0 0,0 0 305 0 0,0 0-1 0 0,0 0-221 0 0,0 0-214 0 0,0 0-194 0 0,0 0-80 0 0,1 9-61 0 0,-4 152 3232 0 0,-34 48-2854 0 0,34-117-1094 0 0,6-89-60 0 0,-1 0 1 0 0,0 0-1 0 0,1-1 1 0 0,0 1-1 0 0,-1-1 1 0 0,1 0 0 0 0,0 0-1 0 0,0 0 1 0 0,1 0-1 0 0,-1 0 1 0 0,0-1-1 0 0,0 1 1 0 0,1-1 0 0 0,-1 0-1 0 0,1 0 1 0 0,-1 0-1 0 0,1 0 1 0 0,0-1 0 0 0,-1 0-1 0 0,1 1 1 0 0,0-1-1 0 0,-1-1 1 0 0,1 1-1 0 0,-1 0 1 0 0,1-1 0 0 0,0 0-1 0 0,-1 0 1 0 0,3-1-43 0 0,3 1-75 0 0,-1 0 0 0 0,0-1 1 0 0,0 0-1 0 0,0-1 0 0 0,-1 0 1 0 0,1 0-1 0 0,0 0 0 0 0,-1-1 1 0 0,0 0-1 0 0,0 0 0 0 0,0-1 1 0 0,-1 0-1 0 0,3-2 75 0 0,-8 2-2196 0 0,-1 1-2523 0 0,-1 1-1784 0 0,1 0 1653 0 0</inkml:trace>
  <inkml:trace contextRef="#ctx0" brushRef="#br0" timeOffset="-4214.775">422 258 1048 0 0,'0'0'2158'0'0,"0"0"-943"0"0,0 0-198 0 0,0 0 284 0 0,0 0 380 0 0,0 0 179 0 0,0 0-151 0 0,0 0-267 0 0,0 0-290 0 0,31-11-218 0 0,98-30-166 0 0,-46 24 164 0 0,61 16-1004 0 0,-103 7-1794 0 0,-15 6-6003 0 0,-22-8 459 0 0</inkml:trace>
  <inkml:trace contextRef="#ctx0" brushRef="#br0" timeOffset="-3940.191">1088 317 4713 0 0,'0'0'1627'0'0,"0"0"-629"0"0,0 0 56 0 0,0 0 477 0 0,0 0 370 0 0,0 0 55 0 0,0 0-314 0 0,0 0-436 0 0,0 0-384 0 0,0 0-292 0 0,0 0-201 0 0,0 0-129 0 0,-1 29-53 0 0,-5 129 69 0 0,6-104 168 0 0,0-42-5886 0 0,0 0-5920 0 0,0-12 9090 0 0</inkml:trace>
  <inkml:trace contextRef="#ctx0" brushRef="#br0" timeOffset="-3684.068">1035 280 3185 0 0,'0'0'976'0'0,"0"0"-483"0"0,0 0-25 0 0,0 0 505 0 0,0 0 499 0 0,0 0 284 0 0,0 0-75 0 0,0 0-340 0 0,0 0-283 0 0,0 0-267 0 0,0 0-206 0 0,0 0-153 0 0,0 0-141 0 0,28-1-126 0 0,88-4-98 0 0,-7 0-2852 0 0,-95 10-2202 0 0,-12 5-2080 0 0,-2-7 6172 0 0</inkml:trace>
  <inkml:trace contextRef="#ctx0" brushRef="#br0" timeOffset="-3224.75">1052 468 0 0 0,'0'0'599'0'0,"0"0"293"0"0,0 0 451 0 0,0 0 516 0 0,0 0 309 0 0,0 0 24 0 0,0 0-248 0 0,0 0-385 0 0,0 0-375 0 0,0 0-316 0 0,0 0-223 0 0,0 0-183 0 0,0 0-143 0 0,24 3-120 0 0,77 11-147 0 0,-1-25-3369 0 0,-85 9-1119 0 0,-3 1-4096 0 0</inkml:trace>
  <inkml:trace contextRef="#ctx0" brushRef="#br0" timeOffset="-2446.9">1587 792 552 0 0,'0'0'1850'0'0,"0"0"-771"0"0,0 0-200 0 0,0 0 123 0 0,0 0 223 0 0,0 0 164 0 0,0 0-31 0 0,0 0-156 0 0,0 0-200 0 0,0 0-187 0 0,0 0-155 0 0,-13 33-125 0 0,-40 109-89 0 0,-79 212 1875 0 0,127-338-2142 0 0,-7 13 3115 0 0,15-77-833 0 0,13 1-2396 0 0,2 0 0 0 0,2 1-1 0 0,2 1 1 0 0,2 1 0 0 0,2 1 0 0 0,9-10-65 0 0,-16 24 28 0 0,74-116-53 0 0,-16 41-21 0 0,-69 130-416 0 0,-5 237 556 0 0,-6-134-175 0 0,3-128 88 0 0,0 0 1 0 0,0 0-1 0 0,1 0 0 0 0,-1 0 1 0 0,0 0-1 0 0,1 0 0 0 0,-1-1 0 0 0,1 1 1 0 0,-1 0-1 0 0,1 0 0 0 0,-1 0 1 0 0,1 0-1 0 0,0-1 0 0 0,-1 1 1 0 0,1 0-1 0 0,0-1 0 0 0,0 1 0 0 0,0 0 1 0 0,-1-1-1 0 0,1 1 0 0 0,0-1 1 0 0,0 1-1 0 0,0-1 0 0 0,0 0 1 0 0,0 1-1 0 0,0-1 0 0 0,0 0 0 0 0,0 0 1 0 0,0 1-1 0 0,0-1 0 0 0,0 0 1 0 0,0 0-1 0 0,0 0 0 0 0,0 0 1 0 0,0 0-1 0 0,0-1 0 0 0,0 1 0 0 0,0 0 1 0 0,0 0-1 0 0,0-1 0 0 0,0 1 1 0 0,0 0-1 0 0,0-1 0 0 0,-1 1 1 0 0,1-1-1 0 0,0 1 0 0 0,0-1 0 0 0,0 0 1 0 0,-1 1-1 0 0,1-1 0 0 0,0 0 1 0 0,0 0-1 0 0,-1 1 0 0 0,1-1 1 0 0,-1 0-1 0 0,1 0 0 0 0,-1 0-7 0 0,212-296 302 0 0,-60 120-445 0 0,-125 159-119 0 0,-25 49 28 0 0,-48 263 570 0 0,51-104-339 0 0,-2-159-8 0 0,0-3-2844 0 0,0-10-6751 0 0,-2-17-464 0 0</inkml:trace>
  <inkml:trace contextRef="#ctx0" brushRef="#br0" timeOffset="-832.616">3274 972 0 0 0,'0'0'2226'0'0,"0"0"-1101"0"0,0 0-314 0 0,0 0 128 0 0,0 0 239 0 0,0 0 199 0 0,0 0 25 0 0,0 0-196 0 0,0 0-258 0 0,0 0-268 0 0,0 0-221 0 0,0 0-127 0 0,-35 13-52 0 0,-109 42-16 0 0,74-9 104 0 0,62-35-287 0 0,-65 114 510 0 0,71-119-549 0 0,0 0 1 0 0,0 0-1 0 0,0 1 0 0 0,1-1 0 0 0,0 0 1 0 0,0 1-1 0 0,0-1 0 0 0,1 0 0 0 0,0 1 0 0 0,1-1 1 0 0,-1 1-1 0 0,1-1 0 0 0,0 0 0 0 0,1 0 1 0 0,-1 1-1 0 0,1-1 0 0 0,0 0 0 0 0,1 0 0 0 0,0-1 1 0 0,0 1-1 0 0,0 0-42 0 0,3-1 183 0 0,1-1 0 0 0,-1 1 1 0 0,1-1-1 0 0,0-1 0 0 0,0 1 1 0 0,0-1-1 0 0,0 0 0 0 0,1-1 0 0 0,-1 0 1 0 0,1 0-1 0 0,0-1 0 0 0,-1 0 0 0 0,1 0 1 0 0,0 0-1 0 0,0-1 0 0 0,-1 0 0 0 0,1-1 1 0 0,0 0-1 0 0,0 0 0 0 0,-1-1 1 0 0,1 0-1 0 0,-1 0 0 0 0,1-1 0 0 0,-1 1 1 0 0,0-2-1 0 0,3-1-183 0 0,25-14 218 0 0,-1-3 0 0 0,-1 0 1 0 0,-1-2-1 0 0,-1-2 0 0 0,-1-1 1 0 0,-2-1-1 0 0,0-1 0 0 0,-2-1 0 0 0,10-17-218 0 0,-18 23-28 0 0,-2 0 1 0 0,0-2-1 0 0,-1 1 0 0 0,-2-2 0 0 0,-1 1 0 0 0,-1-2 0 0 0,-1 0 1 0 0,-2 0-1 0 0,0 0 0 0 0,-2-1 0 0 0,-2 0 0 0 0,0-1 0 0 0,-2 1 0 0 0,-1-1 1 0 0,-1 1-1 0 0,-2-1 0 0 0,-1-1 28 0 0,3 23-73 0 0,-1 0 0 0 0,-1 0 0 0 0,1 1 0 0 0,-1-1 0 0 0,0 1 0 0 0,-1-1 0 0 0,0 1 1 0 0,0 0-1 0 0,-1 0 0 0 0,1 0 0 0 0,-2 0 0 0 0,1 1 0 0 0,-1-1 0 0 0,0 1 0 0 0,0 0 0 0 0,0 1 0 0 0,-1-1 0 0 0,0 1 0 0 0,0 0 1 0 0,0 1-1 0 0,-1-1 0 0 0,0 1 0 0 0,0 1 0 0 0,0-1 0 0 0,0 1 0 0 0,0 0 0 0 0,-1 1 0 0 0,-1-1 73 0 0,3 3-31 0 0,1 0 0 0 0,-1 0 1 0 0,0 0-1 0 0,1 1 0 0 0,-1 0 0 0 0,1 0 0 0 0,-1 0 0 0 0,1 1 1 0 0,-1 0-1 0 0,1 0 0 0 0,0 0 0 0 0,0 1 0 0 0,0 0 0 0 0,0 0 1 0 0,1 0-1 0 0,-1 0 0 0 0,1 1 0 0 0,-1 0 0 0 0,1 0 0 0 0,1 0 1 0 0,-1 0-1 0 0,0 0 0 0 0,1 1 0 0 0,-2 2 31 0 0,-4 6 9 0 0,0 0-1 0 0,1 1 1 0 0,1 0 0 0 0,0 0-1 0 0,1 1 1 0 0,0 0 0 0 0,1 0-1 0 0,1 0 1 0 0,0 1 0 0 0,2-1-1 0 0,-1 1 1 0 0,2 0 0 0 0,0 0 0 0 0,1-1-1 0 0,0 1 1 0 0,3 11-9 0 0,-1-9 62 0 0,1 0-1 0 0,1 0 1 0 0,1-1 0 0 0,0 1 0 0 0,2-1-1 0 0,-1-1 1 0 0,2 1 0 0 0,0-1 0 0 0,4 4-62 0 0,7 7 83 0 0,1-2 0 0 0,1 0 0 0 0,1-1 0 0 0,1-2 0 0 0,1 0 0 0 0,1-1 0 0 0,1-2 0 0 0,0-1 1 0 0,2 0-1 0 0,5 1-83 0 0,-29-18-156 0 0,-1 1 0 0 0,0 0 0 0 0,0-1 0 0 0,1 0 0 0 0,-1 0-1 0 0,1 0 1 0 0,-1 0 0 0 0,1 0 0 0 0,0-1 0 0 0,-1 1 0 0 0,1-1 0 0 0,-1 0 0 0 0,1 0 0 0 0,0-1 0 0 0,-1 1 0 0 0,1-1 0 0 0,0 0 0 0 0,-1 1 0 0 0,1-2 0 0 0,0 1 156 0 0,39-26-11106 0 0,-34 19 5179 0 0</inkml:trace>
  <inkml:trace contextRef="#ctx0" brushRef="#br0" timeOffset="-471.107">4200 490 11122 0 0,'0'0'1101'0'0,"0"0"-473"0"0,0 0-111 0 0,0 0 190 0 0,0 0 249 0 0,0 0 106 0 0,0 0-111 0 0,0 0-221 0 0,0 0-211 0 0,-16 35-148 0 0,-51 111-115 0 0,10-9 97 0 0,40-94-352 0 0,2 0 0 0 0,2 1 0 0 0,2 1-1 0 0,2 0 1 0 0,1 0 0 0 0,3 0 0 0 0,2 4-1 0 0,3-46 9 0 0,0 0 1 0 0,0 0-1 0 0,1 0 0 0 0,-1 0 1 0 0,1 1-1 0 0,0-1 0 0 0,0 0 1 0 0,0 0-1 0 0,0 0 1 0 0,0 0-1 0 0,1-1 0 0 0,0 1 1 0 0,-1 0-1 0 0,1-1 0 0 0,0 1 1 0 0,0-1-1 0 0,0 1 0 0 0,1-1 1 0 0,-1 0-1 0 0,1 0 1 0 0,-1 0-1 0 0,1 0 0 0 0,-1 0 1 0 0,1-1-1 0 0,0 1 0 0 0,0-1 1 0 0,0 0-1 0 0,0 0 1 0 0,0 0-1 0 0,0 0 0 0 0,0 0 1 0 0,0-1-1 0 0,1 1 0 0 0,-1-1 1 0 0,0 0-1 0 0,1 0-9 0 0,5 0 116 0 0,-1 1 0 0 0,1-1 0 0 0,-1-1 0 0 0,1 0 0 0 0,-1 0 0 0 0,0 0 0 0 0,0-1 0 0 0,1-1 0 0 0,-1 1 0 0 0,0-1 0 0 0,-1 0 0 0 0,5-3-116 0 0,14-8 98 0 0,31-28-2155 0 0,-56 26-7034 0 0,-2 11 3201 0 0,1 4 1822 0 0</inkml:trace>
  <inkml:trace contextRef="#ctx0" brushRef="#br0" timeOffset="-257.323">3754 836 4473 0 0,'0'0'2889'0'0,"0"0"-1418"0"0,0 0-358 0 0,0 0 121 0 0,0 0 22 0 0,0 0-86 0 0,0 0-177 0 0,35 0-227 0 0,110-1-165 0 0,57-11 338 0 0,-43 3-5063 0 0,-94 9-5180 0 0,-45 0 5827 0 0</inkml:trace>
  <inkml:trace contextRef="#ctx0" brushRef="#br0" timeOffset="7345.236">2580 1292 0 0 0,'0'0'1031'0'0,"0"0"571"0"0,0 0 99 0 0,0 0-196 0 0,0 0-164 0 0,0 0-78 0 0,0 0-5 0 0,2-5 7 0 0,10-26 2107 0 0,-34 31 681 0 0,19 0-3617 0 0,-4 1-352 0 0,-1 2 1 0 0,1-1 0 0 0,-1 1 0 0 0,1 0-1 0 0,0 1 1 0 0,0 0 0 0 0,0 0-1 0 0,0 0 1 0 0,1 1 0 0 0,0 0-1 0 0,0 0 1 0 0,0 1 0 0 0,1-1 0 0 0,-1 1-1 0 0,1 1 1 0 0,1-1 0 0 0,-1 1-1 0 0,1-1 1 0 0,0 1 0 0 0,1 0-1 0 0,0 1 1 0 0,0-1 0 0 0,0 1 0 0 0,1-1-1 0 0,0 1 1 0 0,0 0 0 0 0,1 0-1 0 0,0 0 1 0 0,1 0 0 0 0,0-1 0 0 0,0 1-1 0 0,0 0 1 0 0,2 5-85 0 0,-2-10 18 0 0,1 0-1 0 0,0 1 1 0 0,0-1-1 0 0,0 0 1 0 0,0 0-1 0 0,0 0 1 0 0,1 0-1 0 0,-1 0 1 0 0,1 0 0 0 0,0 0-1 0 0,0 0 1 0 0,0 0-1 0 0,0-1 1 0 0,0 1-1 0 0,1-1 1 0 0,-1 0 0 0 0,1 0-1 0 0,0 0 1 0 0,-1 0-1 0 0,1 0 1 0 0,0 0-1 0 0,0-1 1 0 0,0 1 0 0 0,0-1-1 0 0,1 0 1 0 0,-1 0-1 0 0,0 0 1 0 0,0 0-1 0 0,3-1-17 0 0,102 10 379 0 0,-103-10-372 0 0,119-18-1376 0 0,-76 0-9165 0 0,-39 14-80 0 0</inkml:trace>
  <inkml:trace contextRef="#ctx0" brushRef="#br0" timeOffset="990.023">5998 578 0 0 0,'0'0'972'0'0,"0"0"108"0"0,0 0 59 0 0,0 0 227 0 0,0 0 248 0 0,0 0 125 0 0,0 0-110 0 0,0 0-280 0 0,0 0-250 0 0,0 0-154 0 0,0 0-86 0 0,0 0-31 0 0,0 0-8 0 0,-8 31-33 0 0,-26 96-81 0 0,13 43 1129 0 0,-2 65-1202 0 0,21-227-651 0 0,2 2-16 0 0,0-1 1 0 0,-1 0-1 0 0,0 0 0 0 0,-1 0 0 0 0,0 0 0 0 0,-1 0 1 0 0,0-1-1 0 0,0 1 0 0 0,-1-1 0 0 0,0 0 1 0 0,0 1-1 0 0,-1-2 0 0 0,0 1 0 0 0,0-1 1 0 0,-1 1-1 0 0,0-1 0 0 0,0-1 0 0 0,-1 1 0 0 0,1-1 1 0 0,-8 4 33 0 0,13-10-353 0 0,1 0 0 0 0,-1-1 1 0 0,0 1-1 0 0,0 0 0 0 0,1-1 0 0 0,-1 1 1 0 0,0 0-1 0 0,1-1 0 0 0,-1 1 1 0 0,0-1-1 0 0,1 1 0 0 0,-1-1 0 0 0,1 0 1 0 0,-1 1-1 0 0,1-1 0 0 0,-1 1 1 0 0,1-1-1 0 0,-1 0 0 0 0,1 0 0 0 0,0 1 1 0 0,-1-1-1 0 0,1 0 0 0 0,0 0 0 0 0,0 1 1 0 0,-1-1-1 0 0,1 0 0 0 0,0 0 1 0 0,0 0-1 0 0,0 1 0 0 0,0-1 0 0 0,0 0 1 0 0,0 0-1 0 0,0 0 0 0 0,0 1 1 0 0,1-1-1 0 0,-1 0 0 0 0,0 0 0 0 0,0 1 1 0 0,1-1-1 0 0,-1 0 0 0 0,0 0 1 0 0,1 1-1 0 0,-1-1 0 0 0,1 0 0 0 0,-1 1 1 0 0,1-1-1 0 0,-1 0 0 0 0,1 1 1 0 0,-1-1-1 0 0,1 1 353 0 0,4-8-1071 0 0</inkml:trace>
  <inkml:trace contextRef="#ctx0" brushRef="#br0" timeOffset="1350.201">5578 666 2272 0 0,'0'0'1550'0'0,"0"0"-427"0"0,0 0 63 0 0,0 0 291 0 0,0 0 317 0 0,0 0 78 0 0,0 0-230 0 0,0 0-312 0 0,0 0-259 0 0,0 0-161 0 0,0 0-128 0 0,0 0-86 0 0,35-9-93 0 0,110-32-56 0 0,55 7 1101 0 0,-88 21-1319 0 0,1 6 0 0 0,37 5-329 0 0,-81 15-935 0 0,-48 26-3425 0 0,-20-32 3320 0 0,-3 15-5671 0 0,-4-11-1404 0 0</inkml:trace>
  <inkml:trace contextRef="#ctx0" brushRef="#br0" timeOffset="1626.952">5584 1436 3073 0 0,'0'0'1639'0'0,"0"0"-287"0"0,0 0 400 0 0,0 0 490 0 0,0 0 212 0 0,0 0-187 0 0,0 0-469 0 0,0 0-481 0 0,0 0-364 0 0,0 0-249 0 0,0 0-208 0 0,33-5-136 0 0,106-16-93 0 0,40-24 172 0 0,-28 9-4123 0 0,-116 32 482 0 0,14-2-6044 0 0,-33 5 4265 0 0</inkml:trace>
  <inkml:trace contextRef="#ctx0" brushRef="#br0" timeOffset="2237.705">6611 1204 2425 0 0,'0'0'2113'0'0,"0"0"-323"0"0,0 0 37 0 0,0 0 178 0 0,0 0 87 0 0,0 0-166 0 0,0 0-357 0 0,-33 11-380 0 0,-102 35-356 0 0,83-15-67 0 0,50-24-660 0 0,0-4-79 0 0,1 0 0 0 0,-1 0 1 0 0,1-1-1 0 0,0 1 0 0 0,0 0 0 0 0,0 1 0 0 0,0-1 0 0 0,0 0 0 0 0,1 0 0 0 0,0 0 0 0 0,-1 0 0 0 0,1 1 0 0 0,0-1 0 0 0,1 0 1 0 0,-1 0-1 0 0,1 0 0 0 0,-1 0 0 0 0,1 1 0 0 0,0-1 0 0 0,0 0 0 0 0,0 0 0 0 0,0-1 0 0 0,1 1 0 0 0,-1 0 0 0 0,1 0 0 0 0,0 0 1 0 0,0-1-1 0 0,0 1 0 0 0,0-1 0 0 0,0 0 0 0 0,0 1 0 0 0,1-1 0 0 0,-1 0 0 0 0,1-1 0 0 0,-1 1 0 0 0,1 0 0 0 0,0-1 0 0 0,0 1 1 0 0,1 0-28 0 0,8 3 1 0 0,-1 0 0 0 0,1-1 1 0 0,0 0-1 0 0,1-1 0 0 0,-1 0 1 0 0,1-1-1 0 0,-1-1 0 0 0,1 0 1 0 0,6 0-2 0 0,70-8-2532 0 0,-31-5-7370 0 0,-40 5 2626 0 0</inkml:trace>
  <inkml:trace contextRef="#ctx0" brushRef="#br0" timeOffset="9044.674">6856 1443 0 0 0,'0'0'729'0'0,"0"0"333"0"0,0 0 226 0 0,0 0 31 0 0,0 0-26 0 0,0 0-79 0 0,0 0-79 0 0,7 8-33 0 0,25 21-48 0 0,36-22 3166 0 0,-53-9-3816 0 0,0-1-1 0 0,0-1 0 0 0,-1-1 0 0 0,1 0 0 0 0,-1-1 0 0 0,0-1 0 0 0,0 0 0 0 0,-1 0 1 0 0,0-1-1 0 0,0-1 0 0 0,1-2-403 0 0,-10 8 60 0 0,50-35 303 0 0,-2-2 1 0 0,-2-2 0 0 0,40-44-364 0 0,-85 80-22 0 0,1 0 1 0 0,-1 0 0 0 0,0 0 0 0 0,0-1 0 0 0,-1 0 0 0 0,0 0-1 0 0,0 0 1 0 0,0 0 0 0 0,-1-1 0 0 0,-1 1 0 0 0,1-1 0 0 0,-1 0-1 0 0,0 0 1 0 0,-1 0 0 0 0,0 0 0 0 0,1-6 21 0 0,-4 13-87 0 0,1 0 1 0 0,-1 0-1 0 0,1 1 0 0 0,-1-1 1 0 0,1 0-1 0 0,-1 0 1 0 0,1 1-1 0 0,-1-1 0 0 0,1 1 1 0 0,-1 0-1 0 0,0-1 1 0 0,1 1-1 0 0,-1 0 0 0 0,0 0 1 0 0,1 0-1 0 0,-1 0 1 0 0,0 0-1 0 0,1 0 0 0 0,-1 0 1 0 0,0 1-1 0 0,1-1 1 0 0,-1 1-1 0 0,1-1 0 0 0,-1 1 1 0 0,0 0-1 0 0,1-1 1 0 0,-1 1-1 0 0,1 0 0 0 0,0 0 1 0 0,-1 0-1 0 0,1 0 1 0 0,-1 1 86 0 0,-12 6-79 0 0,1 1 0 0 0,0 0 1 0 0,1 1-1 0 0,0 0 1 0 0,0 1-1 0 0,1 0 1 0 0,0 1-1 0 0,1 0 0 0 0,1 1 1 0 0,0 0-1 0 0,1 0 1 0 0,0 1-1 0 0,1 0 1 0 0,0 1-1 0 0,1-1 1 0 0,1 1-1 0 0,0 0 0 0 0,1 1 1 0 0,1-1-1 0 0,1 1 1 0 0,0-1-1 0 0,1 1 1 0 0,0 5 78 0 0,2-17 18 0 0,0 0 0 0 0,0 0 1 0 0,0-1-1 0 0,0 1 1 0 0,1 0-1 0 0,0-1 1 0 0,0 1-1 0 0,0-1 0 0 0,0 0 1 0 0,0 1-1 0 0,1-1 1 0 0,-1 0-1 0 0,1 0 1 0 0,0-1-1 0 0,0 1 0 0 0,0-1 1 0 0,0 1-1 0 0,1-1 1 0 0,-1 0-1 0 0,0 0 1 0 0,1 0-1 0 0,0-1 0 0 0,-1 1 1 0 0,1-1-1 0 0,0 0 1 0 0,3 1-19 0 0,105 8 872 0 0,-90-14-690 0 0,0-1 1 0 0,0 0-1 0 0,-1-2 1 0 0,0 0-1 0 0,0-1 1 0 0,-1-2-1 0 0,0 0 1 0 0,16-11-183 0 0,-12 9 139 0 0,17-14 167 0 0,0-1 0 0 0,-2-2 1 0 0,-1-2-1 0 0,28-28-306 0 0,-52 45 16 0 0,0 1 0 0 0,-1-2-1 0 0,-1 0 1 0 0,0 0 0 0 0,-1-1 0 0 0,-1-1-1 0 0,0 1 1 0 0,-2-2 0 0 0,0 1-1 0 0,5-15-15 0 0,-13 31-14 0 0,1 0-1 0 0,0 0 0 0 0,0-1 1 0 0,-1 1-1 0 0,1 0 0 0 0,-1 0 1 0 0,1-1-1 0 0,-1 1 0 0 0,1 0 1 0 0,-1-1-1 0 0,0 1 0 0 0,0 0 0 0 0,1-1 1 0 0,-1 1-1 0 0,0 0 0 0 0,0-1 1 0 0,-1 1-1 0 0,1 0 0 0 0,0-1 1 0 0,0 1-1 0 0,-1 0 0 0 0,1-1 1 0 0,0 1-1 0 0,-1 0 0 0 0,1 0 0 0 0,-1-1 1 0 0,0 1-1 0 0,0 0 0 0 0,1 0 1 0 0,-1 0-1 0 0,0 0 0 0 0,0 0 1 0 0,0 0-1 0 0,0 0 0 0 0,0 0 0 0 0,0 0 1 0 0,0 0-1 0 0,0 1 0 0 0,0-1 1 0 0,-1 0-1 0 0,1 1 0 0 0,0-1 1 0 0,0 1-1 0 0,-1-1 0 0 0,1 1 1 0 0,0 0-1 0 0,-1-1 0 0 0,1 1 0 0 0,0 0 1 0 0,-1 0-1 0 0,1 0 0 0 0,-1 0 15 0 0,-8 4-80 0 0,0 0-1 0 0,1 1 1 0 0,0 1 0 0 0,0-1-1 0 0,0 1 1 0 0,0 1-1 0 0,1-1 1 0 0,0 2-1 0 0,1-1 1 0 0,0 1 0 0 0,0 0-1 0 0,0 0 1 0 0,1 1-1 0 0,0 0 1 0 0,1 0-1 0 0,-1 4 81 0 0,-4 0-16 0 0,0 1 1 0 0,2 1-1 0 0,0 0 0 0 0,0 0 0 0 0,2 0 0 0 0,0 1 0 0 0,0 0 0 0 0,1 0 0 0 0,2 1 0 0 0,-1 0 0 0 0,2-1 1 0 0,0 1-1 0 0,1 8 16 0 0,1-22 8 0 0,1 1 0 0 0,0-1 1 0 0,-1 1-1 0 0,1 0 1 0 0,1-1-1 0 0,-1 0 0 0 0,0 1 1 0 0,1-1-1 0 0,0 0 1 0 0,0 0-1 0 0,0 1 0 0 0,0-2 1 0 0,0 1-1 0 0,1 0 0 0 0,-1 0 1 0 0,1-1-1 0 0,0 1 1 0 0,-1-1-1 0 0,1 0 0 0 0,0 0 1 0 0,1 0-1 0 0,-1 0 1 0 0,0 0-1 0 0,0-1 0 0 0,1 0 1 0 0,-1 1-1 0 0,1-1 1 0 0,-1-1-1 0 0,2 1-8 0 0,109 5 761 0 0,-90-14-608 0 0,0 0 0 0 0,0-2 0 0 0,-1 0 0 0 0,-1-2 0 0 0,0 0 0 0 0,0-1 0 0 0,-1-2 0 0 0,-1 0 1 0 0,3-4-154 0 0,9-4 27 0 0,-2-1 0 0 0,-1-1 1 0 0,0-1-1 0 0,-2-2 1 0 0,-2-1-1 0 0,0-1 1 0 0,-2-1-1 0 0,-1-1 1 0 0,-2-1-1 0 0,0-3-27 0 0,-10-21-70 0 0,-23 58-385 0 0,-26 46 20 0 0,25-25 436 0 0,0 0-1 0 0,1 1 1 0 0,1 0-1 0 0,1 1 1 0 0,2 0-1 0 0,0 1 1 0 0,1 0 0 0 0,2 0-1 0 0,0 0 1 0 0,2 1-1 0 0,1 0 1 0 0,1 0-1 0 0,1 0 1 0 0,2 10-1 0 0,32 58-392 0 0,12-48-3137 0 0,-25-32-4491 0 0,-12-9 1097 0 0</inkml:trace>
  <inkml:trace contextRef="#ctx0" brushRef="#br0" timeOffset="9335.81">8640 1373 7986 0 0,'0'0'1424'0'0,"0"0"-284"0"0,0 0 111 0 0,0 0 232 0 0,0 0 55 0 0,0 0-191 0 0,0 0-424 0 0,-12 31-379 0 0,-39 95-243 0 0,24-29 81 0 0,21-62-254 0 0,6-27-4881 0 0,0 1-5059 0 0,0-9 5930 0 0</inkml:trace>
  <inkml:trace contextRef="#ctx0" brushRef="#br0" timeOffset="9515.3">8596 1303 3305 0 0,'0'0'1123'0'0,"0"0"-145"0"0,0 0 149 0 0,0 0 235 0 0,0 0 121 0 0,0 0-44 0 0,0 0-177 0 0,0 0-206 0 0,0 0-177 0 0,31-1-179 0 0,98-7-179 0 0,4 3 484 0 0,-88 5-3981 0 0,-43 0 2833 0 0,-2 0-2082 0 0,0 0-2710 0 0,-2 3 1941 0 0,0 1 27 0 0</inkml:trace>
  <inkml:trace contextRef="#ctx0" brushRef="#br0" timeOffset="9877.031">8557 1539 936 0 0,'0'0'3846'0'0,"0"0"-2431"0"0,0 0-360 0 0,0 0 404 0 0,0 0 182 0 0,0 0-110 0 0,0 0-350 0 0,0 0-409 0 0,0 0-288 0 0,33-1-177 0 0,103-5-136 0 0,-26-13-221 0 0,-66 6-706 0 0,-14 4-1653 0 0,-1 2-4166 0 0,-19 7 1567 0 0</inkml:trace>
  <inkml:trace contextRef="#ctx0" brushRef="#br0" timeOffset="11251.979">9192 1152 0 0 0,'0'0'947'0'0,"0"0"154"0"0,0 0-186 0 0,0 0-267 0 0,0 0-209 0 0,0 0-95 0 0,19 7 3470 0 0,29-3 1092 0 0,26-13-1739 0 0,-40 4-2231 0 0,208-32 1822 0 0,-39 22-2978 0 0,-203 15-259 0 0,0 0-213 0 0,0 0-363 0 0,-2 1-6111 0 0,-4 1 630 0 0,3-1 2709 0 0</inkml:trace>
  <inkml:trace contextRef="#ctx0" brushRef="#br0" timeOffset="11928.899">10575 549 1136 0 0,'0'0'1814'0'0,"0"0"-1158"0"0,0 0-523 0 0,0 0-73 0 0,0 0 222 0 0,0 0 414 0 0,0 0 335 0 0,0 0 176 0 0,0 0-23 0 0,0 0-198 0 0,0 0-168 0 0,0 0-125 0 0,0 0-69 0 0,4 22-24 0 0,15 70-15 0 0,-15 27 1448 0 0,-7-84-1827 0 0,-2 0-1 0 0,-2-1 1 0 0,-1 1 0 0 0,-1-1 0 0 0,-2-1 0 0 0,-1 0 0 0 0,-7 9-206 0 0,-3 14 32 0 0,16-38-216 0 0,-28 70 232 0 0,8-32-3024 0 0,26-56 1258 0 0,0 0-788 0 0,0 0-668 0 0,0 0-143 0 0,0 0 1133 0 0</inkml:trace>
  <inkml:trace contextRef="#ctx0" brushRef="#br0" timeOffset="12346.101">10070 604 4449 0 0,'0'0'525'0'0,"0"0"18"0"0,0 0 311 0 0,0 0 438 0 0,0 0 300 0 0,0 0 50 0 0,0 0-136 0 0,35-1-223 0 0,114-1-217 0 0,95-17 1536 0 0,217-36-1691 0 0,-323 43-3702 0 0,-143 42-3506 0 0,-20-2-259 0 0,17-19 3935 0 0</inkml:trace>
  <inkml:trace contextRef="#ctx0" brushRef="#br0" timeOffset="12682.413">10122 1311 3649 0 0,'0'0'924'0'0,"0"0"-268"0"0,0 0 184 0 0,0 0 577 0 0,0 0 450 0 0,0 0 136 0 0,0 0-296 0 0,0 0-416 0 0,0 0-308 0 0,32-3-214 0 0,102-11-158 0 0,71-25 652 0 0,40-5-3726 0 0,-210 40 153 0 0,12 1-5145 0 0,-33 3 1703 0 0</inkml:trace>
  <inkml:trace contextRef="#ctx0" brushRef="#br0" timeOffset="13178.169">11191 1097 1912 0 0,'0'0'1507'0'0,"0"0"-677"0"0,0 0-211 0 0,0 0 112 0 0,0 0 267 0 0,0 0 216 0 0,0 0 96 0 0,0 0-41 0 0,0 0-109 0 0,0 0-127 0 0,0 0-157 0 0,-32 19-140 0 0,-99 60-105 0 0,81-39 142 0 0,46-31-602 0 0,2-7-132 0 0,1 0 1 0 0,0 1-1 0 0,-1-1 0 0 0,1 1 1 0 0,0-1-1 0 0,0 1 0 0 0,0-1 1 0 0,0 1-1 0 0,1-1 0 0 0,-1 1 0 0 0,1 0 1 0 0,-1-1-1 0 0,1 1 0 0 0,0 0 1 0 0,0 0-1 0 0,1-1 0 0 0,-1 1 1 0 0,0 0-1 0 0,1-1 0 0 0,-1 1 1 0 0,1 0-1 0 0,0-1 0 0 0,0 1 1 0 0,0-1-1 0 0,0 1 0 0 0,1-1 1 0 0,-1 0-1 0 0,1 1 0 0 0,-1-1 0 0 0,1 0 1 0 0,0 0-1 0 0,0 0 0 0 0,0 0 1 0 0,0 0-1 0 0,0-1 0 0 0,0 1 1 0 0,0-1-1 0 0,1 1 0 0 0,-1-1 1 0 0,0 0-1 0 0,1 0 0 0 0,-1 0 1 0 0,1 0-1 0 0,0 0 0 0 0,-1 0 0 0 0,1-1 1 0 0,0 1-1 0 0,0-1-39 0 0,12 2 30 0 0,1-1 0 0 0,0 0-1 0 0,0-1 1 0 0,-1-1 0 0 0,1 0 0 0 0,-1-1-1 0 0,1-1 1 0 0,-1 0 0 0 0,0-1 0 0 0,6-3-30 0 0,89-38-5234 0 0,-63 27-3067 0 0,-33 13 3881 0 0</inkml:trace>
  <inkml:trace contextRef="#ctx0" brushRef="#br0" timeOffset="13959.192">11515 1167 2561 0 0,'0'0'484'0'0,"0"0"89"0"0,0 0 547 0 0,0 0 698 0 0,0 0 451 0 0,0 0 107 0 0,0 0-291 0 0,0 0-476 0 0,0 0-443 0 0,0 0-333 0 0,0 0-223 0 0,0 0-127 0 0,31-7-71 0 0,98-26-71 0 0,-40-8 200 0 0,144-132 170 0 0,-226 167-704 0 0,8-4-30 0 0,-1-1 0 0 0,0 0 1 0 0,-1-2-1 0 0,-1 1 1 0 0,0-2-1 0 0,0 1 0 0 0,-2-2 1 0 0,1 1-1 0 0,1-7 23 0 0,-4-37-1108 0 0,-10 57 941 0 0,-1-1 0 0 0,1 1 0 0 0,-1 0 1 0 0,0 0-1 0 0,1 1 0 0 0,-1-1 0 0 0,0 0 1 0 0,0 1-1 0 0,1 0 0 0 0,-1-1 0 0 0,0 1 1 0 0,0 0-1 0 0,1 1 0 0 0,-1-1 0 0 0,0 0 0 0 0,0 1 1 0 0,1 0-1 0 0,-1-1 0 0 0,0 1 0 0 0,1 0 1 0 0,-1 0-1 0 0,-2 2 167 0 0,-9 5-101 0 0,-1 0 0 0 0,1 1-1 0 0,0 1 1 0 0,1 0 0 0 0,0 1 0 0 0,1 0 0 0 0,0 1-1 0 0,1 0 1 0 0,0 1 0 0 0,1 1 0 0 0,0-1 0 0 0,1 2 0 0 0,1-1-1 0 0,0 1 1 0 0,1 1 101 0 0,3-10 41 0 0,1 1-1 0 0,-1 0 1 0 0,1 0-1 0 0,1 0 1 0 0,0 1-1 0 0,0-1 1 0 0,0 0-1 0 0,1 1 1 0 0,0-1-1 0 0,0 1 1 0 0,1 0-1 0 0,0-1 1 0 0,1 1-1 0 0,-1-1 1 0 0,1 1-1 0 0,1 0 1 0 0,-1-1-1 0 0,1 0 1 0 0,1 1 0 0 0,0-1-1 0 0,-1 0 1 0 0,2 0-1 0 0,-1-1 1 0 0,1 1-1 0 0,0-1 1 0 0,1 0-1 0 0,-1 0 1 0 0,1 0-1 0 0,3 2-40 0 0,3-1 214 0 0,-1-1 0 0 0,1 0 0 0 0,1-1 0 0 0,-1 0 0 0 0,1-1-1 0 0,0 0 1 0 0,0-1 0 0 0,0 0 0 0 0,0-1 0 0 0,1-1 0 0 0,-1 0 0 0 0,1 0 0 0 0,-1-1-1 0 0,0-1 1 0 0,1 0 0 0 0,-1-1 0 0 0,0 0 0 0 0,1 0 0 0 0,-1-2 0 0 0,-1 1 0 0 0,3-3-214 0 0,18-6 259 0 0,0-1 1 0 0,-1-2-1 0 0,-1-1 1 0 0,0-2-1 0 0,-1-1 1 0 0,-1-1-1 0 0,3-5-259 0 0,-29 23 5 0 0,25-17-33 0 0,0-1 0 0 0,-2-2 0 0 0,-1-1 0 0 0,0 0 0 0 0,-2-2 0 0 0,-1-1 0 0 0,-1 0 0 0 0,-1-2 0 0 0,-1 0 0 0 0,5-13 28 0 0,-10-61-1528 0 0,-14 101 1487 0 0,0 0 0 0 0,0 0 0 0 0,0 0 0 0 0,-1 0 0 0 0,1 0 0 0 0,0 1 0 0 0,-1-1 0 0 0,1 0 0 0 0,0 1 0 0 0,-1-1 0 0 0,1 1 0 0 0,0 0 0 0 0,-1-1 0 0 0,1 1 0 0 0,-1 0 0 0 0,1 0 0 0 0,-1 0 0 0 0,1 0 0 0 0,-1 0 0 0 0,1 0 0 0 0,-1 0 0 0 0,1 0 0 0 0,0 1 0 0 0,-1-1 0 0 0,1 1 0 0 0,-1-1 0 0 0,1 1 0 0 0,0-1 0 0 0,-1 1 0 0 0,1 0 0 0 0,0 0 0 0 0,0-1 0 0 0,0 1 0 0 0,-1 0 0 0 0,1 0 0 0 0,0 0-1 0 0,0 0 1 0 0,0 1 0 0 0,0-1 0 0 0,1 0 0 0 0,-1 1 41 0 0,-10 6-8 0 0,0 1-1 0 0,1 0 0 0 0,0 0 0 0 0,1 1 1 0 0,0 1-1 0 0,1 0 0 0 0,0 0 0 0 0,1 0 1 0 0,0 1-1 0 0,0 0 0 0 0,1 1 0 0 0,1-1 0 0 0,0 1 1 0 0,1 0-1 0 0,1 0 0 0 0,0 0 0 0 0,0 1 1 0 0,1-1-1 0 0,1 1 0 0 0,0 0 0 0 0,1 2 9 0 0,3-10 85 0 0,1-1-1 0 0,-1 1 0 0 0,1-1 0 0 0,0 0 1 0 0,0 0-1 0 0,0-1 0 0 0,1 1 0 0 0,-1-1 1 0 0,1 0-1 0 0,0 0 0 0 0,1 0 0 0 0,-1-1 1 0 0,1 0-1 0 0,-1 0 0 0 0,1 0 0 0 0,0-1 1 0 0,0 1-1 0 0,0-2 0 0 0,0 1 0 0 0,1-1 1 0 0,-1 1-1 0 0,0-2 0 0 0,1 1 0 0 0,-1-1 1 0 0,0 0-1 0 0,1 0 0 0 0,-1-1 0 0 0,0 0 1 0 0,5-1-85 0 0,11-2 131 0 0,1-1 1 0 0,-1-1 0 0 0,0-1 0 0 0,-1-1-1 0 0,1 0 1 0 0,-1-2 0 0 0,-1-1 0 0 0,0 0-1 0 0,-1-2 1 0 0,0 0 0 0 0,-1-1 0 0 0,0-1-1 0 0,-1 0 1 0 0,-1-2 0 0 0,2-2-132 0 0,15-13-352 0 0,-1-1 0 0 0,-1-1 0 0 0,-3-1 1 0 0,0-2-1 0 0,-3-1 0 0 0,15-28 352 0 0,-38 62-75 0 0,0 1 1 0 0,0-1-1 0 0,0 1 0 0 0,-1-1 1 0 0,1 0-1 0 0,-1 0 1 0 0,0 0-1 0 0,0 0 0 0 0,0 0 1 0 0,-1 0-1 0 0,0 0 1 0 0,1 0-1 0 0,-1 0 0 0 0,0 0 1 0 0,-1 0-1 0 0,1-1 75 0 0,-33 13-704 0 0,14 9 701 0 0,1 1 1 0 0,1 0-1 0 0,1 1 0 0 0,1 0 1 0 0,0 2-1 0 0,2-1 0 0 0,0 2 1 0 0,-4 11 2 0 0,7-18 49 0 0,2 1 0 0 0,0 1 1 0 0,1-1-1 0 0,1 1 1 0 0,0 0-1 0 0,1 1 0 0 0,1-1 1 0 0,1 1-1 0 0,0 0 0 0 0,1 0 1 0 0,1 0-1 0 0,1 0 0 0 0,1 0 1 0 0,0 0-1 0 0,1 0 0 0 0,1 2-49 0 0,-1-14-65 0 0,1 0-1 0 0,-1-1 0 0 0,1 1 0 0 0,0 0 0 0 0,0-1 1 0 0,0 0-1 0 0,1 0 0 0 0,0 0 0 0 0,0 0 1 0 0,0-1-1 0 0,1 1 0 0 0,-1-1 0 0 0,1 0 1 0 0,0 0-1 0 0,0-1 0 0 0,1 0 0 0 0,-1 1 1 0 0,1-2-1 0 0,-1 1 0 0 0,1-1 0 0 0,0 0 1 0 0,3 1 65 0 0,21-3-4286 0 0,2-11-3594 0 0,-24 7 2999 0 0</inkml:trace>
  <inkml:trace contextRef="#ctx0" brushRef="#br0" timeOffset="17003.888">13402 979 0 0 0,'0'0'894'0'0,"0"0"735"0"0,0 0 337 0 0,0 0-32 0 0,0 0-227 0 0,0 0-282 0 0,0 0-263 0 0,0 0-175 0 0,2-1-86 0 0,12-9 1941 0 0,-13 36-384 0 0,-36 183-29 0 0,17-146-2719 0 0,3-47-1610 0 0,8-14-2053 0 0,-1-1-4710 0 0,4-1 3135 0 0</inkml:trace>
  <inkml:trace contextRef="#ctx0" brushRef="#br0" timeOffset="17315.243">13244 972 968 0 0,'0'0'2138'0'0,"0"0"-1031"0"0,0 0-642 0 0,0 0 50 0 0,0 0 375 0 0,0 0 355 0 0,0 0 137 0 0,0 0-102 0 0,0 0-233 0 0,0 0-208 0 0,0 0-110 0 0,0 0-69 0 0,0 0-27 0 0,16 2-56 0 0,103 11 983 0 0,-2-26-437 0 0,-59 4-3367 0 0,-1 5-7349 0 0,-52 4 4272 0 0</inkml:trace>
  <inkml:trace contextRef="#ctx0" brushRef="#br0" timeOffset="17691.983">13063 1325 792 0 0,'0'0'1290'0'0,"0"0"-61"0"0,0 0 276 0 0,0 0 294 0 0,0 0 70 0 0,0 0-185 0 0,0 0-280 0 0,0 0-240 0 0,37-4-193 0 0,115-14-119 0 0,128-33 2230 0 0,-247 51-3967 0 0,-21 0-6236 0 0,-10 0-2514 0 0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6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9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12947 0 0,'0'0'480'0'0,"0"0"-456"0"0,0 0-264 0 0,0 0-8 0 0,0 0 208 0 0,0 0 216 0 0,0 0 56 0 0,0 0-32 0 0,0 0-144 0 0,0 0-208 0 0,0 0-272 0 0,0 0-280 0 0,6 4-289 0 0,-4-4-415 0 0,0 0-960 0 0,0 0-1489 0 0,-1 0 176 0 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0 2240 0 0,'0'0'1463'0'0,"0"0"-998"0"0,0 0-317 0 0,0 0 280 0 0,0 0 439 0 0,0 0 375 0 0,0 0 205 0 0,0 0-10 0 0,0 0-153 0 0,3 34-240 0 0,9 103-210 0 0,-8 86 1580 0 0,-23-17-2166 0 0,3-146-1078 0 0,5-42-1699 0 0,-4-8-3325 0 0,12-9 2453 0 0,1-1 454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7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2801 0 0,'0'0'438'0'0,"0"0"-171"0"0,0 0 117 0 0,0 0 355 0 0,0 0 396 0 0,0 0 335 0 0,37-4 177 0 0,119-13-35 0 0,-30-13 1072 0 0,-60 13-1508 0 0,361-73 1713 0 0,-370 86-3310 0 0,-54 37-1837 0 0,-86 42-6328 0 0,-2-3 2609 0 0,67-57 5977 0 0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1 181 0 0 0,'0'0'432'0'0,"0"0"578"0"0,0 0 338 0 0,0 0 368 0 0,0 0 315 0 0,0 0 107 0 0,0 0-87 0 0,0 0-244 0 0,0 0-317 0 0,0 0-340 0 0,38-10-290 0 0,121-29-245 0 0,18-16 417 0 0,44 0-431 0 0,-70 34-4714 0 0,-116 20-1161 0 0,-25 1 2061 0 0,7 0-2468 0 0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8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80 372 1544 0 0,'0'0'522'0'0,"0"0"42"0"0,0 0 344 0 0,0 0 418 0 0,0 0 307 0 0,0 0 89 0 0,37-14-146 0 0,114-42-223 0 0,-20-7 1279 0 0,-122 58-2486 0 0,1-1-1 0 0,-2 0 0 0 0,1 0 0 0 0,0-1 1 0 0,-1 0-1 0 0,-1-1 0 0 0,1 1 1 0 0,-1-2-1 0 0,0 1 0 0 0,-1-1 0 0 0,0 0 1 0 0,0 0-1 0 0,-1-1 0 0 0,-1 1 1 0 0,1-1-1 0 0,-1 0 0 0 0,-1-1 1 0 0,1-4-146 0 0,-2 9 81 0 0,-1 3-25 0 0,0 0 1 0 0,0 0-1 0 0,0 0 1 0 0,0 0-1 0 0,0 0 1 0 0,-1-1-1 0 0,1 1 1 0 0,-1 0 0 0 0,0 0-1 0 0,0-1 1 0 0,0 1-1 0 0,0 0 1 0 0,-1-1-1 0 0,1 1 1 0 0,-1 0-1 0 0,0 0 1 0 0,0 0-1 0 0,0 0 1 0 0,0-1-1 0 0,-1 1 1 0 0,0-2-57 0 0,-1 6-44 0 0,0 0 0 0 0,1-1 1 0 0,0 1-1 0 0,-1 0 0 0 0,1 0 0 0 0,-1 0 1 0 0,1 1-1 0 0,0-1 0 0 0,0 0 0 0 0,0 1 1 0 0,0 0-1 0 0,0-1 0 0 0,0 1 1 0 0,0 0-1 0 0,0 0 0 0 0,1 0 0 0 0,-1 0 1 0 0,1 0-1 0 0,-1 0 0 0 0,1 1 0 0 0,0-1 1 0 0,0 0-1 0 0,0 1 0 0 0,0 1 44 0 0,-5 5-45 0 0,-19 40 7 0 0,2 0 0 0 0,3 2 0 0 0,1 1 1 0 0,3 0-1 0 0,2 1 0 0 0,2 0 0 0 0,3 1 0 0 0,2 1 0 0 0,1 18 38 0 0,-10 52-27 0 0,10-82-132 0 0,-1 0 0 0 0,-2-1 0 0 0,-2 0 0 0 0,-2-1 0 0 0,-1 0 0 0 0,-2-1 1 0 0,-6 6 158 0 0,20-42-135 0 0,-1-1 1 0 0,0 0-1 0 0,0-1 1 0 0,0 1-1 0 0,0 0 1 0 0,0-1-1 0 0,-1 0 1 0 0,1 0-1 0 0,-1 0 1 0 0,0 0-1 0 0,1 0 1 0 0,-1-1-1 0 0,0 1 1 0 0,0-1-1 0 0,0 0 1 0 0,0-1-1 0 0,0 1 1 0 0,0 0-1 0 0,0-1 1 0 0,0 0-1 0 0,0 0 1 0 0,0-1-1 0 0,0 1 1 0 0,0-1-1 0 0,0 1 1 0 0,0-1-1 0 0,0-1 1 0 0,0 1-1 0 0,0 0 1 0 0,0-1-1 0 0,1 0 1 0 0,-1 0-1 0 0,1 0 1 0 0,-1 0-1 0 0,1-1 1 0 0,0 1-1 0 0,0-1 1 0 0,0 0-1 0 0,0 0 1 0 0,0 0-1 0 0,1 0 1 0 0,-1 0-1 0 0,1-1 1 0 0,0 1-1 0 0,0-1 1 0 0,0-1 134 0 0,-5-4 19 0 0,2-1-1 0 0,-1-1 1 0 0,1 1-1 0 0,1-1 1 0 0,0 0 0 0 0,0 0-1 0 0,1 0 1 0 0,1 0-1 0 0,0 0 1 0 0,0-1 0 0 0,1 1-1 0 0,0-1 1 0 0,2-10-19 0 0,-1 15 193 0 0,1 1 0 0 0,0-1 0 0 0,0 1 0 0 0,0 0 0 0 0,1-1 1 0 0,0 1-1 0 0,0 0 0 0 0,1 0 0 0 0,0 0 0 0 0,0 0 0 0 0,0 1 0 0 0,0-1 0 0 0,1 1 1 0 0,0-1-1 0 0,1 2 0 0 0,-1-1 0 0 0,1 0 0 0 0,0 1 0 0 0,0 0 0 0 0,0 0 1 0 0,0 0-1 0 0,1 0 0 0 0,-1 1 0 0 0,7-3-193 0 0,279-75 3407 0 0,-266 75-3402 0 0,1 0-1 0 0,-1-2 0 0 0,-1-1 1 0 0,0-1-1 0 0,0-1 1 0 0,-1-1-1 0 0,0-1 0 0 0,-1-1 1 0 0,-1 0-1 0 0,0-2 0 0 0,8-9-4 0 0,-11 1-2121 0 0,-8 8-6263 0 0,-10 12 1655 0 0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0 232 2641 0 0,'0'0'1735'0'0,"0"0"-106"0"0,0 0 128 0 0,35-5 243 0 0,117-20 110 0 0,302-62 5127 0 0,253-23-5462 0 0,-636 106-2480 0 0,-41 3-3220 0 0,-34 3-1149 0 0,-4 5 3202 0 0,4-5 183 0 0,-6 5-2799 0 0,1-2 1357 0 0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8178 0 0,'0'0'1951'0'0,"0"0"-996"0"0,0 0-163 0 0,0 0 379 0 0,0 0 309 0 0,0 0 95 0 0,0 0-172 0 0,31-3-243 0 0,102-10-206 0 0,110-30 1384 0 0,312-58-901 0 0,-369 72-3478 0 0,-2 2-3649 0 0,-137 23-692 0 0,-14 0-2899 0 0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1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1338 256 0 0,'0'0'1007'0'0,"0"0"-7"0"0,0 0 168 0 0,0 0 298 0 0,0 0 269 0 0,0 0 117 0 0,0 0-102 0 0,0 0-235 0 0,36-28-300 0 0,114-87-280 0 0,-48 26 343 0 0,-66 57-986 0 0,0-2 1 0 0,-3-2 0 0 0,-1-1-1 0 0,-1-1 1 0 0,-2-1 0 0 0,-2-2-1 0 0,-2-1 1 0 0,-2-1-1 0 0,2-8-292 0 0,-21 41 30 0 0,0-1 0 0 0,0 1 0 0 0,-1-1 1 0 0,-1 1-1 0 0,0-1 0 0 0,0 0 0 0 0,-1 0 0 0 0,0 0 0 0 0,-1 0 0 0 0,0 0 0 0 0,-1 0 0 0 0,0 0 0 0 0,-1 0 0 0 0,0 1 0 0 0,-1-1 0 0 0,0 0 0 0 0,-1 1 0 0 0,0 0 0 0 0,0 0 0 0 0,-1 0 0 0 0,0 0 0 0 0,-4-3-30 0 0,6 10-41 0 0,-1 0 1 0 0,0 0 0 0 0,1 0-1 0 0,-1 0 1 0 0,0 1 0 0 0,0 0 0 0 0,-1 0-1 0 0,1 0 1 0 0,0 0 0 0 0,-1 1-1 0 0,1 0 1 0 0,-1 0 0 0 0,1 0 0 0 0,-1 0-1 0 0,1 1 1 0 0,-1 0 0 0 0,0 0-1 0 0,1 0 1 0 0,-1 0 0 0 0,0 1-1 0 0,1-1 1 0 0,-1 1 0 0 0,1 1 0 0 0,-1-1-1 0 0,1 1 1 0 0,0-1 0 0 0,-1 1-1 0 0,1 0 1 0 0,0 1 0 0 0,0-1 0 0 0,0 1-1 0 0,1 0 1 0 0,-1-1 0 0 0,1 2-1 0 0,-1-1 1 0 0,1 0 0 0 0,0 1-1 0 0,0-1 1 0 0,1 1 0 0 0,-1 0 0 0 0,1 0-1 0 0,-2 4 41 0 0,3-6-24 0 0,-1 1-1 0 0,1-1 1 0 0,1 1-1 0 0,-1 0 1 0 0,0-1-1 0 0,0 1 1 0 0,1 0-1 0 0,0 0 1 0 0,0 0-1 0 0,-1-1 1 0 0,1 1-1 0 0,1 0 1 0 0,-1 0-1 0 0,0 0 1 0 0,1-1-1 0 0,0 1 1 0 0,-1 0-1 0 0,1-1 1 0 0,0 1-1 0 0,0 0 1 0 0,1-1-1 0 0,-1 1 1 0 0,0-1-1 0 0,1 0 1 0 0,0 1-1 0 0,-1-1 1 0 0,1 0-1 0 0,0 0 0 0 0,0 0 1 0 0,0 0-1 0 0,0 0 1 0 0,1-1-1 0 0,-1 1 1 0 0,0-1-1 0 0,1 1 1 0 0,-1-1-1 0 0,1 0 1 0 0,0 0 24 0 0,106 26 236 0 0,75-22 147 0 0,-181-5-338 0 0,0 0 1 0 0,-1 0-1 0 0,1 0 0 0 0,-1 1 0 0 0,1-1 1 0 0,-1 1-1 0 0,1 0 0 0 0,-1 0 0 0 0,1 0 1 0 0,-1 0-1 0 0,0 0 0 0 0,1 0 1 0 0,-1 0-1 0 0,0 1 0 0 0,0-1 0 0 0,0 1 1 0 0,0 0-1 0 0,0 0 0 0 0,-1-1 0 0 0,1 1 1 0 0,0 0-1 0 0,-1 1 0 0 0,1-1 0 0 0,-1 0 1 0 0,0 0-1 0 0,0 1 0 0 0,0-1 0 0 0,0 0 1 0 0,0 1-1 0 0,0-1 0 0 0,-1 1 0 0 0,1-1 1 0 0,-1 1-1 0 0,0-1 0 0 0,0 1 0 0 0,0 0 1 0 0,0-1-1 0 0,0 1 0 0 0,0-1 0 0 0,-1 1 1 0 0,1-1-1 0 0,-1 1 0 0 0,1-1 0 0 0,-1 1 1 0 0,0-1-1 0 0,-1 1-45 0 0,-108 224 1359 0 0,108-222-1458 0 0,-7 51-287 0 0,41-40-3898 0 0,12-16-8874 0 0,-36 0 11178 0 0</inkml:trace>
  <inkml:trace contextRef="#ctx0" brushRef="#br0" timeOffset="348.749">1143 834 216 0 0,'0'0'1919'0'0,"0"0"-875"0"0,0 0-203 0 0,0 0 180 0 0,0 0 245 0 0,0 0 90 0 0,-15 31-137 0 0,-44 97-259 0 0,58-127-933 0 0,0 0 0 0 0,0 0 0 0 0,0 0 0 0 0,0 0 0 0 0,0 0 0 0 0,0 0-1 0 0,0 0 1 0 0,0 0 0 0 0,0 1 0 0 0,0-1 0 0 0,1 0 0 0 0,-1 0 0 0 0,1 1 0 0 0,-1-1 0 0 0,1 0-1 0 0,-1 1 1 0 0,1-1 0 0 0,0 1 0 0 0,0-1 0 0 0,-1 1 0 0 0,1-1 0 0 0,0 0 0 0 0,0 1 0 0 0,1-1 0 0 0,-1 1-1 0 0,0-1 1 0 0,0 1 0 0 0,1-1 0 0 0,-1 0 0 0 0,1 1 0 0 0,-1-1 0 0 0,1 0 0 0 0,-1 1 0 0 0,1-1 0 0 0,0 0-1 0 0,0 0 1 0 0,0 1 0 0 0,-1-1 0 0 0,1 0 0 0 0,0 0 0 0 0,1 0 0 0 0,-1 0 0 0 0,0 0-27 0 0,5 2 205 0 0,-1 0 42 0 0,1 1 1 0 0,0-1 0 0 0,0-1-1 0 0,1 1 1 0 0,-1-1 0 0 0,0 0-1 0 0,1 0 1 0 0,-1-1 0 0 0,1 0 0 0 0,0 0-1 0 0,-1-1 1 0 0,1 1 0 0 0,0-2-1 0 0,-1 1 1 0 0,1-1 0 0 0,0 0-1 0 0,-1 0 1 0 0,1 0 0 0 0,-1-1-1 0 0,1 0 1 0 0,-1-1 0 0 0,0 1-1 0 0,0-1 1 0 0,0 0 0 0 0,5-4-248 0 0,1-1 317 0 0,0 0 1 0 0,0 0 0 0 0,-1-1-1 0 0,-1-1 1 0 0,1 1 0 0 0,-1-2-1 0 0,-1 0 1 0 0,0 0 0 0 0,-1 0-1 0 0,0-1 1 0 0,5-11-318 0 0,-8 17 2 0 0,-1 0 1 0 0,-1-1-1 0 0,1 0 1 0 0,-1 0-1 0 0,0 0 1 0 0,-1 0-1 0 0,0 0 1 0 0,0 0-1 0 0,0-1 1 0 0,-1 1-1 0 0,0-1 1 0 0,0 0-1 0 0,-1 1 1 0 0,0-1-1 0 0,-1 1 1 0 0,1-1-1 0 0,-1 1 0 0 0,-1-1 1 0 0,1 1-1 0 0,-2-1 1 0 0,1 1-1 0 0,-1 0 1 0 0,0 0-1 0 0,0 0 1 0 0,0 0-1 0 0,-1 1 1 0 0,0 0-1 0 0,-1-1 1 0 0,0 1-1 0 0,1 1 1 0 0,-2-1-1 0 0,1 1 1 0 0,-1 0-1 0 0,0 0 1 0 0,0 0-1 0 0,-5-2-2 0 0,-69-8-2871 0 0,27 26-5562 0 0,37-3-1242 0 0</inkml:trace>
  <inkml:trace contextRef="#ctx0" brushRef="#br0" timeOffset="691.948">1895 245 11538 0 0,'0'0'985'0'0,"0"0"-427"0"0,0 0-221 0 0,0 0 155 0 0,0 0 232 0 0,0 0 128 0 0,0 0-21 0 0,0 0-115 0 0,-15 32-112 0 0,-44 104-86 0 0,32-35 295 0 0,21-60-669 0 0,1-1 1 0 0,3 1-1 0 0,1 0 1 0 0,2 0-1 0 0,2 0 1 0 0,2 0-1 0 0,6 26-144 0 0,22 60-996 0 0,-40-121-6828 0 0,4-7 4268 0 0,-1 1-4047 0 0</inkml:trace>
  <inkml:trace contextRef="#ctx0" brushRef="#br0" timeOffset="942.854">1442 642 10234 0 0,'0'0'607'0'0,"0"0"-310"0"0,0 0-118 0 0,0 0 58 0 0,0 0 21 0 0,0 0-5 0 0,31 0-43 0 0,102-3-41 0 0,269-18-926 0 0,-274 12-3306 0 0,9-2-3330 0 0,-112 7 7162 0 0</inkml:trace>
  <inkml:trace contextRef="#ctx0" brushRef="#br0" timeOffset="1405.961">2493 543 1936 0 0,'0'0'3172'0'0,"0"0"-556"0"0,0 0-389 0 0,0 0-301 0 0,0 0-267 0 0,0 0-225 0 0,0 0-223 0 0,-32 12-160 0 0,-101 37-167 0 0,117-43-675 0 0,0 0-1 0 0,0 2 1 0 0,0-1 0 0 0,1 2 0 0 0,0 0 0 0 0,1 1-1 0 0,0 0 1 0 0,-8 9-209 0 0,2-2 124 0 0,13-12-113 0 0,1 0 0 0 0,-1 0 0 0 0,1 1 0 0 0,0 0 1 0 0,1 0-1 0 0,0 1 0 0 0,0 0 0 0 0,0-1 1 0 0,1 2-1 0 0,-1-1 0 0 0,2 0 0 0 0,-1 1 0 0 0,1 0 1 0 0,0 0-1 0 0,1 0 0 0 0,0 0 0 0 0,0 1-11 0 0,2-7 1 0 0,1 0 0 0 0,-1 0-1 0 0,0 0 1 0 0,1 0 0 0 0,0 0-1 0 0,-1-1 1 0 0,1 1 0 0 0,0 0 0 0 0,0 0-1 0 0,0-1 1 0 0,0 1 0 0 0,0-1-1 0 0,0 1 1 0 0,0-1 0 0 0,1 1-1 0 0,-1-1 1 0 0,0 0 0 0 0,1 1-1 0 0,-1-1 1 0 0,1 0 0 0 0,0 0 0 0 0,-1 0-1 0 0,1 0 1 0 0,0-1 0 0 0,0 1-1 0 0,-1 0 1 0 0,1-1 0 0 0,0 1-1 0 0,0-1 1 0 0,0 0 0 0 0,0 1-1 0 0,0-1 1 0 0,1 0-1 0 0,70-1 317 0 0,-51-4-258 0 0,-1 0 0 0 0,1-2 0 0 0,-1-1 0 0 0,0 0-1 0 0,-1-2 1 0 0,0 0 0 0 0,0-2 0 0 0,-1 0 0 0 0,0-1-1 0 0,10-10-58 0 0,69-78 239 0 0,-98 101-253 0 0,0 0 1 0 0,0 0-1 0 0,-1 1 0 0 0,1-1 0 0 0,0 0 0 0 0,0 1 0 0 0,0-1 0 0 0,0 0 1 0 0,0 1-1 0 0,0-1 0 0 0,0 0 0 0 0,0 1 0 0 0,0-1 0 0 0,0 0 1 0 0,0 0-1 0 0,0 1 0 0 0,1-1 0 0 0,-1 0 0 0 0,0 1 0 0 0,0-1 0 0 0,0 0 1 0 0,0 1-1 0 0,0-1 0 0 0,1 0 0 0 0,-1 0 0 0 0,0 1 0 0 0,0-1 0 0 0,0 0 1 0 0,1 0-1 0 0,-1 0 0 0 0,0 1 0 0 0,0-1 0 0 0,1 0 0 0 0,-1 0 1 0 0,0 0-1 0 0,1 0 0 0 0,-1 0 0 0 0,0 1 0 0 0,0-1 0 0 0,1 0 0 0 0,-1 0 1 0 0,0 0-1 0 0,1 0 0 0 0,-1 0 0 0 0,0 0 0 0 0,1 0 0 0 0,-1 0 1 0 0,0 0-1 0 0,1 0 0 0 0,-1 0 0 0 0,0 0 0 0 0,1 0 0 0 0,-1 0 0 0 0,0-1 14 0 0,-11 47-211 0 0,6-30 115 0 0,4-13 83 0 0,0 0-1 0 0,0 0 1 0 0,0 1-1 0 0,0-1 1 0 0,0 0-1 0 0,0 0 1 0 0,1 1 0 0 0,-1-1-1 0 0,1 0 1 0 0,0 0-1 0 0,0 1 1 0 0,1-1-1 0 0,-1 0 1 0 0,1 1-1 0 0,-1-1 1 0 0,1 0-1 0 0,0 0 1 0 0,0 0-1 0 0,0 0 1 0 0,1 1-1 0 0,-1-2 1 0 0,1 1-1 0 0,0 0 1 0 0,-1 0-1 0 0,1 0 1 0 0,1-1-1 0 0,-1 1 1 0 0,0-1 0 0 0,0 0-1 0 0,1 0 1 0 0,0 0-1 0 0,-1 0 1 0 0,1 0-1 0 0,0 0 1 0 0,0-1-1 0 0,0 1 1 0 0,0-1-1 0 0,2 1 14 0 0,6 1 49 0 0,1-1 0 0 0,-1 0 1 0 0,1-1-1 0 0,-1 0 0 0 0,1-1 0 0 0,-1 0 0 0 0,1-1 0 0 0,-1 0 0 0 0,1-1 0 0 0,-1 0 1 0 0,0-1-1 0 0,0 0 0 0 0,0-1 0 0 0,0 0 0 0 0,-1-1 0 0 0,8-4-49 0 0,151-109 556 0 0,-146 98-542 0 0,0-1-1 0 0,-1-1 1 0 0,-2-1 0 0 0,0-1 0 0 0,-1-1 0 0 0,8-15-14 0 0,-8 7-204 0 0,-2-1 1 0 0,-1 0-1 0 0,-2-2 1 0 0,-1 1 0 0 0,-2-1-1 0 0,-1-1 1 0 0,-2 0-1 0 0,-2 0 1 0 0,-1-1 0 0 0,-2 0-1 0 0,-2 0 1 0 0,-1-4 203 0 0,0 40 12 0 0,0 1 0 0 0,1 0 1 0 0,-1-1-1 0 0,0 1 0 0 0,0-1 0 0 0,0 1 1 0 0,-1 0-1 0 0,1-1 0 0 0,0 1 0 0 0,0 0 1 0 0,-1-1-1 0 0,1 1 0 0 0,-1 0 0 0 0,1-1 1 0 0,-1 1-1 0 0,0 0 0 0 0,1 0 0 0 0,-1-1 1 0 0,0 1-1 0 0,0 0 0 0 0,0 0 0 0 0,0 0 1 0 0,0 0-1 0 0,0 0 0 0 0,0 0 0 0 0,0 1 1 0 0,0-1-1 0 0,0 0 0 0 0,0 1 0 0 0,-1-1 1 0 0,1 0-1 0 0,0 1 0 0 0,-1-1 0 0 0,1 1 1 0 0,0 0-1 0 0,-1-1 0 0 0,1 1 0 0 0,0 0 1 0 0,-1 0-1 0 0,1 0 0 0 0,-1 0 0 0 0,1 0 0 0 0,0 0 1 0 0,-1 0-1 0 0,1 1 0 0 0,0-1 0 0 0,-1 0 1 0 0,1 1-1 0 0,0-1 0 0 0,-1 1 0 0 0,1 0 1 0 0,0-1-1 0 0,0 1 0 0 0,0 0 0 0 0,-1-1 1 0 0,1 1-1 0 0,0 0 0 0 0,0 0 0 0 0,0 0 1 0 0,0 0-1 0 0,0 1-12 0 0,-14 23 107 0 0,0 1 1 0 0,2 1 0 0 0,1 0-1 0 0,1 1 1 0 0,2 0 0 0 0,0 0-1 0 0,2 1 1 0 0,1 0 0 0 0,2 1-1 0 0,1-1 1 0 0,1 1 0 0 0,1 0-1 0 0,1-1 1 0 0,4 20-108 0 0,-5-21 44 0 0,2 1-1 0 0,0 0 1 0 0,2-1 0 0 0,1 1-1 0 0,1-1 1 0 0,2 0 0 0 0,1-1 0 0 0,1 1-1 0 0,2 1-43 0 0,53 89-205 0 0,-63-118 143 0 0,-1 0-1 0 0,0 0 1 0 0,1-1 0 0 0,-1 1 0 0 0,1 0 0 0 0,-1 0 0 0 0,1 0-1 0 0,-1-1 1 0 0,0 1 0 0 0,1 0 0 0 0,-1 0 0 0 0,1-1-1 0 0,-1 1 1 0 0,0 0 0 0 0,1-1 0 0 0,-1 1 0 0 0,0 0-1 0 0,0-1 1 0 0,1 1 0 0 0,-1-1 0 0 0,0 1 0 0 0,0 0 0 0 0,1-1-1 0 0,-1 1 1 0 0,0-1 0 0 0,0 1 0 0 0,0-1 0 0 0,0 1-1 0 0,0-1 1 0 0,0 1 0 0 0,0 0 0 0 0,0-1 0 0 0,0 1-1 0 0,0-1 1 0 0,0 1 0 0 0,0-1 0 0 0,0 1 0 0 0,0-1 0 0 0,0 1-1 0 0,0-1 1 0 0,0 1 0 0 0,-1-1 0 0 0,1 1 0 0 0,0 0-1 0 0,0-1 1 0 0,-1 1 0 0 0,1-1 0 0 0,0 1 0 0 0,-1 0-1 0 0,1-1 1 0 0,0 1 0 0 0,-1 0 0 0 0,1 0 0 0 0,0-1 0 0 0,-1 1-1 0 0,1 0 1 0 0,-1 0 0 0 0,1-1 0 0 0,0 1 0 0 0,-1 0-1 0 0,1 0 1 0 0,-1 0 0 0 0,1 0 0 0 0,-1-1 0 0 0,0 1 62 0 0,-43-47-12507 0 0,36 39 7930 0 0</inkml:trace>
  <inkml:trace contextRef="#ctx0" brushRef="#br0" timeOffset="1673.956">2701 388 6737 0 0,'0'0'3496'0'0,"0"0"-2010"0"0,0 0-777 0 0,0 0 137 0 0,0 0 300 0 0,0 0 219 0 0,0 0 2 0 0,0 0-142 0 0,0 0-161 0 0,0 0-155 0 0,0 0-142 0 0,0 0-137 0 0,34 13-100 0 0,111 39-62 0 0,-39-29 293 0 0,164-9 1517 0 0,-154-15-5489 0 0,-56 0-2361 0 0,-1 1-3721 0 0,-54 0 1585 0 0</inkml:trace>
  <inkml:trace contextRef="#ctx0" brushRef="#br0" timeOffset="1956.945">3590 628 6537 0 0,'0'0'1769'0'0,"0"0"-313"0"0,0 0 144 0 0,0 0-23 0 0,0 0-241 0 0,0 0-384 0 0,0 0-440 0 0,0 0-256 0 0,0 0-144 0 0,0 0-64 0 0,0 0-64 0 0,0 0-88 0 0,0 0-192 0 0,-13 191-392 0 0,15-184-896 0 0,0-7-1937 0 0,-2 8-6425 0 0</inkml:trace>
  <inkml:trace contextRef="#ctx0" brushRef="#br0" timeOffset="1957.945">3601 337 17412 0 0,'0'0'1352'0'0,"0"0"-312"0"0,0 0-80 0 0,0 0-183 0 0,0 0-257 0 0,0 0-232 0 0,0 0-208 0 0,0 0-104 0 0,0 0-168 0 0,0 0-248 0 0,0 0-120 0 0,0 0-129 0 0,0 0-167 0 0,0 0-312 0 0,-6-15-969 0 0,16 33-1839 0 0,-5-3-1594 0 0,-3-8-1247 0 0</inkml:trace>
  <inkml:trace contextRef="#ctx0" brushRef="#br0" timeOffset="2213.497">3857 587 2417 0 0,'0'0'2353'0'0,"0"0"-270"0"0,0 0-198 0 0,0 0-315 0 0,0 0-405 0 0,0 0-379 0 0,0 0-285 0 0,0 0-160 0 0,0 0-58 0 0,0 0-45 0 0,0 0 2 0 0,0 0 10 0 0,-10 33 9 0 0,-29 98 69 0 0,35-93 10 0 0,13-31 35 0 0,-5-7-198 0 0,83 4 4006 0 0,-76-6-3978 0 0,-1-1 0 0 0,1 0 1 0 0,-1-1-1 0 0,0 0 1 0 0,0-1-1 0 0,0 1 0 0 0,-1-2 1 0 0,1 0-1 0 0,-1 0 1 0 0,0 0-1 0 0,-1-1 0 0 0,0-1 1 0 0,0 1-1 0 0,0-1 1 0 0,-1-1-1 0 0,-1 1 0 0 0,1-1 1 0 0,-1-1-1 0 0,-1 1 1 0 0,0-1-1 0 0,0 0 0 0 0,0 0 1 0 0,1-7-204 0 0,-4 9 11 0 0,0 1 1 0 0,-1-1-1 0 0,0 0 0 0 0,0 0 1 0 0,-1 1-1 0 0,0-1 0 0 0,0 0 1 0 0,-1 0-1 0 0,0 1 1 0 0,0-1-1 0 0,-1 0 0 0 0,0 1 1 0 0,0-1-1 0 0,-1 1 0 0 0,0 0 1 0 0,0 0-1 0 0,-1 0 0 0 0,0 0 1 0 0,0 1-1 0 0,0-1 1 0 0,-1 1-12 0 0,0 2-188 0 0,0 0 0 0 0,0 1 0 0 0,-1 0 0 0 0,1 0 0 0 0,-1 0 0 0 0,1 0 0 0 0,-1 1 0 0 0,0 0 0 0 0,0 0 0 0 0,0 1 1 0 0,0 0-1 0 0,0 0 0 0 0,0 0 0 0 0,0 0 188 0 0,-26 2-3567 0 0,4 5-3282 0 0,13 1-2843 0 0</inkml:trace>
  <inkml:trace contextRef="#ctx0" brushRef="#br0" timeOffset="14120.329">4536 410 728 0 0,'0'0'562'0'0,"0"0"-310"0"0,0 0-18 0 0,0 0 212 0 0,0 0 266 0 0,0 0 232 0 0,0 0 54 0 0,0 0-69 0 0,0 0-114 0 0,0 0-121 0 0,0 0-90 0 0,-5 8-26 0 0,-89 150 3213 0 0,2 30-2346 0 0,86-152-990 0 0,6-35-347 0 0,0-1 51 0 0,0 0 62 0 0,59-53 3599 0 0,93-137-3092 0 0,-108 136-742 0 0,-42 54-3 0 0,-1 0 0 0 0,0 0 0 0 0,1 1-1 0 0,-1-1 1 0 0,0 0 0 0 0,0 1-1 0 0,0-1 1 0 0,1 1 0 0 0,-1 0 0 0 0,0-1-1 0 0,0 1 1 0 0,0 0 0 0 0,0 0 0 0 0,0-1-1 0 0,0 1 1 0 0,0 0 0 0 0,0 0-1 0 0,-1 0 1 0 0,1 0 0 0 0,0 0 0 0 0,-1 0-1 0 0,1 1 1 0 0,0-1 0 0 0,-1 0-1 0 0,1 0 1 0 0,-1 0 0 0 0,0 1 0 0 0,1-1-1 0 0,-1 0 1 0 0,0 0 0 0 0,0 1 0 0 0,0-1-1 0 0,0 0 1 0 0,0 1 0 0 0,0-1-1 0 0,0 0 1 0 0,0 1 17 0 0,3 9-35 0 0,1 0 60 0 0,2 0 1 0 0,0 0 0 0 0,0-1 0 0 0,1 0-1 0 0,0 0 1 0 0,0 0 0 0 0,1-1 0 0 0,1-1-1 0 0,4 5-24 0 0,-10-10 100 0 0,0-1 0 0 0,0 0 1 0 0,0 0-1 0 0,0 0 1 0 0,0 0-1 0 0,0-1 1 0 0,0 1-1 0 0,1-1 1 0 0,-1 0-1 0 0,1 0 1 0 0,-1 0-1 0 0,1 0 1 0 0,-1 0-1 0 0,1-1 1 0 0,-1 0-1 0 0,1 0 1 0 0,-1 0-1 0 0,1 0 1 0 0,0 0-1 0 0,-1-1 1 0 0,1 1-1 0 0,-1-1 1 0 0,1 0-1 0 0,-1 0 1 0 0,0-1-1 0 0,1 1 0 0 0,-1-1 1 0 0,0 1-1 0 0,0-1 1 0 0,0 0-1 0 0,0 0 1 0 0,0-1-1 0 0,1 0-101 0 0,12-15 253 0 0,-1 0 0 0 0,-1-1 0 0 0,-1-1 0 0 0,0 0 0 0 0,-2 0-1 0 0,0-2 1 0 0,-1 1 0 0 0,-2-1 0 0 0,0 0 0 0 0,-1-1 0 0 0,-1 0-1 0 0,-1-3-252 0 0,7-78-987 0 0,-14 97-892 0 0,1 6-2901 0 0,1 1-4492 0 0,0 0 1041 0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9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5689 0 0,'0'0'874'0'0,"0"0"-165"0"0,0 0-61 0 0,0 0 83 0 0,0 0 155 0 0,-32 21 46 0 0,-99 63-72 0 0,76-31 208 0 0,52-43-882 0 0,1-6-111 0 0,0 0-1 0 0,0 0 1 0 0,1 0 0 0 0,-1 0 0 0 0,1 0 0 0 0,0 0 0 0 0,0 0 0 0 0,1 1 0 0 0,-1-1 0 0 0,1 0-1 0 0,0 0 1 0 0,0 0 0 0 0,1 1 0 0 0,-1-1 0 0 0,1 0 0 0 0,0 0 0 0 0,0 0 0 0 0,0 0 0 0 0,0 0-1 0 0,1 0 1 0 0,0 0 0 0 0,0 0 0 0 0,0 0 0 0 0,0-1 0 0 0,0 1 0 0 0,1-1 0 0 0,0 0 0 0 0,0 1 0 0 0,0-1-1 0 0,0 0 1 0 0,0-1 0 0 0,0 1 0 0 0,1-1 0 0 0,-1 1 0 0 0,1-1 0 0 0,0 0 0 0 0,-1 0 0 0 0,1-1-1 0 0,0 1 1 0 0,0-1 0 0 0,0 0 0 0 0,1 0 0 0 0,-1 0 0 0 0,0 0 0 0 0,4-1-75 0 0,4 1 248 0 0,0 0 0 0 0,1-1 0 0 0,-1 0 0 0 0,0-2 0 0 0,1 1 0 0 0,-1-1 1 0 0,0-1-1 0 0,0 0 0 0 0,-1-1 0 0 0,1 0 0 0 0,-1 0 0 0 0,0-2 0 0 0,0 1 0 0 0,0-1 1 0 0,-1-1-1 0 0,1 0 0 0 0,-2 0 0 0 0,1-1 0 0 0,5-6-248 0 0,127-143 686 0 0,-141 158-696 0 0,-1-1 0 0 0,0 0 0 0 0,0 1 0 0 0,1-1 0 0 0,-1 1 0 0 0,0-1 0 0 0,1 0 0 0 0,-1 1 0 0 0,0-1 0 0 0,1 0 0 0 0,-1 0 0 0 0,1 1 0 0 0,-1-1 0 0 0,1 0 1 0 0,-1 0-1 0 0,0 1 0 0 0,1-1 0 0 0,-1 0 0 0 0,1 0 0 0 0,-1 0 0 0 0,1 0 0 0 0,-1 0 0 0 0,1 0 0 0 0,-1 0 0 0 0,1 0 0 0 0,-1 0 0 0 0,1 0 0 0 0,-1 0 0 0 0,1 0 0 0 0,-1 0 1 0 0,1 0-1 0 0,-1 0 0 0 0,1-1 0 0 0,-1 1 0 0 0,0 0 0 0 0,1 0 0 0 0,-1-1 0 0 0,1 1 0 0 0,-1 0 0 0 0,1 0 0 0 0,-1-1 0 0 0,0 1 0 0 0,1 0 0 0 0,-1-1 0 0 0,0 1 0 0 0,1-1 1 0 0,-1 1-1 0 0,0 0 0 0 0,0-1 0 0 0,0 1 0 0 0,1-1 10 0 0,-1 16-20 0 0,1 0 0 0 0,1 0 0 0 0,1 0 0 0 0,0 0 0 0 0,0-1 0 0 0,2 1 0 0 0,0-1 0 0 0,0 0 0 0 0,2 0 0 0 0,-1-1 0 0 0,6 8 20 0 0,-7-15 1 0 0,-1-1 1 0 0,1 0-1 0 0,0 1 1 0 0,0-1 0 0 0,1-1-1 0 0,0 1 1 0 0,-1-1-1 0 0,1 0 1 0 0,1-1 0 0 0,-1 1-1 0 0,0-1 1 0 0,1 0-1 0 0,0-1 1 0 0,0 0 0 0 0,0 0-1 0 0,5 1-1 0 0,0-1-22 0 0,0 0 0 0 0,0 0 0 0 0,0-2-1 0 0,0 1 1 0 0,0-2 0 0 0,0 1 0 0 0,0-2 0 0 0,0 0 0 0 0,0 0-1 0 0,-1-1 1 0 0,1 0 0 0 0,-1-1 0 0 0,0 0 0 0 0,0-1 0 0 0,0 0-1 0 0,9-7 23 0 0,57-51-4884 0 0,-40 31-6658 0 0,-27 24 7672 0 0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0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55 365 5481 0 0,'0'0'982'0'0,"0"0"-165"0"0,0 0 17 0 0,0 0 143 0 0,0 0 58 0 0,0 0-75 0 0,0 0-169 0 0,0 0-71 0 0,0 0 73 0 0,0 0 67 0 0,0 0 40 0 0,0 0 17 0 0,0 0 9 0 0,25 8 17 0 0,80 25-28 0 0,-100-32-839 0 0,-1 0 1 0 0,1 0 0 0 0,0-1 0 0 0,-1 1-1 0 0,1-1 1 0 0,0 0 0 0 0,-1 0 0 0 0,1 0 0 0 0,0-1-1 0 0,-1 0 1 0 0,1 0 0 0 0,-1 0 0 0 0,1 0-1 0 0,-1-1 1 0 0,1 0 0 0 0,-1 0 0 0 0,2-1-77 0 0,8-3 230 0 0,11-5-50 0 0,1-1 0 0 0,-2 0 1 0 0,1-2-1 0 0,-2-1 1 0 0,0-1-1 0 0,-1-1 0 0 0,0-1 1 0 0,-2 0-1 0 0,0-2 0 0 0,-1-1 1 0 0,-1 0-1 0 0,0-2-180 0 0,-11 12 29 0 0,0-1 1 0 0,-1 0-1 0 0,0 0 0 0 0,-1-1 0 0 0,0 0 1 0 0,-1 0-1 0 0,-1 0 0 0 0,0 0 0 0 0,-1-1 0 0 0,0 1 1 0 0,-1-1-1 0 0,0-1-29 0 0,-1 16-10 0 0,0 0 1 0 0,-1-1-1 0 0,1 1 0 0 0,0-1 1 0 0,0 1-1 0 0,-1-1 1 0 0,1 1-1 0 0,-1-1 0 0 0,1 1 1 0 0,0-1-1 0 0,-1 1 0 0 0,1-1 1 0 0,-1 1-1 0 0,1-1 0 0 0,-1 0 1 0 0,1 1-1 0 0,-1-1 1 0 0,1 0-1 0 0,-1 1 0 0 0,0-1 1 0 0,1 0-1 0 0,-1 0 0 0 0,1 0 1 0 0,-1 0-1 0 0,0 1 1 0 0,1-1-1 0 0,-1 0 0 0 0,1 0 1 0 0,-1 0-1 0 0,0 0 0 0 0,1 0 1 0 0,-1 0-1 0 0,0-1 1 0 0,1 1-1 0 0,-1 0 0 0 0,1 0 1 0 0,-1 0-1 0 0,0 0 0 0 0,1-1 1 0 0,-1 1-1 0 0,1 0 1 0 0,-1-1-1 0 0,1 1 0 0 0,-1 0 1 0 0,1-1-1 0 0,-1 1 0 0 0,1-1 1 0 0,-1 1-1 0 0,1-1 1 0 0,0 1-1 0 0,-1-1 0 0 0,1 1 1 0 0,0-1-1 0 0,-1 1 0 0 0,1-1 1 0 0,0 1-1 0 0,0-1 1 0 0,-1 0-1 0 0,1 1 0 0 0,0-1 1 0 0,0 1-1 0 0,0-1 0 0 0,0 0 1 0 0,0 1 9 0 0,-16 61-67 0 0,2 2 0 0 0,4-1 1 0 0,2 1-1 0 0,1 58 67 0 0,2-50-11 0 0,-36 704 19 0 0,36-735-11 0 0,-2 0 1 0 0,-1-1-1 0 0,-2 0 0 0 0,-1 0 0 0 0,-3-1 0 0 0,-1 0 3 0 0,9-24 3 0 0,0-1 0 0 0,-1 0 0 0 0,-1 0 0 0 0,0 0-1 0 0,0-1 1 0 0,-1 0 0 0 0,-1-1 0 0 0,0 0 0 0 0,-1-1 0 0 0,0 0 0 0 0,0-1 0 0 0,-1 0 0 0 0,0 0 0 0 0,-1-1 0 0 0,1-1-1 0 0,-2 0 1 0 0,-11 4-3 0 0,18-9-6 0 0,0-1 1 0 0,1 1-1 0 0,-1-1 0 0 0,0-1 0 0 0,1 1 0 0 0,-1-1 0 0 0,0 0 0 0 0,0-1 0 0 0,0 0 0 0 0,1 0 0 0 0,-1 0 0 0 0,0-1 1 0 0,1 0-1 0 0,0 0 0 0 0,-1-1 0 0 0,1 1 0 0 0,0-2 0 0 0,0 1 0 0 0,0 0 0 0 0,1-1 0 0 0,-1 0 0 0 0,1-1 0 0 0,0 1 1 0 0,0-1-1 0 0,0 0 0 0 0,1 0 0 0 0,0 0 0 0 0,0-1 0 0 0,0 0 0 0 0,1 1 0 0 0,-1-1 0 0 0,2 0 0 0 0,-1-1 0 0 0,0 1 1 0 0,1-1-1 0 0,0 1 0 0 0,1-2 6 0 0,-6-9 15 0 0,2 0 0 0 0,0 0 1 0 0,1-1-1 0 0,1 1 0 0 0,0-1 0 0 0,1 0 1 0 0,1 0-1 0 0,1 0 0 0 0,1 0 1 0 0,0 0-1 0 0,1 0 0 0 0,1 0 1 0 0,1 0-1 0 0,0 1 0 0 0,2 0 0 0 0,0 0 1 0 0,2-4-16 0 0,4 0 42 0 0,2 0 0 0 0,0 1 0 0 0,0 0 0 0 0,2 1 0 0 0,1 1 0 0 0,0 1 0 0 0,1 0 0 0 0,1 1-1 0 0,0 1 1 0 0,1 1 0 0 0,1 1 0 0 0,0 0 0 0 0,1 2 0 0 0,0 1 0 0 0,1 0 0 0 0,0 2 0 0 0,0 0 0 0 0,1 2 0 0 0,21-4-42 0 0,-13 4-65 0 0,-1 2-1 0 0,1 0 1 0 0,0 3-1 0 0,0 0 1 0 0,0 2-1 0 0,0 1 0 0 0,12 4 66 0 0,7-2-1585 0 0,-17-4-3415 0 0,-9 0-3990 0 0,-17 0 2138 0 0</inkml:trace>
  <inkml:trace contextRef="#ctx0" brushRef="#br0" timeOffset="324.633">1204 806 5425 0 0,'0'0'1801'0'0,"0"0"-30"0"0,0 0 141 0 0,0 0 87 0 0,0 0-135 0 0,0 0-341 0 0,-8 33-393 0 0,-25 106-350 0 0,1-36 83 0 0,9 8-676 0 0,28-56-2732 0 0,-1-54-8484 0 0,-4-1 5348 0 0</inkml:trace>
  <inkml:trace contextRef="#ctx0" brushRef="#br0" timeOffset="486.837">1034 527 10114 0 0,'0'0'5769'0'0,"0"0"-4336"0"0,0 0-457 0 0,0 0-320 0 0,0 0-256 0 0,0 0-248 0 0,0 0-176 0 0,0 0-128 0 0,0 0-32 0 0,0 0-8 0 0,0 0-88 0 0,0 0-296 0 0,0 0-752 0 0,0 0-1889 0 0,66 36-2440 0 0,-56-25-2233 0 0</inkml:trace>
  <inkml:trace contextRef="#ctx0" brushRef="#br0" timeOffset="699.007">1813 751 13259 0 0,'0'0'963'0'0,"0"0"-202"0"0,0 0 23 0 0,0 0 121 0 0,0 0-20 0 0,0 0-182 0 0,0 0-290 0 0,0 0-199 0 0,0 0-65 0 0,0 0-38 0 0,-15 35-17 0 0,-48 110-16 0 0,-37 65 31 0 0,30-129-1009 0 0,40-63-3227 0 0,-4-7-5698 0 0,26-10 5249 0 0</inkml:trace>
  <inkml:trace contextRef="#ctx0" brushRef="#br0" timeOffset="863.91">1459 755 7626 0 0,'0'0'1585'0'0,"0"0"-336"0"0,0 0-164 0 0,0 0-11 0 0,0 0-86 0 0,0 0-153 0 0,0 0-139 0 0,0 0-63 0 0,0 0-18 0 0,32 19-48 0 0,99 61-70 0 0,58 45 548 0 0,-69-60-2792 0 0,-79-47-1886 0 0,1-2-3906 0 0,-30-12 1963 0 0</inkml:trace>
  <inkml:trace contextRef="#ctx0" brushRef="#br0" timeOffset="1556.578">2223 1064 0 0 0,'0'0'1254'0'0,"0"0"-601"0"0,0 0-118 0 0,0 0 377 0 0,0 0 360 0 0,0 0 137 0 0,0 0 3 0 0,0 0-78 0 0,0 0-33 0 0,0 0 27 0 0,0 0-7 0 0,0 0-85 0 0,34-4-116 0 0,101-16-118 0 0,-131 20-935 0 0,-1-1 0 0 0,0 1 1 0 0,1 0-1 0 0,-1-1 0 0 0,0 0 1 0 0,0 0-1 0 0,0 0 0 0 0,1 0 1 0 0,-1 0-1 0 0,0 0 0 0 0,-1-1 1 0 0,1 0-1 0 0,0 1 0 0 0,0-1 1 0 0,-1 0-1 0 0,1 0 0 0 0,-1-1 1 0 0,1 1-1 0 0,-1 0 0 0 0,1-2-67 0 0,3-5 289 0 0,1 2-138 0 0,0 0 0 0 0,-1 0-1 0 0,0-1 1 0 0,0 0 0 0 0,-1-1 0 0 0,0 1 0 0 0,-1-1 0 0 0,0 0 0 0 0,0 0-1 0 0,-1-1 1 0 0,0 1 0 0 0,0-1 0 0 0,-1 1 0 0 0,-1-1 0 0 0,1 0 0 0 0,-1-9-151 0 0,-3 15-13 0 0,0 1 1 0 0,-1-1 0 0 0,1 1 0 0 0,-1 0 0 0 0,1-1-1 0 0,-1 1 1 0 0,0 0 0 0 0,0 1 0 0 0,-1-1 0 0 0,1 0-1 0 0,0 1 1 0 0,-1 0 0 0 0,0 0 0 0 0,1 0-1 0 0,-1 0 1 0 0,0 1 0 0 0,0-1 0 0 0,0 1 0 0 0,0 0-1 0 0,0 0 1 0 0,0 0 0 0 0,0 1 0 0 0,0-1 0 0 0,-1 1-1 0 0,1 0 1 0 0,0 1 0 0 0,0-1 0 0 0,0 1 0 0 0,0-1-1 0 0,-1 1 1 0 0,1 0 0 0 0,-2 2 12 0 0,-10 0-53 0 0,0 1 0 0 0,0 1 0 0 0,1 1 0 0 0,-1 0 0 0 0,2 1 1 0 0,-1 1-1 0 0,1 0 0 0 0,0 1 0 0 0,0 0 0 0 0,1 1 0 0 0,0 1 0 0 0,1 0 0 0 0,0 1 1 0 0,1 0-1 0 0,1 1 0 0 0,0 0 0 0 0,0 0 0 0 0,1 1 0 0 0,1 0 0 0 0,0 1 0 0 0,1 0 1 0 0,1 0-1 0 0,-1 4 53 0 0,4-13-105 0 0,0-1-1 0 0,0 2 1 0 0,1-1 0 0 0,-1 0 0 0 0,1 0 0 0 0,1 1 0 0 0,-1-1 0 0 0,1 1 0 0 0,0 0-1 0 0,1-1 1 0 0,-1 1 0 0 0,1 0 0 0 0,1-1 0 0 0,-1 1 0 0 0,1 0 0 0 0,0-1 0 0 0,1 1 0 0 0,-1-1-1 0 0,1 1 1 0 0,1-1 0 0 0,-1 0 0 0 0,1 0 0 0 0,0 0 0 0 0,0 0 0 0 0,1-1 0 0 0,0 1 0 0 0,0-1-1 0 0,0 0 1 0 0,1 0 0 0 0,0 0 0 0 0,-1-1 0 0 0,2 1 0 0 0,4 3 105 0 0,6-4-629 0 0,1 0 0 0 0,0 0 0 0 0,0-2 0 0 0,0 0 1 0 0,0-1-1 0 0,0-1 0 0 0,0 0 0 0 0,0-1 0 0 0,6-2 629 0 0,6-2-442 0 0,-1-2-1 0 0,0 0 1 0 0,-1-2-1 0 0,1-1 1 0 0,-2-2-1 0 0,0 0 1 0 0,0-2-1 0 0,-1 0 1 0 0,-1-2-1 0 0,6-6 443 0 0,4-2 570 0 0,-2-2 0 0 0,-1-1-1 0 0,-1-1 1 0 0,-1-2 0 0 0,9-15-570 0 0,-13-2 6410 0 0,-49 48-3342 0 0,10 5-3016 0 0,0 0 1 0 0,1 1-1 0 0,-1 1 1 0 0,2 0-1 0 0,-1 1 1 0 0,1 0-1 0 0,1 1 1 0 0,0 0-1 0 0,0 1 1 0 0,1 0-1 0 0,0 1 1 0 0,1 0-1 0 0,1 0 1 0 0,-8 14-53 0 0,14-23-13 0 0,-1 1 1 0 0,1-1 0 0 0,0 1 0 0 0,0-1-1 0 0,0 1 1 0 0,0 0 0 0 0,0 0 0 0 0,1 0 0 0 0,0 0-1 0 0,0 0 1 0 0,0 0 0 0 0,0 0 0 0 0,1 0-1 0 0,0 0 1 0 0,-1 0 0 0 0,2 0 0 0 0,-1 1-1 0 0,0-1 1 0 0,1 0 0 0 0,0 0 0 0 0,0 0 0 0 0,0 0-1 0 0,0 0 1 0 0,1 0 0 0 0,-1 0 0 0 0,1-1-1 0 0,0 1 1 0 0,0 0 0 0 0,0-1 0 0 0,1 0 0 0 0,-1 1-1 0 0,1-1 1 0 0,0 0 0 0 0,0 0 0 0 0,0 0-1 0 0,0-1 1 0 0,1 1 0 0 0,-1-1 0 0 0,1 0 0 0 0,-1 0-1 0 0,1 0 1 0 0,1 0 12 0 0,6 0 198 0 0,0 0 0 0 0,0-1 1 0 0,-1 0-1 0 0,1-1 0 0 0,0 0 0 0 0,0-1 0 0 0,0-1 0 0 0,-1 1 0 0 0,1-2 1 0 0,0 1-1 0 0,-1-1 0 0 0,0-1 0 0 0,0 0 0 0 0,0 0 0 0 0,0-1 0 0 0,0-1 1 0 0,-1 1-1 0 0,0-1 0 0 0,2-3-198 0 0,20-20 418 0 0,-1-1-1 0 0,-1-2 1 0 0,-1-1-1 0 0,-2-1 1 0 0,-2-1 0 0 0,-1-1-1 0 0,14-32-417 0 0,-15 31 8 0 0,-9 20-117 0 0,-1 0 0 0 0,-1-1 0 0 0,-1 0-1 0 0,-1-1 1 0 0,0 0 0 0 0,-1-1 0 0 0,-1 1 0 0 0,-1-2-1 0 0,-1 1 1 0 0,0 0 0 0 0,-2-1 0 0 0,0 0 0 0 0,-2 0-1 0 0,0 0 1 0 0,-1 0 0 0 0,-2 0 0 0 0,0-4 109 0 0,0 20-28 0 0,0-1 1 0 0,-1 1 0 0 0,0 0 0 0 0,1 0-1 0 0,-2 1 1 0 0,1-1 0 0 0,0 1-1 0 0,-1-1 1 0 0,0 1 0 0 0,0 0-1 0 0,0 0 1 0 0,-1 1 0 0 0,1 0-1 0 0,-1-1 1 0 0,0 1 0 0 0,0 1 0 0 0,0-1-1 0 0,0 1 1 0 0,0 0 0 0 0,-1 0-1 0 0,1 0 1 0 0,0 1 0 0 0,-1 0-1 0 0,0 0 1 0 0,1 0 0 0 0,-1 1-1 0 0,0-1 1 0 0,1 2 0 0 0,-1-1-1 0 0,0 0 1 0 0,1 1 0 0 0,-1 0 0 0 0,1 1-1 0 0,-1-1 1 0 0,1 1 0 0 0,0 0-1 0 0,-1 0 1 0 0,1 1 0 0 0,0-1-1 0 0,0 1 1 0 0,1 0 0 0 0,-1 1-1 0 0,1-1 1 0 0,-2 2 27 0 0,-10 7 4 0 0,1 1 0 0 0,0 0 0 0 0,1 1 0 0 0,0 1 0 0 0,1 0 0 0 0,1 0 0 0 0,0 1 0 0 0,1 1 0 0 0,1 0 0 0 0,1 1 0 0 0,0 0 0 0 0,1 0-1 0 0,1 1 1 0 0,1-1 0 0 0,1 2 0 0 0,0-1 0 0 0,2 0 0 0 0,0 1 0 0 0,1 0 0 0 0,1 0 0 0 0,1 0 0 0 0,0-1 0 0 0,4 20-4 0 0,0-22 11 0 0,1 0 0 0 0,1 0 0 0 0,0 0 0 0 0,2-1 0 0 0,-1 0 0 0 0,2 0 0 0 0,0-1 0 0 0,1 0 1 0 0,0-1-1 0 0,2 0 0 0 0,-1-1 0 0 0,1 0 0 0 0,1-1 0 0 0,1 0 0 0 0,-1-1 0 0 0,2 0 0 0 0,-1-2 0 0 0,2 1 0 0 0,-1-2 0 0 0,1 0 0 0 0,0-1 0 0 0,1 0 0 0 0,0-2 1 0 0,0 0-1 0 0,0 0 0 0 0,0-2 0 0 0,1 0 0 0 0,0-1 0 0 0,-1-1 0 0 0,9-1-11 0 0,-12 1-449 0 0,42 0-1584 0 0,-19-6-5320 0 0,-19-2-4038 0 0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538 365 32 0 0,'0'0'1974'0'0,"0"0"-849"0"0,0 0-351 0 0,0 0-23 0 0,0 0 89 0 0,0 0 147 0 0,0 0 65 0 0,-35 7 10 0 0,-113 27 19 0 0,58 9 457 0 0,75-31-1204 0 0,-11 7 78 0 0,0 1-1 0 0,2 1 0 0 0,1 1 0 0 0,0 1 0 0 0,2 1 0 0 0,1 1 0 0 0,0 1 0 0 0,2 1 0 0 0,-12 24-411 0 0,27-47 20 0 0,1 1 0 0 0,-1 0 0 0 0,1 0 1 0 0,0 1-1 0 0,1-1 0 0 0,-1 0 0 0 0,1 1 0 0 0,0-1 1 0 0,0 0-1 0 0,1 1 0 0 0,-1 0 0 0 0,1-1 0 0 0,1 1 0 0 0,-1-1 1 0 0,1 1-1 0 0,0-1 0 0 0,0 0 0 0 0,0 1 0 0 0,1-1 1 0 0,0 0-1 0 0,0 0 0 0 0,0 1 0 0 0,1-2 0 0 0,-1 1 0 0 0,1 0 1 0 0,0 0-1 0 0,1-1 0 0 0,-1 0 0 0 0,1 0 0 0 0,1 1-20 0 0,1-2 68 0 0,1 0 0 0 0,0-1 0 0 0,0 1-1 0 0,0-2 1 0 0,0 1 0 0 0,1-1 0 0 0,-1 0 0 0 0,0 0-1 0 0,1-1 1 0 0,-1 0 0 0 0,0 0 0 0 0,1-1-1 0 0,-1 0 1 0 0,0 0 0 0 0,1-1 0 0 0,-1 0-1 0 0,0 0 1 0 0,0 0 0 0 0,0-1 0 0 0,-1 0 0 0 0,1-1-1 0 0,-1 1 1 0 0,0-1 0 0 0,2-2-68 0 0,16-10 203 0 0,-2-2 0 0 0,1-1 0 0 0,-2 0 0 0 0,-1-2 0 0 0,11-14-203 0 0,-4 2 23 0 0,-2-1 0 0 0,-1-2 0 0 0,-2 0 0 0 0,-2-2 0 0 0,-1 0 0 0 0,4-13-23 0 0,-19 39-326 0 0,-8 22-2 0 0,-9 20 4 0 0,4-6 324 0 0,1 1 0 0 0,1 0 1 0 0,1 0-1 0 0,2 1 0 0 0,0 0 0 0 0,1-1 0 0 0,2 1 0 0 0,1 0 0 0 0,1 0 0 0 0,1 4 0 0 0,0-21-3 0 0,0-1-1 0 0,1 0 1 0 0,-1 0 0 0 0,1 0-1 0 0,1 0 1 0 0,0 0-1 0 0,0-1 1 0 0,0 1-1 0 0,1-1 1 0 0,0 0-1 0 0,1-1 1 0 0,-1 1-1 0 0,1-1 1 0 0,1 0-1 0 0,-1 0 1 0 0,1-1-1 0 0,0 0 1 0 0,0 0-1 0 0,0-1 1 0 0,1 0-1 0 0,-1 0 1 0 0,1 0-1 0 0,0-1 1 0 0,1-1 0 0 0,-1 1-1 0 0,0-1 1 0 0,1 0-1 0 0,5-1 4 0 0,-7-1 28 0 0,1 0-1 0 0,0-1 1 0 0,-1 0 0 0 0,1 0-1 0 0,-1-1 1 0 0,1 0 0 0 0,-1-1-1 0 0,0 0 1 0 0,0 0 0 0 0,0 0-1 0 0,0-1 1 0 0,-1 0 0 0 0,1 0-1 0 0,-1 0 1 0 0,4-5-28 0 0,172-158 591 0 0,-141 128-461 0 0,-2-3 1 0 0,-2-1-1 0 0,-1-2 1 0 0,-3-2-1 0 0,-1 0 1 0 0,-3-3-1 0 0,21-48-130 0 0,-41 76 11 0 0,-1 1 1 0 0,-1-1-1 0 0,-1 0 0 0 0,-2-1 0 0 0,0 1 0 0 0,-1-1 1 0 0,-1 0-1 0 0,-1 0 0 0 0,-1 0 0 0 0,-2-6-11 0 0,2 27-12 0 0,0-1 0 0 0,0 0 0 0 0,-1 0 0 0 0,1 0 0 0 0,-1 1 0 0 0,0-1 1 0 0,0 0-1 0 0,0 1 0 0 0,0-1 0 0 0,0 1 0 0 0,-1-1 0 0 0,1 1 0 0 0,-1-1 0 0 0,0 1 0 0 0,0 0 0 0 0,1 0 0 0 0,-1 0 0 0 0,-1 0 0 0 0,1 0 0 0 0,0 0 0 0 0,0 1 0 0 0,-1-1 0 0 0,1 1 0 0 0,-1 0 0 0 0,1-1 0 0 0,-1 1 0 0 0,1 0 1 0 0,-1 0-1 0 0,0 1 0 0 0,0-1 0 0 0,1 1 0 0 0,-1-1 0 0 0,0 1 0 0 0,0 0 0 0 0,0 0 0 0 0,1 0 0 0 0,-1 0 0 0 0,0 1 0 0 0,0-1 0 0 0,0 1 0 0 0,1-1 0 0 0,-1 1 0 0 0,0 0 0 0 0,1 0 0 0 0,-1 0 0 0 0,1 1 0 0 0,-1-1 0 0 0,1 1 1 0 0,-1-1-1 0 0,1 1 0 0 0,0 0 0 0 0,0 0 0 0 0,0 0 12 0 0,-17 16-40 0 0,0 1 0 0 0,2 1 0 0 0,1 1 0 0 0,0 0 0 0 0,1 1 0 0 0,2 1 1 0 0,0 0-1 0 0,1 1 0 0 0,2 0 0 0 0,-2 6 40 0 0,1 1-11 0 0,0 2-1 0 0,2-1 1 0 0,1 1 0 0 0,2 0-1 0 0,1 1 1 0 0,2-1 0 0 0,1 1-1 0 0,2 0 1 0 0,1 0 0 0 0,2 2 11 0 0,0-20-7 0 0,0 0 1 0 0,1-1 0 0 0,0 0 0 0 0,1 0-1 0 0,1 0 1 0 0,1 0 0 0 0,0-1 0 0 0,0 0-1 0 0,2 0 1 0 0,-1-1 0 0 0,2 0 0 0 0,0-1 0 0 0,0 0-1 0 0,1-1 1 0 0,1 0 0 0 0,7 6 6 0 0,-10-10 72 0 0,-1-1 1 0 0,0 0-1 0 0,1-1 1 0 0,0 1-1 0 0,1-2 0 0 0,-1 1 1 0 0,1-1-1 0 0,0-1 1 0 0,0 0-1 0 0,0 0 1 0 0,0-1-1 0 0,0 0 0 0 0,1-1 1 0 0,-1 0-1 0 0,1-1 1 0 0,-1 0-1 0 0,1 0 1 0 0,-1-1-1 0 0,0-1 0 0 0,1 0 1 0 0,-1 0-1 0 0,0-1 1 0 0,0 0-1 0 0,0-1 1 0 0,4-2-73 0 0,-2 0 86 0 0,0-1 1 0 0,-1 0 0 0 0,0 0 0 0 0,0-1 0 0 0,0 0 0 0 0,-1-1-1 0 0,-1-1 1 0 0,0 1 0 0 0,0-1 0 0 0,-1-1 0 0 0,0 0 0 0 0,0 0-1 0 0,-1 0 1 0 0,-1-1 0 0 0,0 0 0 0 0,-1 0 0 0 0,0-1 0 0 0,-1 1-1 0 0,0-1 1 0 0,-1 0 0 0 0,-1 0 0 0 0,0 0 0 0 0,0-1 0 0 0,-1 1-1 0 0,-1 0 1 0 0,0-1 0 0 0,-3-10-87 0 0,-2 12-167 0 0,0 1-1 0 0,-1 0 1 0 0,0 1 0 0 0,-1 0-1 0 0,0 0 1 0 0,-1 0-1 0 0,0 1 1 0 0,0 0 0 0 0,-1 0-1 0 0,-1 1 1 0 0,1 0-1 0 0,-1 1 1 0 0,0 0 0 0 0,-1 0-1 0 0,0 1 1 0 0,0 1-1 0 0,0 0 1 0 0,0 0 0 0 0,-1 1-1 0 0,0 1 1 0 0,0 0-1 0 0,0 0 1 0 0,-12 0 167 0 0,-54 1-3345 0 0,27 9-2871 0 0,24 1-955 0 0</inkml:trace>
  <inkml:trace contextRef="#ctx0" brushRef="#br0" timeOffset="464.983">1817 564 2208 0 0,'0'0'1753'0'0,"0"0"-516"0"0,0 0-128 0 0,0 0 55 0 0,0 0 96 0 0,0 0 14 0 0,0 0-78 0 0,0 0-146 0 0,0 0-189 0 0,0 0-201 0 0,0 0-184 0 0,0 0-150 0 0,-26 15-92 0 0,-82 50-67 0 0,106-65-161 0 0,0 1-1 0 0,0 0 1 0 0,0-1-1 0 0,0 1 0 0 0,0 0 1 0 0,0 0-1 0 0,1 0 1 0 0,-1 0-1 0 0,0 1 1 0 0,1-1-1 0 0,-1 0 0 0 0,1 1 1 0 0,-1-1-1 0 0,1 1 1 0 0,0 0-1 0 0,-1-1 1 0 0,1 1-1 0 0,0 0 1 0 0,0 0-1 0 0,0-1 0 0 0,1 1 1 0 0,-1 0-1 0 0,0 0 1 0 0,1 0-1 0 0,-1 0 1 0 0,1 0-1 0 0,0 0 1 0 0,0 0-1 0 0,-1 1-5 0 0,2 4 22 0 0,-2 0 25 0 0,0 0 0 0 0,1 1 0 0 0,0-1 1 0 0,0 1-1 0 0,1-1 0 0 0,0 0 0 0 0,0 0 0 0 0,1 1 0 0 0,0-1 0 0 0,0 0 0 0 0,1 0 0 0 0,0-1 0 0 0,0 1 0 0 0,0-1 0 0 0,1 1 0 0 0,0-1 1 0 0,0 0-1 0 0,1 0 0 0 0,0-1 0 0 0,0 1 0 0 0,0-1 0 0 0,0 0 0 0 0,1-1 0 0 0,0 1 0 0 0,0-1 0 0 0,0 0 0 0 0,1 0 0 0 0,-1-1 0 0 0,1 0 1 0 0,4 1-48 0 0,-3-2 163 0 0,0 0 0 0 0,0-1 0 0 0,1-1 1 0 0,-1 1-1 0 0,0-1 0 0 0,0-1 0 0 0,1 1 1 0 0,-1-1-1 0 0,0-1 0 0 0,0 0 1 0 0,0 0-1 0 0,0 0 0 0 0,0-1 0 0 0,-1 0 1 0 0,1-1-1 0 0,-1 0 0 0 0,1 0 0 0 0,-2 0 1 0 0,1-1-1 0 0,0 0 0 0 0,-1 0 1 0 0,0-1-1 0 0,0 0 0 0 0,0 0 0 0 0,-1 0 1 0 0,0-1-1 0 0,0 1 0 0 0,-1-1 0 0 0,0-1 1 0 0,0 1-1 0 0,0 0 0 0 0,-1-1 1 0 0,0 0-1 0 0,-1 0 0 0 0,0 0 0 0 0,0 0 1 0 0,0 0-1 0 0,-1 0 0 0 0,-1 0 0 0 0,1-1 1 0 0,-1 1-1 0 0,-1-5-163 0 0,1 7-9 0 0,0 0-1 0 0,0 0 1 0 0,-1 0 0 0 0,1 0-1 0 0,-2 1 1 0 0,1-1 0 0 0,0 0-1 0 0,-1 0 1 0 0,0 1 0 0 0,-1-1-1 0 0,1 1 1 0 0,-1 0 0 0 0,0-1-1 0 0,0 1 1 0 0,-1 1 0 0 0,1-1-1 0 0,-1 0 1 0 0,0 1 0 0 0,-1 0-1 0 0,1 0 1 0 0,-1 0 0 0 0,1 0-1 0 0,-1 1 1 0 0,0 0 0 0 0,-1 0-1 0 0,0 0 10 0 0,-2-1-211 0 0,0 0 0 0 0,0 1 0 0 0,0 0 0 0 0,-1 0 0 0 0,1 1 0 0 0,-1 0 0 0 0,0 1 0 0 0,0 0 0 0 0,1 0-1 0 0,-1 1 1 0 0,0 0 0 0 0,0 0 0 0 0,0 1 0 0 0,0 0 0 0 0,1 1 0 0 0,-1 0 0 0 0,1 0 0 0 0,-5 3 211 0 0,-39 19-3881 0 0,5 9-3315 0 0,30-18-1110 0 0</inkml:trace>
  <inkml:trace contextRef="#ctx0" brushRef="#br0" timeOffset="1105.375">2158 612 4745 0 0,'0'0'1420'0'0,"0"0"-237"0"0,0 0-176 0 0,0 0-55 0 0,0 0-14 0 0,0 0-81 0 0,0 0-147 0 0,0 0-133 0 0,0 0-87 0 0,0 0-67 0 0,0 0-31 0 0,0 0 6 0 0,0 0 8 0 0,-7 27-7 0 0,-19 87-15 0 0,25-113-368 0 0,1 1-1 0 0,-1-1 1 0 0,0 1 0 0 0,1-1 0 0 0,-1 1 0 0 0,1-1 0 0 0,0 1 0 0 0,-1-1 0 0 0,1 1 0 0 0,0-1 0 0 0,0 1 0 0 0,0-1 0 0 0,0 1 0 0 0,0-1 0 0 0,1 1 0 0 0,-1 0-1 0 0,0-1 1 0 0,1 1 0 0 0,-1-1 0 0 0,1 1 0 0 0,0-1 0 0 0,-1 0 0 0 0,1 1 0 0 0,0-1 0 0 0,0 0 0 0 0,0 1 0 0 0,0-1 0 0 0,0 0 0 0 0,0 0 0 0 0,0 0 0 0 0,0 0-1 0 0,0 0 1 0 0,0 0 0 0 0,1 0 0 0 0,-1 0 0 0 0,0 0 0 0 0,2 0-16 0 0,4 2 120 0 0,1 1 117 0 0,1 0-1 0 0,0 0 1 0 0,1-1 0 0 0,-1 0-1 0 0,1 0 1 0 0,-1-1-1 0 0,1-1 1 0 0,0 1 0 0 0,0-2-1 0 0,0 1 1 0 0,-1-1-1 0 0,5-1-236 0 0,-3-2 174 0 0,1 0 0 0 0,0 0-1 0 0,-1-1 1 0 0,0-1 0 0 0,0 0-1 0 0,0 0 1 0 0,-1-1-1 0 0,0-1 1 0 0,0 0 0 0 0,0 0-1 0 0,-1 0 1 0 0,0-2 0 0 0,0 1-1 0 0,-1-1 1 0 0,2-3-174 0 0,133-156 365 0 0,-142 168-389 0 0,-1 1 1 0 0,0-1-1 0 0,0 0 0 0 0,1 0 0 0 0,-1 0 0 0 0,0 0 0 0 0,1 0 0 0 0,-1 1 0 0 0,0-1 0 0 0,1 0 0 0 0,-1 0 0 0 0,0 0 0 0 0,1 0 1 0 0,-1 0-1 0 0,0 0 0 0 0,1 0 0 0 0,-1 0 0 0 0,0 0 0 0 0,1 0 0 0 0,-1 0 0 0 0,0 0 0 0 0,1 0 0 0 0,-1-1 0 0 0,0 1 1 0 0,0 0-1 0 0,1 0 0 0 0,-1 0 0 0 0,0 0 0 0 0,1 0 0 0 0,-1-1 0 0 0,0 1 0 0 0,0 0 0 0 0,1 0 0 0 0,-1-1 0 0 0,0 1 1 0 0,0 0-1 0 0,1 0 24 0 0,-2 12-191 0 0,0-4 167 0 0,0 0 1 0 0,0 0-1 0 0,1 1 0 0 0,0-1 0 0 0,1 0 0 0 0,-1 0 0 0 0,2 1 0 0 0,-1-1 0 0 0,1 0 0 0 0,0 0 0 0 0,1 0 0 0 0,0-1 0 0 0,0 1 0 0 0,1-1 0 0 0,0 1 0 0 0,0-1 0 0 0,1 0 0 0 0,-1-1 0 0 0,2 1 0 0 0,-1-1 0 0 0,1 0 0 0 0,0 0 0 0 0,0-1 1 0 0,0 1-1 0 0,1-1 0 0 0,6 3 24 0 0,-3-4 22 0 0,-1-1 0 0 0,0 0 0 0 0,1-1 0 0 0,0 0 0 0 0,0 0 0 0 0,0-1 0 0 0,-1 0 0 0 0,1-1 0 0 0,0 0 0 0 0,0-1 0 0 0,0 0 0 0 0,0 0 0 0 0,0-1 0 0 0,0 0 0 0 0,-1-1 0 0 0,1 0 1 0 0,-1-1-1 0 0,0 0 0 0 0,0 0 0 0 0,1-1-22 0 0,19-12 172 0 0,0-2 0 0 0,-1 0 0 0 0,-1-2 0 0 0,-1-1 0 0 0,6-8-172 0 0,-5 6 23 0 0,-2-1-1 0 0,-1-1 0 0 0,0-2 1 0 0,-3 0-1 0 0,0-1 0 0 0,-2-1 1 0 0,0-1-1 0 0,-3-1 0 0 0,-1 0 1 0 0,-1-1-1 0 0,-1-1 1 0 0,-2 0-1 0 0,-2 0 0 0 0,-1-1 1 0 0,-2-1-1 0 0,-1 1 0 0 0,0-26-22 0 0,-6 60-12 0 0,1 1-1 0 0,-1-1 0 0 0,1 1 1 0 0,-1-1-1 0 0,1 1 0 0 0,-1-1 1 0 0,0 1-1 0 0,1-1 1 0 0,-1 1-1 0 0,0 0 0 0 0,1-1 1 0 0,-1 1-1 0 0,0 0 0 0 0,1-1 1 0 0,-1 1-1 0 0,0 0 0 0 0,1 0 1 0 0,-1 0-1 0 0,0 0 1 0 0,0-1-1 0 0,0 1 0 0 0,1 0 1 0 0,-1 1-1 0 0,0-1 0 0 0,0 0 1 0 0,1 0-1 0 0,-1 0 0 0 0,0 0 1 0 0,1 0-1 0 0,-1 1 1 0 0,0-1-1 0 0,0 0 0 0 0,1 1 1 0 0,-1-1-1 0 0,0 0 0 0 0,1 1 1 0 0,-1-1-1 0 0,1 1 0 0 0,-1-1 1 0 0,1 1-1 0 0,-1 0 1 0 0,1-1-1 0 0,-1 1 0 0 0,1-1 1 0 0,-1 1-1 0 0,1 0 0 0 0,0-1 1 0 0,-1 1-1 0 0,1 0 0 0 0,0-1 1 0 0,0 1-1 0 0,-1 0 0 0 0,1 0 1 0 0,0-1-1 0 0,0 1 1 0 0,0 0-1 0 0,0 0 0 0 0,0-1 1 0 0,0 1-1 0 0,0 0 0 0 0,0 0 1 0 0,0-1-1 0 0,1 2 13 0 0,-14 30 12 0 0,2 0 0 0 0,1 1-1 0 0,1 0 1 0 0,2 0 0 0 0,2 1 0 0 0,1 0-1 0 0,1 0 1 0 0,2 0 0 0 0,1 1 0 0 0,2-1 0 0 0,2 2-12 0 0,-2-13 13 0 0,1 1 1 0 0,1-1 0 0 0,1 0-1 0 0,1 0 1 0 0,1 0 0 0 0,1-1 0 0 0,2 0-1 0 0,0 0 1 0 0,0-1 0 0 0,11 13-14 0 0,18 18-460 0 0,-38-52 152 0 0,-7-4-1770 0 0,-15-12-7311 0 0,10 11 370 0 0</inkml:trace>
  <inkml:trace contextRef="#ctx0" brushRef="#br0" timeOffset="1559.806">2802 384 9746 0 0,'0'0'1160'0'0,"0"0"-287"0"0,0 0 175 0 0,0 0 48 0 0,0 0-16 0 0,0 0-160 0 0,230-34-71 0 0,-180 27-1 0 0,5 7-72 0 0,0-4-120 0 0,8 1-184 0 0,-2-1-168 0 0,1 0-184 0 0,-3 4-280 0 0,2 0-496 0 0,-2-3-1352 0 0,-17 3-3754 0 0,-12 0-5600 0 0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506 0 4553 0 0,'0'0'1931'0'0,"0"0"-112"0"0,0 0 28 0 0,0 0 167 0 0,0 0 70 0 0,0 0-197 0 0,0 0-400 0 0,0 0-366 0 0,0 0-285 0 0,0 0-225 0 0,0 0-119 0 0,0 0-95 0 0,-32 3-42 0 0,-104 14-20 0 0,128-16-294 0 0,0 1 0 0 0,0-1 1 0 0,0 1-1 0 0,1 1 0 0 0,-1 0 1 0 0,1 0-1 0 0,0 0 0 0 0,0 1 1 0 0,0 0-1 0 0,0 1 1 0 0,1-1-1 0 0,-2 2-41 0 0,-10 8 117 0 0,-10 4 36 0 0,0 2 0 0 0,1 2 0 0 0,2 0-1 0 0,0 1 1 0 0,-2 6-153 0 0,20-22 20 0 0,0 1-1 0 0,1 0 0 0 0,1 0 1 0 0,-1 1-1 0 0,1 0 0 0 0,1 0 1 0 0,0 0-1 0 0,0 0 1 0 0,0 1-1 0 0,1 0 0 0 0,1-1 1 0 0,0 1-1 0 0,0 0 0 0 0,1 0 1 0 0,0 0-1 0 0,1 0 1 0 0,0 0-1 0 0,0 0 0 0 0,2 6-19 0 0,0-8 15 0 0,0-1-1 0 0,1 0 0 0 0,-1 0 0 0 0,1 0 0 0 0,1 0 0 0 0,-1 0 1 0 0,1-1-1 0 0,0 1 0 0 0,1-1 0 0 0,0 0 0 0 0,0-1 1 0 0,0 1-1 0 0,0-1 0 0 0,1 0 0 0 0,0 0 0 0 0,0-1 0 0 0,0 1 1 0 0,1-2-1 0 0,-1 1 0 0 0,1 0 0 0 0,6 1-14 0 0,7 3 37 0 0,0-1 0 0 0,1 0 0 0 0,-1-2 0 0 0,1 0 0 0 0,0-2 0 0 0,1 0-1 0 0,3-1-36 0 0,21-1-105 0 0,1-1 0 0 0,-1-3 0 0 0,-1-2 0 0 0,44-10 105 0 0,0-5-3123 0 0,-1-2-4385 0 0,-58 14-3887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4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58 869 3025 0 0,'0'0'777'0'0,"0"0"-131"0"0,0 0 138 0 0,0 0 445 0 0,0 0 422 0 0,0 0 175 0 0,0 0-139 0 0,0 0-377 0 0,6-35-351 0 0,20-109-230 0 0,-7 40 1057 0 0,-6 13 1720 0 0,16 142-2687 0 0,-8 15-706 0 0,-3 2 1 0 0,-3 1 0 0 0,-3-1 0 0 0,-2 2-1 0 0,-4 0 1 0 0,-3 0 0 0 0,-3 0-1 0 0,-7 48-113 0 0,6-101 15 0 0,0 0 0 0 0,0 0 0 0 0,-2 0 0 0 0,0-1-1 0 0,-1 1 1 0 0,-1-1 0 0 0,-1 0 0 0 0,0 0 0 0 0,-1 0 0 0 0,0-1-1 0 0,-1 0 1 0 0,-1 0 0 0 0,0-1 0 0 0,-2 0 0 0 0,1-1 0 0 0,-1 0-1 0 0,-12 10-14 0 0,20-22 19 0 0,0 0 0 0 0,0-1 0 0 0,-1 1 0 0 0,1-1 0 0 0,0 1 0 0 0,-1-1 0 0 0,1 0 0 0 0,0 0 0 0 0,-1 0 0 0 0,1-1 0 0 0,0 1 0 0 0,0-1 0 0 0,-1 0 0 0 0,1 0 0 0 0,0 0 0 0 0,0 0 0 0 0,0-1 0 0 0,0 1 0 0 0,0-1 0 0 0,0 0 0 0 0,1 1 0 0 0,-1-1 0 0 0,0-1 0 0 0,1 1 0 0 0,0 0-1 0 0,-1-1 1 0 0,1 1 0 0 0,0-1 0 0 0,0 1 0 0 0,0-1 0 0 0,1 0 0 0 0,-1 0 0 0 0,1 0 0 0 0,-1 0 0 0 0,1 0 0 0 0,0 0 0 0 0,0-1 0 0 0,1 1 0 0 0,-1 0 0 0 0,0 0 0 0 0,1-1 0 0 0,0 1 0 0 0,0 0 0 0 0,0-1 0 0 0,1-1-19 0 0,-4-26-21 0 0,2 0 0 0 0,2 0 0 0 0,1-1 0 0 0,1 1 0 0 0,1 1 0 0 0,2-1 0 0 0,1 0 0 0 0,2 1 0 0 0,1 1 0 0 0,1 0 0 0 0,1 0-1 0 0,2 1 1 0 0,10-16 21 0 0,4-9-25 0 0,2 2-1 0 0,2 1 0 0 0,3 1 1 0 0,1 2-1 0 0,3 2 0 0 0,1 1 1 0 0,3 2-1 0 0,6-3 26 0 0,-30 29 4 0 0,1 1 0 0 0,0 0 0 0 0,1 1 0 0 0,1 2 0 0 0,0 0 0 0 0,1 1 0 0 0,0 1 0 0 0,1 1 0 0 0,0 2 0 0 0,0 0 0 0 0,0 1 0 0 0,1 2 0 0 0,0 0 0 0 0,5 2-4 0 0,-26 2 0 0 0,1 0 0 0 0,-1 1 0 0 0,0-1 0 0 0,0 1 0 0 0,0 0 0 0 0,0 1 0 0 0,0-1 0 0 0,0 1 0 0 0,0-1 0 0 0,0 1 0 0 0,0 0 0 0 0,-1 1 0 0 0,1-1 0 0 0,-1 1 0 0 0,0-1 0 0 0,1 1 0 0 0,-1 0 0 0 0,0 0 0 0 0,-1 1 0 0 0,1-1 0 0 0,-1 1 0 0 0,1-1 0 0 0,-1 1 0 0 0,0 0 0 0 0,0-1 0 0 0,-1 1 0 0 0,1 0 0 0 0,-1 0 0 0 0,0 1 0 0 0,0-1 0 0 0,0 0 0 0 0,0 0 0 0 0,-1 3 0 0 0,-4 122-16 0 0,-1-111 36 0 0,0 1 0 0 0,-2-1 0 0 0,0 0 0 0 0,-1 0-1 0 0,-1-1 1 0 0,0 0 0 0 0,-2-1 0 0 0,0 0 0 0 0,-2 2-20 0 0,-2 0-77 0 0,0-1 0 0 0,-2 0 0 0 0,0-1-1 0 0,0 0 1 0 0,-1-2 0 0 0,-1 0 0 0 0,-1-1 0 0 0,0-1 0 0 0,0-1 0 0 0,-1-1 0 0 0,-1-1 0 0 0,0 0 0 0 0,0-2 77 0 0,11-4-488 0 0,-1 0-1 0 0,0 0 0 0 0,0-1 0 0 0,0-1 1 0 0,0 0-1 0 0,0-1 0 0 0,0 0 1 0 0,0-1-1 0 0,-1 0 489 0 0,-9-13-5019 0 0,16-4-2265 0 0,4 7 2498 0 0</inkml:trace>
  <inkml:trace contextRef="#ctx0" brushRef="#br0" timeOffset="262.76">1278 545 8002 0 0,'0'0'1376'0'0,"0"0"-304"0"0,0 0-90 0 0,0 0 206 0 0,0 0 216 0 0,0 0 37 0 0,0 0-156 0 0,0 0-282 0 0,0 0-256 0 0,0 0-206 0 0,-32 32-185 0 0,-102 99-106 0 0,86-68 5 0 0,46-53-205 0 0,1-7-25 0 0,-1 0-1 0 0,1 0 0 0 0,0 0 1 0 0,0 0-1 0 0,0 1 0 0 0,0-1 1 0 0,0 0-1 0 0,1 1 0 0 0,0-1 1 0 0,0 0-1 0 0,0 1 1 0 0,0-1-1 0 0,0 1 0 0 0,0-1 1 0 0,1 0-1 0 0,0 1 0 0 0,0-1 1 0 0,0 0-1 0 0,0 0 0 0 0,0 0 1 0 0,0 1-1 0 0,1-1 0 0 0,0 0 1 0 0,0-1-1 0 0,0 1 0 0 0,0 0 1 0 0,0-1-1 0 0,0 1 1 0 0,0-1-1 0 0,1 1 0 0 0,0-1 1 0 0,-1 0-1 0 0,1 0 0 0 0,0 0 1 0 0,0-1-1 0 0,0 1 0 0 0,0-1 1 0 0,0 1-1 0 0,0-1 0 0 0,0 0 1 0 0,1 0-1 0 0,1 0-24 0 0,8-1 79 0 0,0 0-1 0 0,0-1 1 0 0,0-1-1 0 0,0 0 1 0 0,0 0 0 0 0,0-2-1 0 0,-1 1 1 0 0,1-2-1 0 0,-1 1 1 0 0,0-2-1 0 0,0 0 1 0 0,-1 0-1 0 0,0-1 1 0 0,0 0 0 0 0,0-1-1 0 0,-1 0 1 0 0,0-1-1 0 0,-1 0 1 0 0,0-1-1 0 0,0 0 1 0 0,-1 0 0 0 0,-1 0-1 0 0,1-1 1 0 0,-2-1-1 0 0,1 1 1 0 0,-2-1-1 0 0,1 0 1 0 0,-2 0-1 0 0,0-1 1 0 0,0 1 0 0 0,-1-1-1 0 0,0 0 1 0 0,-1-7-79 0 0,-1 12-55 0 0,0-1 0 0 0,-1 1 0 0 0,0-1 0 0 0,0 1 0 0 0,-1-1 1 0 0,0 1-1 0 0,-1-1 0 0 0,0 1 0 0 0,0 0 0 0 0,-1-1 0 0 0,0 1 0 0 0,0 0 1 0 0,-1 1-1 0 0,0-1 0 0 0,0 1 0 0 0,-1 0 0 0 0,0 0 0 0 0,0 0 0 0 0,0 0 1 0 0,-1 1-1 0 0,0 0 0 0 0,-3-2 55 0 0,3 4-242 0 0,1-1 1 0 0,-1 1-1 0 0,-1 0 1 0 0,1 1-1 0 0,-1-1 1 0 0,1 1-1 0 0,-1 0 1 0 0,0 1 0 0 0,0 0-1 0 0,0 0 1 0 0,0 0-1 0 0,0 1 1 0 0,-1 0-1 0 0,1 1 1 0 0,-1-1 241 0 0,-29 7-4410 0 0,0 10-3943 0 0,26-8 2377 0 0</inkml:trace>
  <inkml:trace contextRef="#ctx0" brushRef="#br0" timeOffset="470.997">1709 700 14307 0 0,'0'0'683'0'0,"0"0"-456"0"0,0 0-6 0 0,0 0 279 0 0,0 0 196 0 0,0 0 67 0 0,0 0-123 0 0,0 0-234 0 0,0 0-168 0 0,-14 31-112 0 0,-41 97-74 0 0,36-66-34 0 0,17-11-2211 0 0,6-55-9302 0 0,-4 1 6306 0 0</inkml:trace>
  <inkml:trace contextRef="#ctx0" brushRef="#br0" timeOffset="1045.981">1840 851 3721 0 0,'0'0'3778'0'0,"0"0"-1936"0"0,0 0-521 0 0,0 0 177 0 0,0 0 113 0 0,0 0-120 0 0,0 0-406 0 0,0 0-438 0 0,0 0-265 0 0,0 0-132 0 0,0 0-62 0 0,0 0-31 0 0,27-29-20 0 0,86-91-33 0 0,-29 23 77 0 0,-71 82-210 0 0,-10 11-16 0 0,0 0 0 0 0,0 0 0 0 0,0 0 0 0 0,0 1 0 0 0,0-1 0 0 0,1 1 0 0 0,0 0 0 0 0,-1 0 0 0 0,1 0 0 0 0,0 0 0 0 0,1 1 0 0 0,-1 0 0 0 0,0 0 0 0 0,1 0 0 0 0,-1 0 0 0 0,1 1 0 0 0,0-1 0 0 0,3 1 45 0 0,2 41-880 0 0,-11 129 816 0 0,2-164 141 0 0,1 0-1 0 0,-1-1 1 0 0,1 1-1 0 0,1-1 1 0 0,-1 1-1 0 0,1-1 1 0 0,-1 0-1 0 0,1 0 1 0 0,1 0-1 0 0,-1 0 1 0 0,0 0-1 0 0,1-1 1 0 0,0 1-1 0 0,0-1 1 0 0,0 0 0 0 0,0 0-1 0 0,0-1 1 0 0,1 1-1 0 0,-1-1 1 0 0,1 0-1 0 0,-1 0 1 0 0,1-1-1 0 0,0 1 1 0 0,0-1-1 0 0,0 0 1 0 0,0 0-1 0 0,0-1 1 0 0,0 1-1 0 0,0-1 1 0 0,0 0-1 0 0,0-1 1 0 0,0 1-1 0 0,0-1 1 0 0,0 0-1 0 0,0 0 1 0 0,0 0-1 0 0,-1-1 1 0 0,1 0-1 0 0,0 0 1 0 0,-1 0 0 0 0,1 0-1 0 0,-1-1 1 0 0,0 0-1 0 0,0 0 1 0 0,1-1-77 0 0,16-15 262 0 0,0-1 0 0 0,-2-1 0 0 0,0 0 0 0 0,-2-2 0 0 0,0 0 0 0 0,8-17-262 0 0,22-40-5171 0 0,-18 31-2882 0 0,-20 34-349 0 0</inkml:trace>
  <inkml:trace contextRef="#ctx0" brushRef="#br0" timeOffset="1333.96">3053 0 15883 0 0,'0'0'661'0'0,"0"0"-179"0"0,0 0 240 0 0,0 0 277 0 0,0 0 129 0 0,-2 32-65 0 0,-9 103-244 0 0,-34 320 1196 0 0,22-278-4202 0 0,-1-132-3302 0 0,-8-32-6750 0 0,25-12 8382 0 0</inkml:trace>
  <inkml:trace contextRef="#ctx0" brushRef="#br0" timeOffset="1710.467">2757 427 6729 0 0,'0'0'3867'0'0,"0"0"-1692"0"0,0 0-690 0 0,0 0-206 0 0,0 0-208 0 0,0 0-227 0 0,0 0-230 0 0,34-10-169 0 0,110-29-101 0 0,-54 29 130 0 0,67 24-825 0 0,-120-4-2302 0 0,-12-5-5672 0 0,-19-4 327 0 0</inkml:trace>
  <inkml:trace contextRef="#ctx0" brushRef="#br0" timeOffset="749.006">1709 44 6025 0 0,'0'0'-912'0'0,"0"0"-704"0"0,0 0-289 0 0,0 0 313 0 0,0 0 1592 0 0</inkml:trace>
  <inkml:trace contextRef="#ctx0" brushRef="#br0" timeOffset="2189.881">1678 103 0 0 0,'0'0'705'0'0,"0"0"580"0"0,0 0 440 0 0,0 0 367 0 0,0 0 195 0 0,0 0-99 0 0,0 0-297 0 0,0 0-308 0 0,0 0-237 0 0,0 0-189 0 0,0 0-174 0 0,0 0-121 0 0,0 0-114 0 0,1-5-101 0 0,2-17-108 0 0,-3 21-520 0 0,-1 1 0 0 0,1 0 1 0 0,-1-1-1 0 0,1 1 1 0 0,0 0-1 0 0,-1-1 0 0 0,1 1 1 0 0,-1 0-1 0 0,1 0 1 0 0,-1-1-1 0 0,1 1 0 0 0,-1 0 1 0 0,1 0-1 0 0,-1 0 0 0 0,1 0 1 0 0,-1 0-1 0 0,1 0 1 0 0,-1 0-1 0 0,1 0 0 0 0,-1 0 1 0 0,1 0-1 0 0,-1 0 1 0 0,1 0-1 0 0,-1 0 0 0 0,1 0 1 0 0,-1 0-1 0 0,1 0 1 0 0,-1 1-1 0 0,1-1 0 0 0,-1 0 1 0 0,1 0-1 0 0,0 1 0 0 0,-1-1 1 0 0,1 0-1 0 0,-1 1 1 0 0,1-1-1 0 0,0 0 0 0 0,-1 1 1 0 0,1-1-1 0 0,0 0 1 0 0,-1 1-1 0 0,1-1 0 0 0,0 1 1 0 0,0-1-1 0 0,-1 1 1 0 0,1-1-1 0 0,0 1 0 0 0,0-1 1 0 0,0 1-1 0 0,0-1-19 0 0,-17 44-1132 0 0,36-40-1154 0 0,-7-3-3390 0 0,-5 2-2060 0 0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0 0 0,'0'0'1251'0'0,"0"0"223"0"0,0 0 175 0 0,0 0 241 0 0,0 0 182 0 0,0 0-99 0 0,0 0-361 0 0,0 0-401 0 0,0 0-387 0 0,0 0-245 0 0,0 0-127 0 0,5-8 1603 0 0,11 19 4341 0 0,5-24-4278 0 0,-13 8-2634 0 0,53-39 1001 0 0,-109 88 1106 0 0,48-41-1612 0 0,24-2-156 0 0,18-15-1144 0 0,-37 7-3610 0 0,-3-2-4630 0 0,-2 6-1544 0 0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6.5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0,'0'0'878'0'0,"0"0"913"0"0,0 0 328 0 0,0 0-15 0 0,0 0-131 0 0,0 0-217 0 0,0 0-182 0 0,0 0-143 0 0,0 0-103 0 0,0 0-61 0 0,0 0-46 0 0,0 0-64 0 0,2 4-120 0 0,7 10-146 0 0,-27 9 2813 0 0,71-46-2711 0 0,-53 23-922 0 0,0 0 15 0 0,0 0 30 0 0,0 0-6 0 0,0 0 4 0 0,0 0 11 0 0,0 0-31 0 0,0 0-18 0 0,0 0-25 0 0,0 0-15 0 0,0 0 7 0 0,0 0 18 0 0,0 0 8 0 0,0 0-5 0 0,0 0-8 0 0,0 0-5 0 0,0 0 5 0 0,0 0 8 0 0,3-1-961 0 0,0-4-5384 0 0,-3 4-1336 0 0,0 1-4155 0 0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34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772 11 0 0 0,'0'0'884'0'0,"0"0"697"0"0,0 0 186 0 0,0 0-75 0 0,8-2-100 0 0,23-7-404 0 0,-31 9 3884 0 0,-249 83-1523 0 0,32-8-3236 0 0,76-27 198 0 0,140-48-516 0 0,0-1 0 0 0,0 1 0 0 0,1 0-1 0 0,-1 1 1 0 0,0-1 0 0 0,0 0 0 0 0,0 0 0 0 0,0 0-1 0 0,0 0 1 0 0,1 1 0 0 0,-1-1 0 0 0,0 0-1 0 0,0 1 1 0 0,0-1 0 0 0,1 0 0 0 0,-1 1 0 0 0,0-1-1 0 0,0 1 1 0 0,1-1 0 0 0,-1 1 0 0 0,1 0 0 0 0,-1-1-1 0 0,0 1 1 0 0,1 0 0 0 0,-1-1 0 0 0,1 1 0 0 0,-1 0-1 0 0,1 0 1 0 0,0-1 0 0 0,-1 1 0 0 0,1 0 0 0 0,0 0-1 0 0,0 0 1 0 0,-1 0 0 0 0,1 0 0 0 0,0-1-1 0 0,0 1 1 0 0,0 0 0 0 0,0 0 0 0 0,0 0 0 0 0,0 0-1 0 0,0 0 1 0 0,0-1 0 0 0,1 1 0 0 0,-1 0 0 0 0,0 0-1 0 0,0 0 1 0 0,1 0 0 0 0,-1-1 0 0 0,1 1 0 0 0,-1 0-1 0 0,0 0 1 0 0,1-1 0 0 0,0 1 0 0 0,-1 0 0 0 0,1-1-1 0 0,-1 1 1 0 0,1 0 0 0 0,0-1 0 0 0,-1 1-1 0 0,1-1 1 0 0,0 1 0 0 0,0-1 0 0 0,0 1 5 0 0,14 7 37 0 0,0-1-1 0 0,0-1 1 0 0,1 0 0 0 0,0-1-1 0 0,0 0 1 0 0,0-1 0 0 0,1-1 0 0 0,-1-1-1 0 0,2 0-36 0 0,19 4 90 0 0,129 15 173 0 0,-107-15-205 0 0,85 22 70 0 0,-143-28-118 0 0,0 0-1 0 0,-1 1 1 0 0,1-1-1 0 0,-1 0 1 0 0,1 0-1 0 0,0 1 1 0 0,-1-1 0 0 0,1 1-1 0 0,-1-1 1 0 0,1 0-1 0 0,-1 1 1 0 0,1-1-1 0 0,-1 1 1 0 0,1-1-1 0 0,-1 1 1 0 0,0 0-1 0 0,1-1 1 0 0,-1 1-1 0 0,0-1 1 0 0,1 1-1 0 0,-1 0 1 0 0,0-1-1 0 0,0 1 1 0 0,1-1 0 0 0,-1 1-1 0 0,0 0 1 0 0,0-1-1 0 0,0 1 1 0 0,0 0-1 0 0,0 0 1 0 0,0-1-1 0 0,0 1 1 0 0,0 0-1 0 0,0-1 1 0 0,-1 1-1 0 0,1 0 1 0 0,0-1-1 0 0,0 1 1 0 0,0-1-1 0 0,-1 1 1 0 0,1 0 0 0 0,0-1-1 0 0,-1 1 1 0 0,1-1-1 0 0,-1 1 1 0 0,1-1-1 0 0,0 1 1 0 0,-1-1-1 0 0,1 1 1 0 0,-1-1-1 0 0,0 1 1 0 0,1-1-1 0 0,-1 0 1 0 0,1 1-1 0 0,-1-1-9 0 0,-37 27 628 0 0,33-24-614 0 0,-396 209 508 0 0,253-140-352 0 0,134-66-150 0 0,0 1-1 0 0,1 0 1 0 0,0 1 0 0 0,0 0 0 0 0,1 1-1 0 0,0 1 1 0 0,0 0 0 0 0,1 0-1 0 0,1 1 1 0 0,-1 0 0 0 0,2 1-1 0 0,0 0 1 0 0,-5 10-20 0 0,13-20 11 0 0,1 1 0 0 0,-1-1-1 0 0,1 1 1 0 0,0-1 0 0 0,-1 1-1 0 0,1-1 1 0 0,0 0 0 0 0,1 1 0 0 0,-1-1-1 0 0,0 1 1 0 0,1-1 0 0 0,0 1-1 0 0,-1-1 1 0 0,1 0 0 0 0,0 1 0 0 0,0-1-1 0 0,0 0 1 0 0,0 0 0 0 0,1 0-1 0 0,-1 0 1 0 0,1 0 0 0 0,-1 0 0 0 0,1 0-1 0 0,0 0 1 0 0,-1-1 0 0 0,1 1-1 0 0,0 0 1 0 0,0-1 0 0 0,0 0 0 0 0,1 1-1 0 0,-1-1 1 0 0,0 0 0 0 0,2 0-11 0 0,82 29 750 0 0,-43-25-554 0 0,-1-3-1 0 0,1-1 0 0 0,0-2 1 0 0,0-3-1 0 0,-1-1 1 0 0,27-7-196 0 0,112-15-737 0 0,-142 25-2853 0 0,1 1-3302 0 0,-27 1-4413 0 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42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4748 887 8578 0 0,'0'0'1920'0'0,"0"0"-517"0"0,0 0 6 0 0,0 0 162 0 0,0 0-10 0 0,0 0-185 0 0,0 0-271 0 0,0 0-250 0 0,37-1-210 0 0,115-7-186 0 0,-11-4 309 0 0,-11 4-4037 0 0,-130 8 1357 0 0,0 0-2365 0 0,-2 0 349 0 0,-1 0-4336 0 0</inkml:trace>
  <inkml:trace contextRef="#ctx0" brushRef="#br0" timeOffset="207.005">4706 1119 2248 0 0,'0'0'4651'0'0,"0"0"-1721"0"0,0 0-730 0 0,0 0-399 0 0,0 0-361 0 0,0 0-278 0 0,34 1-221 0 0,110 1-181 0 0,21-24 609 0 0,-107 8-1424 0 0,41-8-2164 0 0,-50 11-6959 0 0,-35 7 1128 0 0</inkml:trace>
  <inkml:trace contextRef="#ctx0" brushRef="#br0" timeOffset="-6803">396 747 0 0 0,'0'0'509'0'0,"0"0"266"0"0,0 0 207 0 0,0 0 343 0 0,0 0 353 0 0,0 0 197 0 0,0 0-50 0 0,0 0-264 0 0,0 0-331 0 0,0 0-331 0 0,0 0-242 0 0,0 0-150 0 0,0 0-100 0 0,-16-30-13 0 0,-53-95-5 0 0,20 68 397 0 0,40 49-635 0 0,0 2-1 0 0,-1-1 1 0 0,0 2-1 0 0,0-1 1 0 0,-1 1-1 0 0,1 1 0 0 0,-1 0 1 0 0,0 0-1 0 0,0 1 1 0 0,-1 0-1 0 0,1 1 1 0 0,0 1-1 0 0,-1 0 0 0 0,1 0 1 0 0,-2 1-151 0 0,11 1-5 0 0,0 1 0 0 0,1 0 0 0 0,-1-1-1 0 0,1 1 1 0 0,-1 0 0 0 0,1 0 0 0 0,0-1 0 0 0,0 1 0 0 0,0 0 0 0 0,0 0 0 0 0,0 0 0 0 0,0 1 0 0 0,0-1 0 0 0,1 0-1 0 0,-1 0 1 0 0,1 0 0 0 0,0 1 0 0 0,-1-1 0 0 0,1 0 0 0 0,0 0 0 0 0,0 1 0 0 0,1 1 5 0 0,-2 0 1 0 0,-1 74 122 0 0,3 1 1 0 0,3 0-1 0 0,4-1 0 0 0,3 0 0 0 0,9 24-123 0 0,9 77 292 0 0,1 53 496 0 0,-10 1-1 0 0,-10 38-787 0 0,-9-262 43 0 0,-1-1 0 0 0,1 1-1 0 0,-2 0 1 0 0,1 0-1 0 0,-1-1 1 0 0,-1 1 0 0 0,0-1-1 0 0,0 1 1 0 0,0-1-1 0 0,-1 0 1 0 0,-1 0 0 0 0,1 0-1 0 0,-1 0 1 0 0,0 0 0 0 0,-1-1-1 0 0,0 0 1 0 0,0 0-1 0 0,-1 0 1 0 0,0-1 0 0 0,-3 3-43 0 0,7-7-8 0 0,-1-1 1 0 0,0 0-1 0 0,0 0 1 0 0,0 0-1 0 0,1 0 1 0 0,-1-1-1 0 0,0 1 1 0 0,0-1 0 0 0,0 0-1 0 0,0 0 1 0 0,0 0-1 0 0,0 0 1 0 0,0 0-1 0 0,0-1 1 0 0,0 1-1 0 0,0-1 1 0 0,0 0 0 0 0,0 0-1 0 0,0 0 1 0 0,0 0-1 0 0,1 0 1 0 0,-1-1-1 0 0,0 1 1 0 0,1-1-1 0 0,-1 0 1 0 0,1 0 0 0 0,0 0-1 0 0,0 0 1 0 0,-1 0-1 0 0,1 0 1 0 0,1 0-1 0 0,-1-1 1 0 0,0 1-1 0 0,1-1 1 0 0,-1 0 7 0 0,-26-50-1887 0 0,14 4-3416 0 0,11 16-5460 0 0,2 21 7696 0 0</inkml:trace>
  <inkml:trace contextRef="#ctx0" brushRef="#br0" timeOffset="-6440.655">527 1539 10522 0 0,'0'0'1179'0'0,"0"0"-491"0"0,0 0-288 0 0,0 0 146 0 0,0 0 307 0 0,0 0 190 0 0,0 0-15 0 0,0 0-182 0 0,0 0-265 0 0,0 0-186 0 0,0 0-117 0 0,0 0-74 0 0,0 0-23 0 0,1 26-21 0 0,0 84-21 0 0,-20 82 243 0 0,14-105-285 0 0,38-82 116 0 0,-23-5-176 0 0,-1 0-1 0 0,1 0 1 0 0,0-1 0 0 0,0 0-1 0 0,0-1 1 0 0,-1 0 0 0 0,1-1-1 0 0,-1 0 1 0 0,1 0 0 0 0,5-4-37 0 0,-9 4-749 0 0,37-26 975 0 0,-39 16-4688 0 0,-14-1-5730 0 0,6 10 5267 0 0</inkml:trace>
  <inkml:trace contextRef="#ctx0" brushRef="#br0" timeOffset="-6233.108">343 1701 5441 0 0,'0'0'1016'0'0,"0"0"-159"0"0,0 0 111 0 0,0 0 224 0 0,0 0 128 0 0,0 0-111 0 0,0 0-209 0 0,0 0-264 0 0,188-7-232 0 0,-161 7-224 0 0,-5 0-176 0 0,4 0-120 0 0,-4 0-152 0 0,0 0-216 0 0,-3 0-440 0 0,-1 0-985 0 0,-5 0-1711 0 0,-7 0-3634 0 0</inkml:trace>
  <inkml:trace contextRef="#ctx0" brushRef="#br0" timeOffset="-6021.135">934 1745 4537 0 0,'0'0'1366'0'0,"0"0"-197"0"0,0 0 142 0 0,0 0 236 0 0,0 0 87 0 0,0 0-154 0 0,0 0-401 0 0,0 0-384 0 0,0 0-295 0 0,0 0-197 0 0,0 0-99 0 0,0 31-47 0 0,0 133-20 0 0,11-122-377 0 0,-3-37-3366 0 0,2-4-3713 0 0,-8-1 3265 0 0</inkml:trace>
  <inkml:trace contextRef="#ctx0" brushRef="#br0" timeOffset="-5725.164">820 1653 2649 0 0,'0'0'349'0'0,"0"0"-138"0"0,0 0 118 0 0,0 0 195 0 0,0 0 162 0 0,0 0 65 0 0,0 0-42 0 0,0 0-141 0 0,0 0-186 0 0,34 4-169 0 0,106 11-134 0 0,-26-16-775 0 0,-68-2-5051 0 0,-38 3 4740 0 0</inkml:trace>
  <inkml:trace contextRef="#ctx0" brushRef="#br0" timeOffset="-5397.787">788 1959 0 0 0,'0'0'651'0'0,"0"0"113"0"0,0 0 222 0 0,0 0 256 0 0,0 0 147 0 0,0 0-45 0 0,0 0-190 0 0,0 0-270 0 0,0 0-256 0 0,0 0-203 0 0,0 0-167 0 0,35 2-97 0 0,110 7-78 0 0,-53-20-174 0 0,-46-1-431 0 0,11-1-4761 0 0,-41 12 1210 0 0</inkml:trace>
  <inkml:trace contextRef="#ctx0" brushRef="#br0" timeOffset="-4525.479">683 0 632 0 0,'0'0'684'0'0,"0"0"-240"0"0,0 0 16 0 0,0 0 382 0 0,0 0 442 0 0,0 0 305 0 0,0 0-1 0 0,0 0-221 0 0,0 0-214 0 0,0 0-194 0 0,0 0-80 0 0,1 9-61 0 0,-4 152 3232 0 0,-34 48-2854 0 0,34-117-1094 0 0,6-89-60 0 0,-1 0 1 0 0,0 0-1 0 0,1-1 1 0 0,0 1-1 0 0,-1-1 1 0 0,1 0 0 0 0,0 0-1 0 0,0 0 1 0 0,1 0-1 0 0,-1 0 1 0 0,0-1-1 0 0,0 1 1 0 0,1-1 0 0 0,-1 0-1 0 0,1 0 1 0 0,-1 0-1 0 0,1 0 1 0 0,0-1 0 0 0,-1 0-1 0 0,1 1 1 0 0,0-1-1 0 0,-1-1 1 0 0,1 1-1 0 0,-1 0 1 0 0,1-1 0 0 0,0 0-1 0 0,-1 0 1 0 0,3-1-43 0 0,3 1-75 0 0,-1 0 0 0 0,0-1 1 0 0,0 0-1 0 0,0-1 0 0 0,-1 0 1 0 0,1 0-1 0 0,0 0 0 0 0,-1-1 1 0 0,0 0-1 0 0,0 0 0 0 0,0-1 1 0 0,-1 0-1 0 0,3-2 75 0 0,-8 2-2196 0 0,-1 1-2523 0 0,-1 1-1784 0 0,1 0 1653 0 0</inkml:trace>
  <inkml:trace contextRef="#ctx0" brushRef="#br0" timeOffset="-4214.775">422 258 1048 0 0,'0'0'2158'0'0,"0"0"-943"0"0,0 0-198 0 0,0 0 284 0 0,0 0 380 0 0,0 0 179 0 0,0 0-151 0 0,0 0-267 0 0,0 0-290 0 0,31-11-218 0 0,98-30-166 0 0,-46 24 164 0 0,61 16-1004 0 0,-103 7-1794 0 0,-15 6-6003 0 0,-22-8 459 0 0</inkml:trace>
  <inkml:trace contextRef="#ctx0" brushRef="#br0" timeOffset="-3940.191">1088 317 4713 0 0,'0'0'1627'0'0,"0"0"-629"0"0,0 0 56 0 0,0 0 477 0 0,0 0 370 0 0,0 0 55 0 0,0 0-314 0 0,0 0-436 0 0,0 0-384 0 0,0 0-292 0 0,0 0-201 0 0,0 0-129 0 0,-1 29-53 0 0,-5 129 69 0 0,6-104 168 0 0,0-42-5886 0 0,0 0-5920 0 0,0-12 9090 0 0</inkml:trace>
  <inkml:trace contextRef="#ctx0" brushRef="#br0" timeOffset="-3684.068">1035 280 3185 0 0,'0'0'976'0'0,"0"0"-483"0"0,0 0-25 0 0,0 0 505 0 0,0 0 499 0 0,0 0 284 0 0,0 0-75 0 0,0 0-340 0 0,0 0-283 0 0,0 0-267 0 0,0 0-206 0 0,0 0-153 0 0,0 0-141 0 0,28-1-126 0 0,88-4-98 0 0,-7 0-2852 0 0,-95 10-2202 0 0,-12 5-2080 0 0,-2-7 6172 0 0</inkml:trace>
  <inkml:trace contextRef="#ctx0" brushRef="#br0" timeOffset="-3224.75">1052 468 0 0 0,'0'0'599'0'0,"0"0"293"0"0,0 0 451 0 0,0 0 516 0 0,0 0 309 0 0,0 0 24 0 0,0 0-248 0 0,0 0-385 0 0,0 0-375 0 0,0 0-316 0 0,0 0-223 0 0,0 0-183 0 0,0 0-143 0 0,24 3-120 0 0,77 11-147 0 0,-1-25-3369 0 0,-85 9-1119 0 0,-3 1-4096 0 0</inkml:trace>
  <inkml:trace contextRef="#ctx0" brushRef="#br0" timeOffset="-2446.9">1587 792 552 0 0,'0'0'1850'0'0,"0"0"-771"0"0,0 0-200 0 0,0 0 123 0 0,0 0 223 0 0,0 0 164 0 0,0 0-31 0 0,0 0-156 0 0,0 0-200 0 0,0 0-187 0 0,0 0-155 0 0,-13 33-125 0 0,-40 109-89 0 0,-79 212 1875 0 0,127-338-2142 0 0,-7 13 3115 0 0,15-77-833 0 0,13 1-2396 0 0,2 0 0 0 0,2 1-1 0 0,2 1 1 0 0,2 1 0 0 0,2 1 0 0 0,9-10-65 0 0,-16 24 28 0 0,74-116-53 0 0,-16 41-21 0 0,-69 130-416 0 0,-5 237 556 0 0,-6-134-175 0 0,3-128 88 0 0,0 0 1 0 0,0 0-1 0 0,1 0 0 0 0,-1 0 1 0 0,0 0-1 0 0,1 0 0 0 0,-1-1 0 0 0,1 1 1 0 0,-1 0-1 0 0,1 0 0 0 0,-1 0 1 0 0,1 0-1 0 0,0-1 0 0 0,-1 1 1 0 0,1 0-1 0 0,0-1 0 0 0,0 1 0 0 0,0 0 1 0 0,-1-1-1 0 0,1 1 0 0 0,0-1 1 0 0,0 1-1 0 0,0-1 0 0 0,0 0 1 0 0,0 1-1 0 0,0-1 0 0 0,0 0 0 0 0,0 0 1 0 0,0 1-1 0 0,0-1 0 0 0,0 0 1 0 0,0 0-1 0 0,0 0 0 0 0,0 0 1 0 0,0 0-1 0 0,0-1 0 0 0,0 1 0 0 0,0 0 1 0 0,0 0-1 0 0,0-1 0 0 0,0 1 1 0 0,0 0-1 0 0,0-1 0 0 0,-1 1 1 0 0,1-1-1 0 0,0 1 0 0 0,0-1 0 0 0,0 0 1 0 0,-1 1-1 0 0,1-1 0 0 0,0 0 1 0 0,0 0-1 0 0,-1 1 0 0 0,1-1 1 0 0,-1 0-1 0 0,1 0 0 0 0,-1 0-7 0 0,212-296 302 0 0,-60 120-445 0 0,-125 159-119 0 0,-25 49 28 0 0,-48 263 570 0 0,51-104-339 0 0,-2-159-8 0 0,0-3-2844 0 0,0-10-6751 0 0,-2-17-464 0 0</inkml:trace>
  <inkml:trace contextRef="#ctx0" brushRef="#br0" timeOffset="-832.616">3274 972 0 0 0,'0'0'2226'0'0,"0"0"-1101"0"0,0 0-314 0 0,0 0 128 0 0,0 0 239 0 0,0 0 199 0 0,0 0 25 0 0,0 0-196 0 0,0 0-258 0 0,0 0-268 0 0,0 0-221 0 0,0 0-127 0 0,-35 13-52 0 0,-109 42-16 0 0,74-9 104 0 0,62-35-287 0 0,-65 114 510 0 0,71-119-549 0 0,0 0 1 0 0,0 0-1 0 0,0 1 0 0 0,1-1 0 0 0,0 0 1 0 0,0 1-1 0 0,0-1 0 0 0,1 0 0 0 0,0 1 0 0 0,1-1 1 0 0,-1 1-1 0 0,1-1 0 0 0,0 0 0 0 0,1 0 1 0 0,-1 1-1 0 0,1-1 0 0 0,0 0 0 0 0,1 0 0 0 0,0-1 1 0 0,0 1-1 0 0,0 0-42 0 0,3-1 183 0 0,1-1 0 0 0,-1 1 1 0 0,1-1-1 0 0,0-1 0 0 0,0 1 1 0 0,0-1-1 0 0,0 0 0 0 0,1-1 0 0 0,-1 0 1 0 0,1 0-1 0 0,0-1 0 0 0,-1 0 0 0 0,1 0 1 0 0,0 0-1 0 0,0-1 0 0 0,-1 0 0 0 0,1-1 1 0 0,0 0-1 0 0,0 0 0 0 0,-1-1 1 0 0,1 0-1 0 0,-1 0 0 0 0,1-1 0 0 0,-1 1 1 0 0,0-2-1 0 0,3-1-183 0 0,25-14 218 0 0,-1-3 0 0 0,-1 0 1 0 0,-1-2-1 0 0,-1-2 0 0 0,-1-1 1 0 0,-2-1-1 0 0,0-1 0 0 0,-2-1 0 0 0,10-17-218 0 0,-18 23-28 0 0,-2 0 1 0 0,0-2-1 0 0,-1 1 0 0 0,-2-2 0 0 0,-1 1 0 0 0,-1-2 0 0 0,-1 0 1 0 0,-2 0-1 0 0,0 0 0 0 0,-2-1 0 0 0,-2 0 0 0 0,0-1 0 0 0,-2 1 0 0 0,-1-1 1 0 0,-1 1-1 0 0,-2-1 0 0 0,-1-1 28 0 0,3 23-73 0 0,-1 0 0 0 0,-1 0 0 0 0,1 1 0 0 0,-1-1 0 0 0,0 1 0 0 0,-1-1 0 0 0,0 1 1 0 0,0 0-1 0 0,-1 0 0 0 0,1 0 0 0 0,-2 0 0 0 0,1 1 0 0 0,-1-1 0 0 0,0 1 0 0 0,0 0 0 0 0,0 1 0 0 0,-1-1 0 0 0,0 1 0 0 0,0 0 1 0 0,0 1-1 0 0,-1-1 0 0 0,0 1 0 0 0,0 1 0 0 0,0-1 0 0 0,0 1 0 0 0,0 0 0 0 0,-1 1 0 0 0,-1-1 73 0 0,3 3-31 0 0,1 0 0 0 0,-1 0 1 0 0,0 0-1 0 0,1 1 0 0 0,-1 0 0 0 0,1 0 0 0 0,-1 0 0 0 0,1 1 1 0 0,-1 0-1 0 0,1 0 0 0 0,0 0 0 0 0,0 1 0 0 0,0 0 0 0 0,0 0 1 0 0,1 0-1 0 0,-1 0 0 0 0,1 1 0 0 0,-1 0 0 0 0,1 0 0 0 0,1 0 1 0 0,-1 0-1 0 0,0 0 0 0 0,1 1 0 0 0,-2 2 31 0 0,-4 6 9 0 0,0 0-1 0 0,1 1 1 0 0,1 0 0 0 0,0 0-1 0 0,1 1 1 0 0,0 0 0 0 0,1 0-1 0 0,1 0 1 0 0,0 1 0 0 0,2-1-1 0 0,-1 1 1 0 0,2 0 0 0 0,0 0 0 0 0,1-1-1 0 0,0 1 1 0 0,3 11-9 0 0,-1-9 62 0 0,1 0-1 0 0,1 0 1 0 0,1-1 0 0 0,0 1 0 0 0,2-1-1 0 0,-1-1 1 0 0,2 1 0 0 0,0-1 0 0 0,4 4-62 0 0,7 7 83 0 0,1-2 0 0 0,1 0 0 0 0,1-1 0 0 0,1-2 0 0 0,1 0 0 0 0,1-1 0 0 0,1-2 0 0 0,0-1 1 0 0,2 0-1 0 0,5 1-83 0 0,-29-18-156 0 0,-1 1 0 0 0,0 0 0 0 0,0-1 0 0 0,1 0 0 0 0,-1 0-1 0 0,1 0 1 0 0,-1 0 0 0 0,1 0 0 0 0,0-1 0 0 0,-1 1 0 0 0,1-1 0 0 0,-1 0 0 0 0,1 0 0 0 0,0-1 0 0 0,-1 1 0 0 0,1-1 0 0 0,0 0 0 0 0,-1 1 0 0 0,1-2 0 0 0,0 1 156 0 0,39-26-11106 0 0,-34 19 5179 0 0</inkml:trace>
  <inkml:trace contextRef="#ctx0" brushRef="#br0" timeOffset="-471.107">4200 490 11122 0 0,'0'0'1101'0'0,"0"0"-473"0"0,0 0-111 0 0,0 0 190 0 0,0 0 249 0 0,0 0 106 0 0,0 0-111 0 0,0 0-221 0 0,0 0-211 0 0,-16 35-148 0 0,-51 111-115 0 0,10-9 97 0 0,40-94-352 0 0,2 0 0 0 0,2 1 0 0 0,2 1-1 0 0,2 0 1 0 0,1 0 0 0 0,3 0 0 0 0,2 4-1 0 0,3-46 9 0 0,0 0 1 0 0,0 0-1 0 0,1 0 0 0 0,-1 0 1 0 0,1 1-1 0 0,0-1 0 0 0,0 0 1 0 0,0 0-1 0 0,0 0 1 0 0,0 0-1 0 0,1-1 0 0 0,0 1 1 0 0,-1 0-1 0 0,1-1 0 0 0,0 1 1 0 0,0-1-1 0 0,0 1 0 0 0,1-1 1 0 0,-1 0-1 0 0,1 0 1 0 0,-1 0-1 0 0,1 0 0 0 0,-1 0 1 0 0,1-1-1 0 0,0 1 0 0 0,0-1 1 0 0,0 0-1 0 0,0 0 1 0 0,0 0-1 0 0,0 0 0 0 0,0 0 1 0 0,0-1-1 0 0,1 1 0 0 0,-1-1 1 0 0,0 0-1 0 0,1 0-9 0 0,5 0 116 0 0,-1 1 0 0 0,1-1 0 0 0,-1-1 0 0 0,1 0 0 0 0,-1 0 0 0 0,0 0 0 0 0,0-1 0 0 0,1-1 0 0 0,-1 1 0 0 0,0-1 0 0 0,-1 0 0 0 0,5-3-116 0 0,14-8 98 0 0,31-28-2155 0 0,-56 26-7034 0 0,-2 11 3201 0 0,1 4 1822 0 0</inkml:trace>
  <inkml:trace contextRef="#ctx0" brushRef="#br0" timeOffset="-257.323">3754 836 4473 0 0,'0'0'2889'0'0,"0"0"-1418"0"0,0 0-358 0 0,0 0 121 0 0,0 0 22 0 0,0 0-86 0 0,0 0-177 0 0,35 0-227 0 0,110-1-165 0 0,57-11 338 0 0,-43 3-5063 0 0,-94 9-5180 0 0,-45 0 5827 0 0</inkml:trace>
  <inkml:trace contextRef="#ctx0" brushRef="#br0" timeOffset="7345.236">2580 1292 0 0 0,'0'0'1031'0'0,"0"0"571"0"0,0 0 99 0 0,0 0-196 0 0,0 0-164 0 0,0 0-78 0 0,0 0-5 0 0,2-5 7 0 0,10-26 2107 0 0,-34 31 681 0 0,19 0-3617 0 0,-4 1-352 0 0,-1 2 1 0 0,1-1 0 0 0,-1 1 0 0 0,1 0-1 0 0,0 1 1 0 0,0 0 0 0 0,0 0-1 0 0,0 0 1 0 0,1 1 0 0 0,0 0-1 0 0,0 0 1 0 0,0 1 0 0 0,1-1 0 0 0,-1 1-1 0 0,1 1 1 0 0,1-1 0 0 0,-1 1-1 0 0,1-1 1 0 0,0 1 0 0 0,1 0-1 0 0,0 1 1 0 0,0-1 0 0 0,0 1 0 0 0,1-1-1 0 0,0 1 1 0 0,0 0 0 0 0,1 0-1 0 0,0 0 1 0 0,1 0 0 0 0,0-1 0 0 0,0 1-1 0 0,0 0 1 0 0,2 5-85 0 0,-2-10 18 0 0,1 0-1 0 0,0 1 1 0 0,0-1-1 0 0,0 0 1 0 0,0 0-1 0 0,0 0 1 0 0,1 0-1 0 0,-1 0 1 0 0,1 0 0 0 0,0 0-1 0 0,0 0 1 0 0,0 0-1 0 0,0-1 1 0 0,0 1-1 0 0,1-1 1 0 0,-1 0 0 0 0,1 0-1 0 0,0 0 1 0 0,-1 0-1 0 0,1 0 1 0 0,0 0-1 0 0,0-1 1 0 0,0 1 0 0 0,0-1-1 0 0,1 0 1 0 0,-1 0-1 0 0,0 0 1 0 0,0 0-1 0 0,3-1-17 0 0,102 10 379 0 0,-103-10-372 0 0,119-18-1376 0 0,-76 0-9165 0 0,-39 14-80 0 0</inkml:trace>
  <inkml:trace contextRef="#ctx0" brushRef="#br0" timeOffset="990.023">5998 578 0 0 0,'0'0'972'0'0,"0"0"108"0"0,0 0 59 0 0,0 0 227 0 0,0 0 248 0 0,0 0 125 0 0,0 0-110 0 0,0 0-280 0 0,0 0-250 0 0,0 0-154 0 0,0 0-86 0 0,0 0-31 0 0,0 0-8 0 0,-8 31-33 0 0,-26 96-81 0 0,13 43 1129 0 0,-2 65-1202 0 0,21-227-651 0 0,2 2-16 0 0,0-1 1 0 0,-1 0-1 0 0,0 0 0 0 0,-1 0 0 0 0,0 0 0 0 0,-1 0 1 0 0,0-1-1 0 0,0 1 0 0 0,-1-1 0 0 0,0 0 1 0 0,0 1-1 0 0,-1-2 0 0 0,0 1 0 0 0,0-1 1 0 0,-1 1-1 0 0,0-1 0 0 0,0-1 0 0 0,-1 1 0 0 0,1-1 1 0 0,-8 4 33 0 0,13-10-353 0 0,1 0 0 0 0,-1-1 1 0 0,0 1-1 0 0,0 0 0 0 0,1-1 0 0 0,-1 1 1 0 0,0 0-1 0 0,1-1 0 0 0,-1 1 1 0 0,0-1-1 0 0,1 1 0 0 0,-1-1 0 0 0,1 0 1 0 0,-1 1-1 0 0,1-1 0 0 0,-1 1 1 0 0,1-1-1 0 0,-1 0 0 0 0,1 0 0 0 0,0 1 1 0 0,-1-1-1 0 0,1 0 0 0 0,0 0 0 0 0,0 1 1 0 0,-1-1-1 0 0,1 0 0 0 0,0 0 1 0 0,0 0-1 0 0,0 1 0 0 0,0-1 0 0 0,0 0 1 0 0,0 0-1 0 0,0 0 0 0 0,0 1 1 0 0,1-1-1 0 0,-1 0 0 0 0,0 0 0 0 0,0 1 1 0 0,1-1-1 0 0,-1 0 0 0 0,0 0 1 0 0,1 1-1 0 0,-1-1 0 0 0,1 0 0 0 0,-1 1 1 0 0,1-1-1 0 0,-1 0 0 0 0,1 1 1 0 0,-1-1-1 0 0,1 1 353 0 0,4-8-1071 0 0</inkml:trace>
  <inkml:trace contextRef="#ctx0" brushRef="#br0" timeOffset="1350.201">5578 666 2272 0 0,'0'0'1550'0'0,"0"0"-427"0"0,0 0 63 0 0,0 0 291 0 0,0 0 317 0 0,0 0 78 0 0,0 0-230 0 0,0 0-312 0 0,0 0-259 0 0,0 0-161 0 0,0 0-128 0 0,0 0-86 0 0,35-9-93 0 0,110-32-56 0 0,55 7 1101 0 0,-88 21-1319 0 0,1 6 0 0 0,37 5-329 0 0,-81 15-935 0 0,-48 26-3425 0 0,-20-32 3320 0 0,-3 15-5671 0 0,-4-11-1404 0 0</inkml:trace>
  <inkml:trace contextRef="#ctx0" brushRef="#br0" timeOffset="1626.952">5584 1436 3073 0 0,'0'0'1639'0'0,"0"0"-287"0"0,0 0 400 0 0,0 0 490 0 0,0 0 212 0 0,0 0-187 0 0,0 0-469 0 0,0 0-481 0 0,0 0-364 0 0,0 0-249 0 0,0 0-208 0 0,33-5-136 0 0,106-16-93 0 0,40-24 172 0 0,-28 9-4123 0 0,-116 32 482 0 0,14-2-6044 0 0,-33 5 4265 0 0</inkml:trace>
  <inkml:trace contextRef="#ctx0" brushRef="#br0" timeOffset="2237.705">6611 1204 2425 0 0,'0'0'2113'0'0,"0"0"-323"0"0,0 0 37 0 0,0 0 178 0 0,0 0 87 0 0,0 0-166 0 0,0 0-357 0 0,-33 11-380 0 0,-102 35-356 0 0,83-15-67 0 0,50-24-660 0 0,0-4-79 0 0,1 0 0 0 0,-1 0 1 0 0,1-1-1 0 0,0 1 0 0 0,0 0 0 0 0,0 1 0 0 0,0-1 0 0 0,0 0 0 0 0,1 0 0 0 0,0 0 0 0 0,-1 0 0 0 0,1 1 0 0 0,0-1 0 0 0,1 0 1 0 0,-1 0-1 0 0,1 0 0 0 0,-1 0 0 0 0,1 1 0 0 0,0-1 0 0 0,0 0 0 0 0,0 0 0 0 0,0-1 0 0 0,1 1 0 0 0,-1 0 0 0 0,1 0 0 0 0,0 0 1 0 0,0-1-1 0 0,0 1 0 0 0,0-1 0 0 0,0 0 0 0 0,0 1 0 0 0,1-1 0 0 0,-1 0 0 0 0,1-1 0 0 0,-1 1 0 0 0,1 0 0 0 0,0-1 0 0 0,0 1 1 0 0,1 0-28 0 0,8 3 1 0 0,-1 0 0 0 0,1-1 1 0 0,0 0-1 0 0,1-1 0 0 0,-1 0 1 0 0,1-1-1 0 0,-1-1 0 0 0,1 0 1 0 0,6 0-2 0 0,70-8-2532 0 0,-31-5-7370 0 0,-40 5 2626 0 0</inkml:trace>
  <inkml:trace contextRef="#ctx0" brushRef="#br0" timeOffset="9044.674">6856 1443 0 0 0,'0'0'729'0'0,"0"0"333"0"0,0 0 226 0 0,0 0 31 0 0,0 0-26 0 0,0 0-79 0 0,0 0-79 0 0,7 8-33 0 0,25 21-48 0 0,36-22 3166 0 0,-53-9-3816 0 0,0-1-1 0 0,0-1 0 0 0,-1-1 0 0 0,1 0 0 0 0,-1-1 0 0 0,0-1 0 0 0,0 0 0 0 0,-1 0 1 0 0,0-1-1 0 0,0-1 0 0 0,1-2-403 0 0,-10 8 60 0 0,50-35 303 0 0,-2-2 1 0 0,-2-2 0 0 0,40-44-364 0 0,-85 80-22 0 0,1 0 1 0 0,-1 0 0 0 0,0 0 0 0 0,0-1 0 0 0,-1 0 0 0 0,0 0-1 0 0,0 0 1 0 0,0 0 0 0 0,-1-1 0 0 0,-1 1 0 0 0,1-1 0 0 0,-1 0-1 0 0,0 0 1 0 0,-1 0 0 0 0,0 0 0 0 0,1-6 21 0 0,-4 13-87 0 0,1 0 1 0 0,-1 0-1 0 0,1 1 0 0 0,-1-1 1 0 0,1 0-1 0 0,-1 0 1 0 0,1 1-1 0 0,-1-1 0 0 0,1 1 1 0 0,-1 0-1 0 0,0-1 1 0 0,1 1-1 0 0,-1 0 0 0 0,0 0 1 0 0,1 0-1 0 0,-1 0 1 0 0,0 0-1 0 0,1 0 0 0 0,-1 0 1 0 0,0 1-1 0 0,1-1 1 0 0,-1 1-1 0 0,1-1 0 0 0,-1 1 1 0 0,0 0-1 0 0,1-1 1 0 0,-1 1-1 0 0,1 0 0 0 0,0 0 1 0 0,-1 0-1 0 0,1 0 1 0 0,-1 1 86 0 0,-12 6-79 0 0,1 1 0 0 0,0 0 1 0 0,1 1-1 0 0,0 0 1 0 0,0 1-1 0 0,1 0 1 0 0,0 1-1 0 0,1 0 0 0 0,1 1 1 0 0,0 0-1 0 0,1 0 1 0 0,0 1-1 0 0,1 0 1 0 0,0 1-1 0 0,1-1 1 0 0,1 1-1 0 0,0 0 0 0 0,1 1 1 0 0,1-1-1 0 0,1 1 1 0 0,0-1-1 0 0,1 1 1 0 0,0 5 78 0 0,2-17 18 0 0,0 0 0 0 0,0 0 1 0 0,0-1-1 0 0,0 1 1 0 0,1 0-1 0 0,0-1 1 0 0,0 1-1 0 0,0-1 0 0 0,0 0 1 0 0,0 1-1 0 0,1-1 1 0 0,-1 0-1 0 0,1 0 1 0 0,0-1-1 0 0,0 1 0 0 0,0-1 1 0 0,0 1-1 0 0,1-1 1 0 0,-1 0-1 0 0,0 0 1 0 0,1 0-1 0 0,0-1 0 0 0,-1 1 1 0 0,1-1-1 0 0,0 0 1 0 0,3 1-19 0 0,105 8 872 0 0,-90-14-690 0 0,0-1 1 0 0,0 0-1 0 0,-1-2 1 0 0,0 0-1 0 0,0-1 1 0 0,-1-2-1 0 0,0 0 1 0 0,16-11-183 0 0,-12 9 139 0 0,17-14 167 0 0,0-1 0 0 0,-2-2 1 0 0,-1-2-1 0 0,28-28-306 0 0,-52 45 16 0 0,0 1 0 0 0,-1-2-1 0 0,-1 0 1 0 0,0 0 0 0 0,-1-1 0 0 0,-1-1-1 0 0,0 1 1 0 0,-2-2 0 0 0,0 1-1 0 0,5-15-15 0 0,-13 31-14 0 0,1 0-1 0 0,0 0 0 0 0,0-1 1 0 0,-1 1-1 0 0,1 0 0 0 0,-1 0 1 0 0,1-1-1 0 0,-1 1 0 0 0,1 0 1 0 0,-1-1-1 0 0,0 1 0 0 0,0 0 0 0 0,1-1 1 0 0,-1 1-1 0 0,0 0 0 0 0,0-1 1 0 0,-1 1-1 0 0,1 0 0 0 0,0-1 1 0 0,0 1-1 0 0,-1 0 0 0 0,1-1 1 0 0,0 1-1 0 0,-1 0 0 0 0,1 0 0 0 0,-1-1 1 0 0,0 1-1 0 0,0 0 0 0 0,1 0 1 0 0,-1 0-1 0 0,0 0 0 0 0,0 0 1 0 0,0 0-1 0 0,0 0 0 0 0,0 0 0 0 0,0 0 1 0 0,0 0-1 0 0,0 1 0 0 0,0-1 1 0 0,-1 0-1 0 0,1 1 0 0 0,0-1 1 0 0,0 1-1 0 0,-1-1 0 0 0,1 1 1 0 0,0 0-1 0 0,-1-1 0 0 0,1 1 0 0 0,0 0 1 0 0,-1 0-1 0 0,1 0 0 0 0,-1 0 15 0 0,-8 4-80 0 0,0 0-1 0 0,1 1 1 0 0,0 1 0 0 0,0-1-1 0 0,0 1 1 0 0,0 1-1 0 0,1-1 1 0 0,0 2-1 0 0,1-1 1 0 0,0 1 0 0 0,0 0-1 0 0,0 0 1 0 0,1 1-1 0 0,0 0 1 0 0,1 0-1 0 0,-1 4 81 0 0,-4 0-16 0 0,0 1 1 0 0,2 1-1 0 0,0 0 0 0 0,0 0 0 0 0,2 0 0 0 0,0 1 0 0 0,0 0 0 0 0,1 0 0 0 0,2 1 0 0 0,-1 0 0 0 0,2-1 1 0 0,0 1-1 0 0,1 8 16 0 0,1-22 8 0 0,1 1 0 0 0,0-1 1 0 0,-1 1-1 0 0,1 0 1 0 0,1-1-1 0 0,-1 0 0 0 0,0 1 1 0 0,1-1-1 0 0,0 0 1 0 0,0 0-1 0 0,0 1 0 0 0,0-2 1 0 0,0 1-1 0 0,1 0 0 0 0,-1 0 1 0 0,1-1-1 0 0,0 1 1 0 0,-1-1-1 0 0,1 0 0 0 0,0 0 1 0 0,1 0-1 0 0,-1 0 1 0 0,0 0-1 0 0,0-1 0 0 0,1 0 1 0 0,-1 1-1 0 0,1-1 1 0 0,-1-1-1 0 0,2 1-8 0 0,109 5 761 0 0,-90-14-608 0 0,0 0 0 0 0,0-2 0 0 0,-1 0 0 0 0,-1-2 0 0 0,0 0 0 0 0,0-1 0 0 0,-1-2 0 0 0,-1 0 1 0 0,3-4-154 0 0,9-4 27 0 0,-2-1 0 0 0,-1-1 1 0 0,0-1-1 0 0,-2-2 1 0 0,-2-1-1 0 0,0-1 1 0 0,-2-1-1 0 0,-1-1 1 0 0,-2-1-1 0 0,0-3-27 0 0,-10-21-70 0 0,-23 58-385 0 0,-26 46 20 0 0,25-25 436 0 0,0 0-1 0 0,1 1 1 0 0,1 0-1 0 0,1 1 1 0 0,2 0-1 0 0,0 1 1 0 0,1 0 0 0 0,2 0-1 0 0,0 0 1 0 0,2 1-1 0 0,1 0 1 0 0,1 0-1 0 0,1 0 1 0 0,2 10-1 0 0,32 58-392 0 0,12-48-3137 0 0,-25-32-4491 0 0,-12-9 1097 0 0</inkml:trace>
  <inkml:trace contextRef="#ctx0" brushRef="#br0" timeOffset="9335.81">8640 1373 7986 0 0,'0'0'1424'0'0,"0"0"-284"0"0,0 0 111 0 0,0 0 232 0 0,0 0 55 0 0,0 0-191 0 0,0 0-424 0 0,-12 31-379 0 0,-39 95-243 0 0,24-29 81 0 0,21-62-254 0 0,6-27-4881 0 0,0 1-5059 0 0,0-9 5930 0 0</inkml:trace>
  <inkml:trace contextRef="#ctx0" brushRef="#br0" timeOffset="9515.3">8596 1303 3305 0 0,'0'0'1123'0'0,"0"0"-145"0"0,0 0 149 0 0,0 0 235 0 0,0 0 121 0 0,0 0-44 0 0,0 0-177 0 0,0 0-206 0 0,0 0-177 0 0,31-1-179 0 0,98-7-179 0 0,4 3 484 0 0,-88 5-3981 0 0,-43 0 2833 0 0,-2 0-2082 0 0,0 0-2710 0 0,-2 3 1941 0 0,0 1 27 0 0</inkml:trace>
  <inkml:trace contextRef="#ctx0" brushRef="#br0" timeOffset="9877.031">8557 1539 936 0 0,'0'0'3846'0'0,"0"0"-2431"0"0,0 0-360 0 0,0 0 404 0 0,0 0 182 0 0,0 0-110 0 0,0 0-350 0 0,0 0-409 0 0,0 0-288 0 0,33-1-177 0 0,103-5-136 0 0,-26-13-221 0 0,-66 6-706 0 0,-14 4-1653 0 0,-1 2-4166 0 0,-19 7 1567 0 0</inkml:trace>
  <inkml:trace contextRef="#ctx0" brushRef="#br0" timeOffset="11251.979">9192 1152 0 0 0,'0'0'947'0'0,"0"0"154"0"0,0 0-186 0 0,0 0-267 0 0,0 0-209 0 0,0 0-95 0 0,19 7 3470 0 0,29-3 1092 0 0,26-13-1739 0 0,-40 4-2231 0 0,208-32 1822 0 0,-39 22-2978 0 0,-203 15-259 0 0,0 0-213 0 0,0 0-363 0 0,-2 1-6111 0 0,-4 1 630 0 0,3-1 2709 0 0</inkml:trace>
  <inkml:trace contextRef="#ctx0" brushRef="#br0" timeOffset="11928.899">10575 549 1136 0 0,'0'0'1814'0'0,"0"0"-1158"0"0,0 0-523 0 0,0 0-73 0 0,0 0 222 0 0,0 0 414 0 0,0 0 335 0 0,0 0 176 0 0,0 0-23 0 0,0 0-198 0 0,0 0-168 0 0,0 0-125 0 0,0 0-69 0 0,4 22-24 0 0,15 70-15 0 0,-15 27 1448 0 0,-7-84-1827 0 0,-2 0-1 0 0,-2-1 1 0 0,-1 1 0 0 0,-1-1 0 0 0,-2-1 0 0 0,-1 0 0 0 0,-7 9-206 0 0,-3 14 32 0 0,16-38-216 0 0,-28 70 232 0 0,8-32-3024 0 0,26-56 1258 0 0,0 0-788 0 0,0 0-668 0 0,0 0-143 0 0,0 0 1133 0 0</inkml:trace>
  <inkml:trace contextRef="#ctx0" brushRef="#br0" timeOffset="12346.101">10070 604 4449 0 0,'0'0'525'0'0,"0"0"18"0"0,0 0 311 0 0,0 0 438 0 0,0 0 300 0 0,0 0 50 0 0,0 0-136 0 0,35-1-223 0 0,114-1-217 0 0,95-17 1536 0 0,217-36-1691 0 0,-323 43-3702 0 0,-143 42-3506 0 0,-20-2-259 0 0,17-19 3935 0 0</inkml:trace>
  <inkml:trace contextRef="#ctx0" brushRef="#br0" timeOffset="12682.413">10122 1311 3649 0 0,'0'0'924'0'0,"0"0"-268"0"0,0 0 184 0 0,0 0 577 0 0,0 0 450 0 0,0 0 136 0 0,0 0-296 0 0,0 0-416 0 0,0 0-308 0 0,32-3-214 0 0,102-11-158 0 0,71-25 652 0 0,40-5-3726 0 0,-210 40 153 0 0,12 1-5145 0 0,-33 3 1703 0 0</inkml:trace>
  <inkml:trace contextRef="#ctx0" brushRef="#br0" timeOffset="13178.169">11191 1097 1912 0 0,'0'0'1507'0'0,"0"0"-677"0"0,0 0-211 0 0,0 0 112 0 0,0 0 267 0 0,0 0 216 0 0,0 0 96 0 0,0 0-41 0 0,0 0-109 0 0,0 0-127 0 0,0 0-157 0 0,-32 19-140 0 0,-99 60-105 0 0,81-39 142 0 0,46-31-602 0 0,2-7-132 0 0,1 0 1 0 0,0 1-1 0 0,-1-1 0 0 0,1 1 1 0 0,0-1-1 0 0,0 1 0 0 0,0-1 1 0 0,0 1-1 0 0,1-1 0 0 0,-1 1 0 0 0,1 0 1 0 0,-1-1-1 0 0,1 1 0 0 0,0 0 1 0 0,0 0-1 0 0,1-1 0 0 0,-1 1 1 0 0,0 0-1 0 0,1-1 0 0 0,-1 1 1 0 0,1 0-1 0 0,0-1 0 0 0,0 1 1 0 0,0-1-1 0 0,0 1 0 0 0,1-1 1 0 0,-1 0-1 0 0,1 1 0 0 0,-1-1 0 0 0,1 0 1 0 0,0 0-1 0 0,0 0 0 0 0,0 0 1 0 0,0 0-1 0 0,0-1 0 0 0,0 1 1 0 0,0-1-1 0 0,1 1 0 0 0,-1-1 1 0 0,0 0-1 0 0,1 0 0 0 0,-1 0 1 0 0,1 0-1 0 0,0 0 0 0 0,-1 0 0 0 0,1-1 1 0 0,0 1-1 0 0,0-1-39 0 0,12 2 30 0 0,1-1 0 0 0,0 0-1 0 0,0-1 1 0 0,-1-1 0 0 0,1 0 0 0 0,-1-1-1 0 0,1-1 1 0 0,-1 0 0 0 0,0-1 0 0 0,6-3-30 0 0,89-38-5234 0 0,-63 27-3067 0 0,-33 13 3881 0 0</inkml:trace>
  <inkml:trace contextRef="#ctx0" brushRef="#br0" timeOffset="13959.192">11515 1167 2561 0 0,'0'0'484'0'0,"0"0"89"0"0,0 0 547 0 0,0 0 698 0 0,0 0 451 0 0,0 0 107 0 0,0 0-291 0 0,0 0-476 0 0,0 0-443 0 0,0 0-333 0 0,0 0-223 0 0,0 0-127 0 0,31-7-71 0 0,98-26-71 0 0,-40-8 200 0 0,144-132 170 0 0,-226 167-704 0 0,8-4-30 0 0,-1-1 0 0 0,0 0 1 0 0,-1-2-1 0 0,-1 1 1 0 0,0-2-1 0 0,0 1 0 0 0,-2-2 1 0 0,1 1-1 0 0,1-7 23 0 0,-4-37-1108 0 0,-10 57 941 0 0,-1-1 0 0 0,1 1 0 0 0,-1 0 1 0 0,0 0-1 0 0,1 1 0 0 0,-1-1 0 0 0,0 0 1 0 0,0 1-1 0 0,1 0 0 0 0,-1-1 0 0 0,0 1 1 0 0,0 0-1 0 0,1 1 0 0 0,-1-1 0 0 0,0 0 0 0 0,0 1 1 0 0,1 0-1 0 0,-1-1 0 0 0,0 1 0 0 0,1 0 1 0 0,-1 0-1 0 0,-2 2 167 0 0,-9 5-101 0 0,-1 0 0 0 0,1 1-1 0 0,0 1 1 0 0,1 0 0 0 0,0 1 0 0 0,1 0 0 0 0,0 1-1 0 0,1 0 1 0 0,0 1 0 0 0,1 1 0 0 0,0-1 0 0 0,1 2 0 0 0,1-1-1 0 0,0 1 1 0 0,1 1 101 0 0,3-10 41 0 0,1 1-1 0 0,-1 0 1 0 0,1 0-1 0 0,1 0 1 0 0,0 1-1 0 0,0-1 1 0 0,0 0-1 0 0,1 1 1 0 0,0-1-1 0 0,0 1 1 0 0,1 0-1 0 0,0-1 1 0 0,1 1-1 0 0,-1-1 1 0 0,1 1-1 0 0,1 0 1 0 0,-1-1-1 0 0,1 0 1 0 0,1 1 0 0 0,0-1-1 0 0,-1 0 1 0 0,2 0-1 0 0,-1-1 1 0 0,1 1-1 0 0,0-1 1 0 0,1 0-1 0 0,-1 0 1 0 0,1 0-1 0 0,3 2-40 0 0,3-1 214 0 0,-1-1 0 0 0,1 0 0 0 0,1-1 0 0 0,-1 0 0 0 0,1-1-1 0 0,0 0 1 0 0,0-1 0 0 0,0 0 0 0 0,0-1 0 0 0,1-1 0 0 0,-1 0 0 0 0,1 0 0 0 0,-1-1-1 0 0,0-1 1 0 0,1 0 0 0 0,-1-1 0 0 0,0 0 0 0 0,1 0 0 0 0,-1-2 0 0 0,-1 1 0 0 0,3-3-214 0 0,18-6 259 0 0,0-1 1 0 0,-1-2-1 0 0,-1-1 1 0 0,0-2-1 0 0,-1-1 1 0 0,-1-1-1 0 0,3-5-259 0 0,-29 23 5 0 0,25-17-33 0 0,0-1 0 0 0,-2-2 0 0 0,-1-1 0 0 0,0 0 0 0 0,-2-2 0 0 0,-1-1 0 0 0,-1 0 0 0 0,-1-2 0 0 0,-1 0 0 0 0,5-13 28 0 0,-10-61-1528 0 0,-14 101 1487 0 0,0 0 0 0 0,0 0 0 0 0,0 0 0 0 0,-1 0 0 0 0,1 0 0 0 0,0 1 0 0 0,-1-1 0 0 0,1 0 0 0 0,0 1 0 0 0,-1-1 0 0 0,1 1 0 0 0,0 0 0 0 0,-1-1 0 0 0,1 1 0 0 0,-1 0 0 0 0,1 0 0 0 0,-1 0 0 0 0,1 0 0 0 0,-1 0 0 0 0,1 0 0 0 0,-1 0 0 0 0,1 0 0 0 0,0 1 0 0 0,-1-1 0 0 0,1 1 0 0 0,-1-1 0 0 0,1 1 0 0 0,0-1 0 0 0,-1 1 0 0 0,1 0 0 0 0,0 0 0 0 0,0-1 0 0 0,0 1 0 0 0,-1 0 0 0 0,1 0 0 0 0,0 0-1 0 0,0 0 1 0 0,0 1 0 0 0,0-1 0 0 0,1 0 0 0 0,-1 1 41 0 0,-10 6-8 0 0,0 1-1 0 0,1 0 0 0 0,0 0 0 0 0,1 1 1 0 0,0 1-1 0 0,1 0 0 0 0,0 0 0 0 0,1 0 1 0 0,0 1-1 0 0,0 0 0 0 0,1 1 0 0 0,1-1 0 0 0,0 1 1 0 0,1 0-1 0 0,1 0 0 0 0,0 0 0 0 0,0 1 1 0 0,1-1-1 0 0,1 1 0 0 0,0 0 0 0 0,1 2 9 0 0,3-10 85 0 0,1-1-1 0 0,-1 1 0 0 0,1-1 0 0 0,0 0 1 0 0,0 0-1 0 0,0-1 0 0 0,1 1 0 0 0,-1-1 1 0 0,1 0-1 0 0,0 0 0 0 0,1 0 0 0 0,-1-1 1 0 0,1 0-1 0 0,-1 0 0 0 0,1 0 0 0 0,0-1 1 0 0,0 1-1 0 0,0-2 0 0 0,0 1 0 0 0,1-1 1 0 0,-1 1-1 0 0,0-2 0 0 0,1 1 0 0 0,-1-1 1 0 0,0 0-1 0 0,1 0 0 0 0,-1-1 0 0 0,0 0 1 0 0,5-1-85 0 0,11-2 131 0 0,1-1 1 0 0,-1-1 0 0 0,0-1 0 0 0,-1-1-1 0 0,1 0 1 0 0,-1-2 0 0 0,-1-1 0 0 0,0 0-1 0 0,-1-2 1 0 0,0 0 0 0 0,-1-1 0 0 0,0-1-1 0 0,-1 0 1 0 0,-1-2 0 0 0,2-2-132 0 0,15-13-352 0 0,-1-1 0 0 0,-1-1 0 0 0,-3-1 1 0 0,0-2-1 0 0,-3-1 0 0 0,15-28 352 0 0,-38 62-75 0 0,0 1 1 0 0,0-1-1 0 0,0 1 0 0 0,-1-1 1 0 0,1 0-1 0 0,-1 0 1 0 0,0 0-1 0 0,0 0 0 0 0,0 0 1 0 0,-1 0-1 0 0,0 0 1 0 0,1 0-1 0 0,-1 0 0 0 0,0 0 1 0 0,-1 0-1 0 0,1-1 75 0 0,-33 13-704 0 0,14 9 701 0 0,1 1 1 0 0,1 0-1 0 0,1 1 0 0 0,1 0 1 0 0,0 2-1 0 0,2-1 0 0 0,0 2 1 0 0,-4 11 2 0 0,7-18 49 0 0,2 1 0 0 0,0 1 1 0 0,1-1-1 0 0,1 1 1 0 0,0 0-1 0 0,1 1 0 0 0,1-1 1 0 0,1 1-1 0 0,0 0 0 0 0,1 0 1 0 0,1 0-1 0 0,1 0 0 0 0,1 0 1 0 0,0 0-1 0 0,1 0 0 0 0,1 2-49 0 0,-1-14-65 0 0,1 0-1 0 0,-1-1 0 0 0,1 1 0 0 0,0 0 0 0 0,0-1 1 0 0,0 0-1 0 0,1 0 0 0 0,0 0 0 0 0,0 0 1 0 0,0-1-1 0 0,1 1 0 0 0,-1-1 0 0 0,1 0 1 0 0,0 0-1 0 0,0-1 0 0 0,1 0 0 0 0,-1 1 1 0 0,1-2-1 0 0,-1 1 0 0 0,1-1 0 0 0,0 0 1 0 0,3 1 65 0 0,21-3-4286 0 0,2-11-3594 0 0,-24 7 2999 0 0</inkml:trace>
  <inkml:trace contextRef="#ctx0" brushRef="#br0" timeOffset="17003.888">13402 979 0 0 0,'0'0'894'0'0,"0"0"735"0"0,0 0 337 0 0,0 0-32 0 0,0 0-227 0 0,0 0-282 0 0,0 0-263 0 0,0 0-175 0 0,2-1-86 0 0,12-9 1941 0 0,-13 36-384 0 0,-36 183-29 0 0,17-146-2719 0 0,3-47-1610 0 0,8-14-2053 0 0,-1-1-4710 0 0,4-1 3135 0 0</inkml:trace>
  <inkml:trace contextRef="#ctx0" brushRef="#br0" timeOffset="17315.243">13244 972 968 0 0,'0'0'2138'0'0,"0"0"-1031"0"0,0 0-642 0 0,0 0 50 0 0,0 0 375 0 0,0 0 355 0 0,0 0 137 0 0,0 0-102 0 0,0 0-233 0 0,0 0-208 0 0,0 0-110 0 0,0 0-69 0 0,0 0-27 0 0,16 2-56 0 0,103 11 983 0 0,-2-26-437 0 0,-59 4-3367 0 0,-1 5-7349 0 0,-52 4 4272 0 0</inkml:trace>
  <inkml:trace contextRef="#ctx0" brushRef="#br0" timeOffset="17691.983">13063 1325 792 0 0,'0'0'1290'0'0,"0"0"-61"0"0,0 0 276 0 0,0 0 294 0 0,0 0 70 0 0,0 0-185 0 0,0 0-280 0 0,0 0-240 0 0,37-4-193 0 0,115-14-119 0 0,128-33 2230 0 0,-247 51-3967 0 0,-21 0-6236 0 0,-10 0-2514 0 0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4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7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3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3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8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4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7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3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3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7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3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4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7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4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6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7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9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4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4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7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3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3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5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3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4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7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4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6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7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9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4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7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1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2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6">2169 737 4369 0 0,'0'0'1874'0'0,"0"0"-555"0"0,0 0 106 0 0,0 0 318 0 0,0 0 58 0 0,0 0-214 0 0,0 0-336 0 0,0 0-302 0 0,0 0-231 0 0,32-2-202 0 0,103-5-198 0 0,23-13-2042 0 0,-138 19-993 0 0,-1-1-3321 0 0,-6 1-1353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1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6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6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4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4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7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3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3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3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4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7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4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6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7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9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4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7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1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2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6">2169 737 4369 0 0,'0'0'1874'0'0,"0"0"-555"0"0,0 0 106 0 0,0 0 318 0 0,0 0 58 0 0,0 0-214 0 0,0 0-336 0 0,0 0-302 0 0,0 0-231 0 0,32-2-202 0 0,103-5-198 0 0,23-13-2042 0 0,-138 19-993 0 0,-1-1-3321 0 0,-6 1-1353 0 0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1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6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6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4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3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4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9">5161 969 3393 0 0,'0'0'3116'0'0,"0"0"-1187"0"0,0 0-374 0 0,0 0-35 0 0,0 0-62 0 0,34-4-138 0 0,112-11-188 0 0,94 1 1945 0 0,-239 14-3081 0 0,133 1 407 0 0,-47 20-3225 0 0,-73-17 835 0 0,2 3-4255 0 0,-11-4-1606 0 0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7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7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4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7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3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3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0,'0'0'131'0'0,"0"0"549"0"0,0 0 408 0 0,0 0 284 0 0,0 0 117 0 0,0 0-134 0 0,0 0-284 0 0,0 0-230 0 0,0 0-95 0 0,0 0 8 0 0,29-4 4333 0 0,28-10-973 0 0,32 6-2600 0 0,85-6-828 0 0,-137 10-1830 0 0,-36 4 427 0 0,-1 0-303 0 0,0 0-369 0 0,0 0-447 0 0,0 0-610 0 0,0 0-2142 0 0,-1 3 1601 0 0,0-2-1814 0 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3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4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7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4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1968 0 0,'0'0'1555'0'0,"0"0"-254"0"0,0 0-61 0 0,0 0 186 0 0,0 0 205 0 0,0 0 42 0 0,0 0-118 0 0,0 0-168 0 0,0 0-164 0 0,0 0-164 0 0,0 0-153 0 0,0 0-141 0 0,21 3-110 0 0,67 9-79 0 0,93-8 879 0 0,-129-8-2699 0 0,-35 1-2113 0 0,-1-1-4265 0 0,-10 3-530 0 0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6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7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9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4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7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1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2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10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37 572 0 0 0,'0'0'465'0'0,"0"0"478"0"0,0 0 207 0 0,0 0-9 0 0,0 0-127 0 0,0 0-203 0 0,0 0-143 0 0,0 0-95 0 0,0 0-34 0 0,-2 14-13 0 0,-11 100 857 0 0,-5 236-298 0 0,14-319-505 0 0,6-45 2381 0 0,44-242 1229 0 0,-41 229-4172 0 0,1 1 1 0 0,2 1-1 0 0,0-1 0 0 0,2 1 1 0 0,0 1-1 0 0,2 0 0 0 0,1 0 0 0 0,0 1 1 0 0,2 1-1 0 0,12-14-18 0 0,25 9-867 0 0,-46 60 584 0 0,13 11-2152 0 0,1-23-7879 0 0,-15-20 6001 0 0</inkml:trace>
  <inkml:trace contextRef="#ctx0" brushRef="#br0" timeOffset="867.851">284 1028 0 0 0,'0'0'104'0'0,"0"0"424"0"0,0 0 451 0 0,0 0 412 0 0,0 0 228 0 0,0 0-23 0 0,0 0-85 0 0,0 0-70 0 0,0 0-98 0 0,0 0-118 0 0,0 0-147 0 0,14-4-165 0 0,44-14-154 0 0,-52 15-612 0 0,0 1-1 0 0,0-1 1 0 0,0 0 0 0 0,-1 0-1 0 0,1-1 1 0 0,-1 0-1 0 0,0 0 1 0 0,1 0 0 0 0,-2-1-1 0 0,1 1 1 0 0,-1-1 0 0 0,1 0-1 0 0,-1-1 1 0 0,0 0-147 0 0,9-11 314 0 0,4-1-188 0 0,-2-1-1 0 0,0-1 1 0 0,-1 0-1 0 0,-1-1 1 0 0,-1-1-1 0 0,-1 0 1 0 0,-1 0-1 0 0,5-19-125 0 0,-13 40-77 0 0,-1-1 0 0 0,0 0-1 0 0,0-1 1 0 0,0 1 0 0 0,-1 0-1 0 0,1 0 1 0 0,0 0-1 0 0,-1 0 1 0 0,1-1 0 0 0,-1 1-1 0 0,0 0 1 0 0,0 0 0 0 0,0-1-1 0 0,0 1 1 0 0,0 0-1 0 0,-1-1 1 0 0,1 1 0 0 0,0 0-1 0 0,-1 0 1 0 0,0 0 0 0 0,0-1-1 0 0,1 1 1 0 0,-1 0-1 0 0,0 0 1 0 0,-1 0 0 0 0,1 0-1 0 0,0 0 1 0 0,-1 1 0 0 0,1-1-1 0 0,-1 0 1 0 0,1 1-1 0 0,-1-1 1 0 0,0 1 0 0 0,1-1-1 0 0,-1 1 1 0 0,0 0-1 0 0,0 0 1 0 0,0 0 0 0 0,0 0-1 0 0,0 0 1 0 0,-1 0 0 0 0,1 0-1 0 0,0 1 1 0 0,0-1-1 0 0,0 1 1 0 0,-2-1 77 0 0,-3 4-233 0 0,-1 1-1 0 0,1-1 1 0 0,0 1 0 0 0,1 1-1 0 0,-1-1 1 0 0,1 1-1 0 0,0 0 1 0 0,0 0 0 0 0,0 1-1 0 0,0 0 1 0 0,1 0-1 0 0,0 0 1 0 0,1 1 0 0 0,-1-1-1 0 0,1 1 1 0 0,1 0 0 0 0,-2 3 233 0 0,1-3 33 0 0,1-1 1 0 0,1 1 0 0 0,-1 0-1 0 0,1-1 1 0 0,0 1 0 0 0,0 0-1 0 0,1 0 1 0 0,0 1 0 0 0,1-1-1 0 0,-1 0 1 0 0,1 0 0 0 0,0 0-1 0 0,1 0 1 0 0,0 1 0 0 0,0-1-1 0 0,1 0 1 0 0,0 0 0 0 0,0-1-1 0 0,0 1 1 0 0,1 0 0 0 0,0-1-1 0 0,0 1 1 0 0,1-1 0 0 0,0 0-1 0 0,0 0 1 0 0,0 0 0 0 0,1-1-1 0 0,-1 1 1 0 0,2-1 0 0 0,-1 0-1 0 0,0-1 1 0 0,3 2-34 0 0,3 0 231 0 0,1 0-1 0 0,0-1 0 0 0,0 0 1 0 0,0-1-1 0 0,1-1 1 0 0,-1 0-1 0 0,1 0 1 0 0,0-1-1 0 0,0-1 0 0 0,0 0 1 0 0,0-1-1 0 0,0 0 1 0 0,0-1-1 0 0,5-2-230 0 0,-4-1 126 0 0,-1-1 1 0 0,1 0-1 0 0,-1-1 0 0 0,0-1 0 0 0,0 0 1 0 0,-1-1-1 0 0,0 0 0 0 0,0-1 0 0 0,-1 0 1 0 0,0-1-1 0 0,-1 0 0 0 0,0-1 0 0 0,-1 0 1 0 0,0-1-1 0 0,1-1-126 0 0,-6 8 7 0 0,0 0-1 0 0,0-1 1 0 0,0 1 0 0 0,-1-1 0 0 0,0 0-1 0 0,0 0 1 0 0,0-1 0 0 0,-1 1 0 0 0,0 0-1 0 0,0-1 1 0 0,-1 1 0 0 0,1-1 0 0 0,-1 0-1 0 0,-1 0 1 0 0,1 0-7 0 0,-3 6-54 0 0,1-1 0 0 0,0 1 0 0 0,0 0 0 0 0,0 0 0 0 0,0 0 0 0 0,-1 0 0 0 0,1 0 0 0 0,-1 0 0 0 0,1 0 0 0 0,0 1 0 0 0,-1-1 0 0 0,0 0 0 0 0,1 1 0 0 0,-1-1 0 0 0,1 1 0 0 0,-1-1 0 0 0,0 1 0 0 0,1 0 0 0 0,-1 0 0 0 0,1 0 0 0 0,-1 0 0 0 0,0 0 0 0 0,1 0 0 0 0,-1 0 0 0 0,0 1 0 0 0,1-1-1 0 0,-1 0 1 0 0,1 1 0 0 0,-1 0 0 0 0,0-1 0 0 0,1 1 0 0 0,-1 0 0 0 0,1 0 0 0 0,0-1 0 0 0,-1 1 0 0 0,1 0 0 0 0,0 1 0 0 0,0-1 0 0 0,-1 0 0 0 0,1 0 0 0 0,0 1 54 0 0,-5 3-57 0 0,1 1 0 0 0,0 0 0 0 0,0 0 0 0 0,1 0 0 0 0,0 0 0 0 0,0 1-1 0 0,0-1 1 0 0,1 1 0 0 0,0 0 0 0 0,0 0 0 0 0,1 1 0 0 0,0-1 0 0 0,0 0 0 0 0,0 1 0 0 0,1 5 57 0 0,0-10 11 0 0,1 1 1 0 0,0-1-1 0 0,0 1 1 0 0,0-1 0 0 0,0 1-1 0 0,0-1 1 0 0,1 1-1 0 0,-1-1 1 0 0,1 1-1 0 0,0-1 1 0 0,0 1-1 0 0,1-1 1 0 0,-1 0 0 0 0,1 1-1 0 0,0-1 1 0 0,-1 0-1 0 0,1 0 1 0 0,0 0-1 0 0,1-1 1 0 0,-1 1 0 0 0,1 0-1 0 0,-1-1 1 0 0,1 0-1 0 0,0 1 1 0 0,-1-1-1 0 0,1 0 1 0 0,1 0 0 0 0,-1-1-1 0 0,0 1 1 0 0,0-1-1 0 0,0 1 1 0 0,1-1-1 0 0,2 1-11 0 0,10 1 199 0 0,-1-1 0 0 0,1 0 0 0 0,-1-1-1 0 0,1-1 1 0 0,0 0 0 0 0,-1-1 0 0 0,1 0-1 0 0,0-2 1 0 0,-1 0 0 0 0,0 0 0 0 0,0-2-1 0 0,0 0 1 0 0,0 0 0 0 0,-1-2 0 0 0,0 1 0 0 0,0-2-1 0 0,-1 0 1 0 0,1-1 0 0 0,-2 0 0 0 0,0-1-1 0 0,0 0 1 0 0,0-1 0 0 0,-1 0 0 0 0,-1-1-1 0 0,6-9-198 0 0,-5 10 107 0 0,-3 3-58 0 0,0 0 0 0 0,0 0 0 0 0,0-1 0 0 0,-1 0 0 0 0,-1 0 0 0 0,1-1 0 0 0,-2 0 0 0 0,1 0 0 0 0,-1 0-1 0 0,-1-1 1 0 0,0 1 0 0 0,0-1 0 0 0,-1 0 0 0 0,-1 0 0 0 0,1-1 0 0 0,-1-7-49 0 0,-3 17-11 0 0,1 0 1 0 0,-1 1 0 0 0,0-1-1 0 0,0 0 1 0 0,0 1-1 0 0,0-1 1 0 0,0 1-1 0 0,0 0 1 0 0,-1-1-1 0 0,1 1 1 0 0,0 0 0 0 0,-1 0-1 0 0,1 0 1 0 0,-1 0-1 0 0,1 0 1 0 0,-1 0-1 0 0,0 0 1 0 0,1 1 0 0 0,-1-1-1 0 0,0 0 1 0 0,0 1-1 0 0,1 0 1 0 0,-1-1-1 0 0,0 1 1 0 0,0 0-1 0 0,1 0 1 0 0,-1 0 0 0 0,0 0-1 0 0,0 0 1 0 0,0 0-1 0 0,0 0 1 0 0,1 1-1 0 0,-1-1 1 0 0,0 1-1 0 0,1-1 1 0 0,-1 1 0 0 0,0 0-1 0 0,1 0 1 0 0,-1-1-1 0 0,0 1 1 0 0,1 0-1 0 0,0 1 1 0 0,-1-1-1 0 0,1 0 1 0 0,-1 0 0 0 0,1 1-1 0 0,0-1 11 0 0,-8 7-26 0 0,1 0 0 0 0,1 1 0 0 0,-1-1 0 0 0,2 1 0 0 0,-1 1 0 0 0,1-1 0 0 0,1 1 0 0 0,-1 0 0 0 0,2 0 0 0 0,-1 1 0 0 0,2-1 0 0 0,-1 1 0 0 0,1 0 0 0 0,1 0 0 0 0,0 0 0 0 0,1 0 0 0 0,0 1 0 0 0,0-1-1 0 0,1 0 1 0 0,1 1 0 0 0,0-1 0 0 0,0 0 0 0 0,1 1 26 0 0,2-3-46 0 0,1-1-1 0 0,-1 1 1 0 0,2 0-1 0 0,-1-1 1 0 0,1 0-1 0 0,0-1 1 0 0,1 1-1 0 0,-1-1 1 0 0,1 0-1 0 0,1-1 1 0 0,0 1-1 0 0,0-1 1 0 0,0-1-1 0 0,0 0 1 0 0,1 0-1 0 0,0-1 1 0 0,0 0-1 0 0,0 0 1 0 0,0-1-1 0 0,1 0 1 0 0,-1-1-1 0 0,2 0 47 0 0,29 4-3728 0 0,-12-4-5170 0 0,-21-2 3838 0 0</inkml:trace>
  <inkml:trace contextRef="#ctx0" brushRef="#br0" timeOffset="2847.51">1972 671 0 0 0,'0'0'1084'0'0,"0"0"601"0"0,0 0 259 0 0,0 0-194 0 0,0 0-397 0 0,0 0-330 0 0,0 0-176 0 0,0 0-73 0 0,0 0-13 0 0,-17 16 1977 0 0,-28 31-772 0 0,-114 196-891 0 0,88-166-3348 0 0,58-70-1003 0 0,7-6-6041 0 0,6-1 7183 0 0</inkml:trace>
  <inkml:trace contextRef="#ctx0" brushRef="#br0" timeOffset="3134.461">1626 693 2585 0 0,'0'0'1903'0'0,"0"0"-1039"0"0,0 0-472 0 0,0 0 273 0 0,0 0 514 0 0,0 0 367 0 0,0 0 37 0 0,0 0-221 0 0,0 0-256 0 0,0 0-188 0 0,0 0-92 0 0,0 0-64 0 0,0 0-64 0 0,35 26-121 0 0,109 81-122 0 0,-41-22 295 0 0,1 25-745 0 0,-95-89-1372 0 0,-10-18-2363 0 0,-1-1-3310 0 0,0-2 1001 0 0</inkml:trace>
  <inkml:trace contextRef="#ctx0" brushRef="#br0" timeOffset="6604.332">1694 252 0 0 0,'0'0'911'0'0,"0"0"-192"0"0,0 0 5 0 0,0 0 157 0 0,0 0 101 0 0,0 0-59 0 0,0 0-238 0 0,0 0-270 0 0,0 0-198 0 0,0 0-102 0 0,0 0-39 0 0,-17 26-9 0 0,-55 83 3 0 0,3 21 264 0 0,49-87 913 0 0,76-113 194 0 0,143-205 1233 0 0,-197 272-2668 0 0,17-23 1175 0 0,-1 18-229 0 0,18 60 2244 0 0,-12 16-2166 0 0,-15-25-745 0 0,31 75 83 0 0,-22-68-311 0 0,-16-51-4944 0 0,-2-4-1570 0 0,0 4-1755 0 0</inkml:trace>
  <inkml:trace contextRef="#ctx0" brushRef="#br0" timeOffset="7171.01">2184 797 0 0 0,'0'0'936'0'0,"0"0"116"0"0,0 0 42 0 0,0 0 284 0 0,0 0 359 0 0,0 0 182 0 0,0 0-136 0 0,0 0-294 0 0,0 0-266 0 0,0 0-144 0 0,0 0-43 0 0,0 0-60 0 0,0 0-46 0 0,19-2-77 0 0,124-4 1508 0 0,-79 10-1223 0 0,-1 0-4129 0 0,-60-1-4892 0 0,-2-3-2227 0 0</inkml:trace>
  <inkml:trace contextRef="#ctx0" brushRef="#br0" timeOffset="10231.671">2703 502 0 0 0,'0'0'460'0'0,"0"0"554"0"0,0 0 386 0 0,0 0 156 0 0,0 0-179 0 0,0 0-416 0 0,0 0-449 0 0,0 0-278 0 0,0 0-34 0 0,0 0 96 0 0,0 0 157 0 0,1 5 81 0 0,14 164 2541 0 0,-15-112-2820 0 0,2-15-248 0 0,-3 0 0 0 0,-1 1 0 0 0,-2-1 0 0 0,-4 17-7 0 0,-11 8 220 0 0,13-115 3040 0 0,9 8-2951 0 0,1 0-1 0 0,3 0 0 0 0,1 0 0 0 0,2 1 1 0 0,2 0-1 0 0,1 1 0 0 0,6-9-308 0 0,-10 23 13 0 0,1 2 0 0 0,0-1 0 0 0,2 1 0 0 0,1 1-1 0 0,0 0 1 0 0,2 1 0 0 0,0 1 0 0 0,1 0-13 0 0,15 10-1610 0 0,-6 25-5538 0 0,-16-9 575 0 0,-4-3 3808 0 0</inkml:trace>
  <inkml:trace contextRef="#ctx0" brushRef="#br0" timeOffset="17019.986">2815 1065 0 0 0,'0'0'890'0'0,"0"0"22"0"0,0 0-63 0 0,0 0-59 0 0,0 0 35 0 0,0 0 79 0 0,6-2 19 0 0,89-47 5781 0 0,-39 1-4667 0 0,155-177 285 0 0,-206 218-2325 0 0,-1 0 0 0 0,0-1 0 0 0,0 0 0 0 0,-1 1 0 0 0,0-1 0 0 0,0-1 0 0 0,-1 1 0 0 0,0 0 0 0 0,0-1 0 0 0,-1 1 0 0 0,0-1 0 0 0,-1 1 0 0 0,0-1 0 0 0,0-4 3 0 0,0 10-40 0 0,0-1 1 0 0,-1 1-1 0 0,1 0 1 0 0,-1-1 0 0 0,0 1-1 0 0,1-1 1 0 0,-1 1-1 0 0,-1 0 1 0 0,1 0 0 0 0,0 0-1 0 0,-1 0 1 0 0,0 0-1 0 0,0 0 1 0 0,0 0 0 0 0,0 0-1 0 0,0 1 1 0 0,0-1-1 0 0,-1 1 1 0 0,1-1 0 0 0,-1 1-1 0 0,0 0 1 0 0,0 0 0 0 0,0 0-1 0 0,0 1 1 0 0,0-1-1 0 0,0 1 1 0 0,0-1 0 0 0,0 1-1 0 0,0 0 1 0 0,-1 0-1 0 0,1 0 1 0 0,-1 1 0 0 0,1-1-1 0 0,0 1 1 0 0,-1 0-1 0 0,-2 0 40 0 0,3 0-30 0 0,0 1-1 0 0,0-1 0 0 0,-1 1 1 0 0,1 0-1 0 0,0 0 1 0 0,0 0-1 0 0,0 0 0 0 0,0 1 1 0 0,0-1-1 0 0,0 1 0 0 0,0 0 1 0 0,0 0-1 0 0,1 0 1 0 0,-1 0-1 0 0,1 0 0 0 0,0 0 1 0 0,-1 1-1 0 0,1-1 0 0 0,0 1 1 0 0,0 0-1 0 0,0 0 1 0 0,1-1-1 0 0,-1 1 0 0 0,1 0 1 0 0,0 0-1 0 0,-1 1 0 0 0,1-1 1 0 0,1 0-1 0 0,-1 1 31 0 0,-8 100 334 0 0,62 25 87 0 0,-48-118-389 0 0,0-1 0 0 0,1 1-1 0 0,0-1 1 0 0,1 0 0 0 0,0 0 0 0 0,1-1-1 0 0,0 0 1 0 0,0 0 0 0 0,1 0 0 0 0,0-2-1 0 0,5 5-31 0 0,-8-10 44 0 0,1 1-1 0 0,-1-1 0 0 0,1 0 0 0 0,-1-1 0 0 0,1 0 0 0 0,0 0 1 0 0,-1 0-1 0 0,1-1 0 0 0,0 0 0 0 0,0 0 0 0 0,0 0 1 0 0,-1-1-1 0 0,1 0 0 0 0,0-1 0 0 0,-1 0 0 0 0,6-1-43 0 0,40-34 135 0 0,-35 24-131 0 0,-1-1 1 0 0,0-1-1 0 0,-1 0 1 0 0,-1-1-1 0 0,0-1 0 0 0,-1 0 1 0 0,-1-1-1 0 0,0 0 1 0 0,-2 0-1 0 0,2-5-4 0 0,-2 5-37 0 0,-6 10 16 0 0,0 0 0 0 0,-1 0 0 0 0,0-1 1 0 0,0 0-1 0 0,-1 0 0 0 0,0 1 0 0 0,0-1 1 0 0,-1 0-1 0 0,-1 0 0 0 0,1-1 1 0 0,-2-4 20 0 0,0 12-29 0 0,0 0 1 0 0,0 1-1 0 0,0-1 1 0 0,0 1-1 0 0,-1-1 1 0 0,1 1-1 0 0,-1-1 1 0 0,1 1-1 0 0,-1 0 1 0 0,1-1-1 0 0,-1 1 1 0 0,0 0-1 0 0,0 0 1 0 0,0 0-1 0 0,1 1 1 0 0,-1-1-1 0 0,0 0 1 0 0,0 1-1 0 0,0-1 1 0 0,0 1-1 0 0,0 0 1 0 0,0-1-1 0 0,0 1 1 0 0,0 0-1 0 0,0 0 1 0 0,0 0-1 0 0,0 1 1 0 0,0-1-1 0 0,0 0 1 0 0,0 1-1 0 0,0-1 1 0 0,0 1-1 0 0,0 0 1 0 0,0 0-1 0 0,0 0 1 0 0,0 0-1 0 0,1 0 1 0 0,-1 0-1 0 0,0 0 1 0 0,1 0-1 0 0,-1 1 29 0 0,-8 5-1 0 0,0 0-1 0 0,1 0 0 0 0,0 1 1 0 0,0 1-1 0 0,1-1 1 0 0,0 1-1 0 0,1 0 0 0 0,0 1 1 0 0,0 0-1 0 0,1 0 0 0 0,1 1 1 0 0,-1-1-1 0 0,2 1 1 0 0,-3 7 1 0 0,6-13 22 0 0,0 0 0 0 0,0 1 1 0 0,0-1-1 0 0,1 1 0 0 0,0-1 0 0 0,0 1 1 0 0,0-1-1 0 0,1 0 0 0 0,-1 1 1 0 0,1-1-1 0 0,1 0 0 0 0,-1 1 0 0 0,1-1 1 0 0,0 0-1 0 0,0 0 0 0 0,0 0 1 0 0,1-1-1 0 0,0 1 0 0 0,0 0 1 0 0,0-1-1 0 0,0 0 0 0 0,1 0 0 0 0,0 0 1 0 0,-1 0-1 0 0,4 1-22 0 0,2 2 76 0 0,1-1 1 0 0,0 0-1 0 0,1 0 0 0 0,-1-1 0 0 0,1-1 1 0 0,0 0-1 0 0,0-1 0 0 0,1 0 1 0 0,-1 0-1 0 0,1-1 0 0 0,-1 0 0 0 0,1-1 1 0 0,0-1-1 0 0,0 0 0 0 0,1-1-76 0 0,-2-1 79 0 0,0-1-1 0 0,0 0 0 0 0,0-1 1 0 0,0 0-1 0 0,-1-1 0 0 0,0 0 0 0 0,0-1 1 0 0,0 0-1 0 0,0-1 0 0 0,-1 0 1 0 0,0 0-1 0 0,-1-1 0 0 0,0 0 1 0 0,1-1-79 0 0,2-1 11 0 0,0 0 1 0 0,-1-1-1 0 0,0 0 1 0 0,0-1-1 0 0,-1 0 1 0 0,-1 0-1 0 0,0-1 1 0 0,-1 0 0 0 0,0 0-1 0 0,-1-1 1 0 0,-1 0-1 0 0,0 0 1 0 0,-1-1-1 0 0,0 1 1 0 0,-1-1-1 0 0,-1 0 1 0 0,0 0 0 0 0,-1-3-12 0 0,-1 10-37 0 0,1 6 23 0 0,-1-1 1 0 0,1 1-1 0 0,-1 0 1 0 0,1 0-1 0 0,-1 0 1 0 0,0-1-1 0 0,0 1 1 0 0,0 0-1 0 0,0 0 1 0 0,0 0-1 0 0,0-1 1 0 0,-1 1-1 0 0,1 0 1 0 0,-1 0-1 0 0,0 0 1 0 0,1 0-1 0 0,-1-1 1 0 0,0 1-1 0 0,0 0 1 0 0,0 1-1 0 0,-1-1 1 0 0,1 0-1 0 0,0 0 1 0 0,-1 0 0 0 0,1 1-1 0 0,-1-1 1 0 0,0 1-1 0 0,1-1 1 0 0,-1 1-1 0 0,0 0 1 0 0,0-1-1 0 0,0 1 1 0 0,0 0-1 0 0,0 0 1 0 0,0 1-1 0 0,0-1 1 0 0,0 0-1 0 0,0 1 1 0 0,-1-1 13 0 0,-4 4-21 0 0,0-1 0 0 0,1 2 0 0 0,-1-1 0 0 0,1 1 0 0 0,0 0 0 0 0,1 0-1 0 0,-1 1 1 0 0,0-1 0 0 0,1 1 0 0 0,0 0 0 0 0,1 1 0 0 0,-1 0 0 0 0,1-1 0 0 0,0 1 0 0 0,0 0 0 0 0,0 1 0 0 0,1-1 0 0 0,0 1 0 0 0,1 0 0 0 0,-1-1 0 0 0,1 1 0 0 0,1 0 0 0 0,-2 7 21 0 0,0-4 16 0 0,0-1 1 0 0,1 1-1 0 0,0 0 1 0 0,1 0-1 0 0,0-1 1 0 0,0 1-1 0 0,1 0 0 0 0,0 0 1 0 0,1 0-1 0 0,0 0 1 0 0,0 0-1 0 0,1 0 1 0 0,1 0-1 0 0,0-1 1 0 0,0 1-1 0 0,1-1 1 0 0,0 0-1 0 0,0 0 1 0 0,1 0-1 0 0,0-1 1 0 0,1 0-1 0 0,0 0 0 0 0,3 3-16 0 0,-3-3-104 0 0,0-1-1 0 0,1 0 1 0 0,0 0-1 0 0,0-1 1 0 0,1 0-1 0 0,-1 0 0 0 0,1-1 1 0 0,1 0-1 0 0,-1-1 1 0 0,1 1-1 0 0,0-1 1 0 0,0-1-1 0 0,0 0 0 0 0,0 0 1 0 0,0-1-1 0 0,1 0 1 0 0,1-1 104 0 0,1-5-4753 0 0,-7-3-2904 0 0,-3 4 4182 0 0</inkml:trace>
  <inkml:trace contextRef="#ctx0" brushRef="#br0" timeOffset="17583.606">4200 517 696 0 0,'0'0'1604'0'0,"0"0"-57"0"0,0 0 94 0 0,0 0 105 0 0,0 0-61 0 0,0 0-271 0 0,0 0-342 0 0,0 0-264 0 0,0 0-140 0 0,0 0-65 0 0,0 0-49 0 0,0 0-69 0 0,-11 30-57 0 0,-35 96-70 0 0,27-73-167 0 0,-33 58 598 0 0,36-87-1322 0 0,9-12-396 0 0,-1-1 1 0 0,0 1 0 0 0,0-1-1 0 0,-1-1 1 0 0,0 1-1 0 0,-1-1 1 0 0,-1-1 0 0 0,1 0-1 0 0,-4 1 929 0 0,9-6-3570 0 0,3-1-260 0 0</inkml:trace>
  <inkml:trace contextRef="#ctx0" brushRef="#br0" timeOffset="17899.639">3933 535 1784 0 0,'0'0'2142'0'0,"0"0"-256"0"0,0 0-120 0 0,0 0 63 0 0,0 0-62 0 0,0 0-273 0 0,0 0-466 0 0,0 0-414 0 0,0 0-192 0 0,0 0 3 0 0,0 0 120 0 0,0 0 107 0 0,0 0 42 0 0,-2 11-21 0 0,-3 35-58 0 0,25 7 904 0 0,-13-45-1275 0 0,27 26 640 0 0,31 9-56 0 0,-41-28-634 0 0,-10-6-170 0 0,0 1 1 0 0,0 0 0 0 0,-1 1-1 0 0,0 0 1 0 0,-1 1 0 0 0,-1 1-1 0 0,0 0 1 0 0,0 0 0 0 0,-1 1-1 0 0,5 11-24 0 0,-12-19-1217 0 0,-3-8-5487 0 0,-8-10-5292 0 0,6 8 9662 0 0</inkml:trace>
  <inkml:trace contextRef="#ctx0" brushRef="#br0" timeOffset="18382.695">3848 277 1640 0 0,'0'0'1263'0'0,"0"0"-40"0"0,0 0 128 0 0,0 0 140 0 0,0 0-19 0 0,0 0-218 0 0,0 0-270 0 0,0 0-124 0 0,0 0 30 0 0,0 0 86 0 0,0 0 58 0 0,0 0-2 0 0,7-3-100 0 0,93-75 4135 0 0,31-106-4138 0 0,-130 183-933 0 0,-1 1-1 0 0,1-1 0 0 0,-1 0 1 0 0,1 0-1 0 0,-1 1 1 0 0,1-1-1 0 0,0 0 1 0 0,0 1-1 0 0,-1-1 1 0 0,1 0-1 0 0,0 1 1 0 0,0-1-1 0 0,0 1 0 0 0,0 0 1 0 0,-1-1-1 0 0,1 1 1 0 0,0 0-1 0 0,0-1 1 0 0,0 1-1 0 0,0 0 1 0 0,0 0-1 0 0,0 0 1 0 0,0 0-1 0 0,0 0 0 0 0,0 0 1 0 0,0 0-1 0 0,0 0 1 0 0,0 0-1 0 0,0 0 1 0 0,0 1-1 0 0,0-1 1 0 0,0 0-1 0 0,-1 0 0 0 0,1 1 1 0 0,0-1-1 0 0,0 1 1 0 0,0-1-1 0 0,0 1 1 0 0,-1-1-1 0 0,1 1 1 0 0,0 0-1 0 0,0-1 1 0 0,-1 1-1 0 0,1 0 0 0 0,-1 0 1 0 0,1-1-1 0 0,0 1 1 0 0,-1 0-1 0 0,1 0 1 0 0,-1 0-1 0 0,0 0 1 0 0,1 0-1 0 0,-1 0 0 0 0,0 0 1 0 0,0-1-1 0 0,1 1 1 0 0,-1 0-1 0 0,0 0 1 0 0,0 0-1 0 0,0 0 1 0 0,0 0 4 0 0,6 10 70 0 0,77 187 192 0 0,-77-186-1115 0 0,24 40 1310 0 0,-16-38-5061 0 0,2-4-5674 0 0,-11-9 3103 0 0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6">2169 737 4369 0 0,'0'0'1874'0'0,"0"0"-555"0"0,0 0 106 0 0,0 0 318 0 0,0 0 58 0 0,0 0-214 0 0,0 0-336 0 0,0 0-302 0 0,0 0-231 0 0,32-2-202 0 0,103-5-198 0 0,23-13-2042 0 0,-138 19-993 0 0,-1-1-3321 0 0,-6 1-1353 0 0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1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6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6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4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3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4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9">5161 969 3393 0 0,'0'0'3116'0'0,"0"0"-1187"0"0,0 0-374 0 0,0 0-35 0 0,0 0-62 0 0,34-4-138 0 0,112-11-188 0 0,94 1 1945 0 0,-239 14-3081 0 0,133 1 407 0 0,-47 20-3225 0 0,-73-17 835 0 0,2 3-4255 0 0,-11-4-1606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7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7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3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4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7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3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3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3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4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7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4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6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7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9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4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7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1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2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6">2169 737 4369 0 0,'0'0'1874'0'0,"0"0"-555"0"0,0 0 106 0 0,0 0 318 0 0,0 0 58 0 0,0 0-214 0 0,0 0-336 0 0,0 0-302 0 0,0 0-231 0 0,32-2-202 0 0,103-5-198 0 0,23-13-2042 0 0,-138 19-993 0 0,-1-1-3321 0 0,-6 1-1353 0 0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1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6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6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4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3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4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9">5161 969 3393 0 0,'0'0'3116'0'0,"0"0"-1187"0"0,0 0-374 0 0,0 0-35 0 0,0 0-62 0 0,34-4-138 0 0,112-11-188 0 0,94 1 1945 0 0,-239 14-3081 0 0,133 1 407 0 0,-47 20-3225 0 0,-73-17 835 0 0,2 3-4255 0 0,-11-4-1606 0 0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7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7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3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7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5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2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7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  <inkml:trace contextRef="#ctx0" brushRef="#br0" timeOffset="55734.525">3233 395 0 0 0,'0'0'756'0'0,"0"0"236"0"0,0 0 50 0 0,0 0 26 0 0,0 0 50 0 0,0 0 35 0 0,2 1 7693 0 0,12 2-7479 0 0,300-40 3010 0 0,-189 34-4498 0 0,-124 3 34 0 0,0 0 0 0 0,0 1 0 0 0,1-1 1 0 0,-1 0-1 0 0,0 1 0 0 0,0-1 0 0 0,0 1 0 0 0,1 0 1 0 0,-1-1-1 0 0,0 1 0 0 0,0 0 0 0 0,0-1 1 0 0,0 1-1 0 0,0 0 0 0 0,0 0 0 0 0,-1 0 0 0 0,1 0 1 0 0,0 0-1 0 0,0 0 0 0 0,0 0 0 0 0,-1 0 0 0 0,1 0 1 0 0,-1 0-1 0 0,1 0 0 0 0,-1 1 0 0 0,1-1 1 0 0,-1 0-1 0 0,0 0 0 0 0,0 1 0 0 0,1-1 0 0 0,-1 0 1 0 0,0 0 86 0 0,-9 26-10013 0 0,3-20 2205 0 0</inkml:trace>
  <inkml:trace contextRef="#ctx0" brushRef="#br0" timeOffset="56197.568">3251 830 0 0 0,'0'0'1180'0'0,"0"0"2"0"0,0 0-63 0 0,0 0-79 0 0,0 0-144 0 0,0 0-64 0 0,0 0-18 0 0,0 0-35 0 0,0 0 14 0 0,-3-1-38 0 0,-10-1-100 0 0,15 15 2806 0 0,85-1 2440 0 0,-71-12-5461 0 0,260-27 1304 0 0,-112 12-2460 0 0,-103 8-2764 0 0,0 1-5137 0 0,-38 6-161 0 0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4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7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3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3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3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4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7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4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6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7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9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4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7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1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2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6">2169 737 4369 0 0,'0'0'1874'0'0,"0"0"-555"0"0,0 0 106 0 0,0 0 318 0 0,0 0 58 0 0,0 0-214 0 0,0 0-336 0 0,0 0-302 0 0,0 0-231 0 0,32-2-202 0 0,103-5-198 0 0,23-13-2042 0 0,-138 19-993 0 0,-1-1-3321 0 0,-6 1-1353 0 0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1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6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6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4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3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4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9">5161 969 3393 0 0,'0'0'3116'0'0,"0"0"-1187"0"0,0 0-374 0 0,0 0-35 0 0,0 0-62 0 0,34-4-138 0 0,112-11-188 0 0,94 1 1945 0 0,-239 14-3081 0 0,133 1 407 0 0,-47 20-3225 0 0,-73-17 835 0 0,2 3-4255 0 0,-11-4-1606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7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7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3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7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5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2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7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1 432 0 0 0,'0'0'575'0'0,"0"0"984"0"0,0 0 468 0 0,0 0-23 0 0,0 0-262 0 0,0 0-274 0 0,0 0-197 0 0,0 0-94 0 0,17-2-65 0 0,127-11 2573 0 0,232-42 866 0 0,-231 36-5463 0 0,-144 19-30 0 0,-1 0-615 0 0,-5 8-9722 0 0,-1-5 4798 0 0</inkml:trace>
  <inkml:trace contextRef="#ctx0" brushRef="#br0" timeOffset="320.6">47 612 1776 0 0,'0'0'1773'0'0,"0"0"-268"0"0,0 0 134 0 0,0 0 303 0 0,0 0 137 0 0,0 0-144 0 0,0 0-386 0 0,0 0-402 0 0,33-7-306 0 0,105-21-217 0 0,148-14-1401 0 0,-251 42-3897 0 0,-20 0-781 0 0,-3 0-449 0 0</inkml:trace>
  <inkml:trace contextRef="#ctx0" brushRef="#br0" timeOffset="784.807">183 1 0 0 0,'0'0'903'0'0,"0"0"635"0"0,0 0 147 0 0,0 0-48 0 0,0 0-53 0 0,0 0-90 0 0,0 0-137 0 0,0 0-130 0 0,0 0-131 0 0,31 20-71 0 0,95 61-61 0 0,46 24 2751 0 0,-156-95-3509 0 0,7 2-30 0 0,0 2 0 0 0,-1 1 0 0 0,-1 1 0 0 0,0 0 0 0 0,14 16-176 0 0,-33-30 27 0 0,0 1 0 0 0,0 0 0 0 0,0 0 1 0 0,-1 0-1 0 0,1 0 0 0 0,-1 0 0 0 0,1 0 0 0 0,-1 0 1 0 0,0 0-1 0 0,0 1 0 0 0,-1-1 0 0 0,1 0 0 0 0,-1 1 1 0 0,1-1-1 0 0,-1 0 0 0 0,0 1 0 0 0,0-1 1 0 0,-1 1-1 0 0,1-1 0 0 0,-1 0 0 0 0,0 1 0 0 0,1-1 1 0 0,-1 0-1 0 0,-1 0 0 0 0,0 2-27 0 0,-144 209 635 0 0,110-165-770 0 0,-1-1 0 0 0,-3-2 1 0 0,-2-2-1 0 0,-36 30 135 0 0,51-44-2579 0 0,22-17-8381 0 0,5-12 4412 0 0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0,'0'0'1088'0'0,"0"0"455"0"0,0 0 262 0 0,0 0 6 0 0,0 0-238 0 0,0 0-359 0 0,0 0-231 0 0,0 0-36 0 0,0 0 65 0 0,0 0 123 0 0,0 0-7 0 0,14-1-93 0 0,105-2 1480 0 0,207 3 837 0 0,-213 7-1004 0 0,-164-43-1553 0 0,18 14-678 0 0,22 16-118 0 0,1-1 0 0 0,-1 0 1 0 0,1 0-1 0 0,0-1 0 0 0,1 0 1 0 0,0-1-1 0 0,0 0 1 0 0,1-1-1 0 0,0 1 0 0 0,1-1 1 0 0,0-1-1 0 0,-5-9 1 0 0,11 19-98 0 0,1 0 0 0 0,-1 0 0 0 0,1 0 0 0 0,-1 0 0 0 0,1 0 0 0 0,0 0 0 0 0,0 0 0 0 0,-1 0 0 0 0,1 0-1 0 0,0 0 1 0 0,0 0 0 0 0,0 0 0 0 0,0 0 0 0 0,0 0 0 0 0,0 0 0 0 0,0 0 0 0 0,1 0 0 0 0,-1 0 0 0 0,0 1 0 0 0,0-1 0 0 0,1 0 0 0 0,-1 0 0 0 0,1 0-1 0 0,-1 0 1 0 0,1 0 0 0 0,-1 0 0 0 0,1 1 0 0 0,-1-1 0 0 0,1 0 0 0 0,0 0 0 0 0,-1 1 0 0 0,1-1 0 0 0,0 0 0 0 0,0 1 0 0 0,0-1 0 0 0,-1 1-1 0 0,1-1 1 0 0,0 1 0 0 0,0-1 0 0 0,0 1 0 0 0,0 0 0 0 0,0-1 0 0 0,0 1 98 0 0,29-6-8527 0 0,-29 6 8247 0 0,13-1-10585 0 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1112 0 0,'0'0'978'0'0,"0"0"-281"0"0,0 0 7 0 0,0 0 334 0 0,0 0 365 0 0,0 0 228 0 0,0 0-24 0 0,0 0-201 0 0,0 0-211 0 0,0 0-189 0 0,0 0-151 0 0,0 0-111 0 0,0 0-61 0 0,23 2-21 0 0,112 10 505 0 0,62-2 1176 0 0,-114-12-10266 0 0,-83 3 2864 0 0,0 1 2181 0 0,0-1-493 0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4305 0 0,'0'0'1731'0'0,"0"0"-680"0"0,0 0-144 0 0,0 0 418 0 0,0 0 324 0 0,0 0 43 0 0,0 0-321 0 0,0 0-443 0 0,0 0-296 0 0,32-2-208 0 0,99-9-129 0 0,84 6-1144 0 0,-180 8-4867 0 0,-26-3-1901 0 0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78 0 0 0,'0'0'529'0'0,"0"0"221"0"0,0 0 187 0 0,0 0 261 0 0,0 0 242 0 0,0 0 67 0 0,0 0-170 0 0,0 0-312 0 0,0 0-311 0 0,0 0-214 0 0,-4 5-72 0 0,-100 192 2342 0 0,88-168-2561 0 0,-19 39 113 0 0,-3-3-1 0 0,-3-1 1 0 0,-3-2 0 0 0,-22 22-322 0 0,9-22 414 0 0,236-264 1769 0 0,-7-4-1945 0 0,-36 44-76 0 0,-123 162-268 0 0,-17 26 150 0 0,-27 78 275 0 0,-15 83 32 0 0,43-162-319 0 0,4 104-25 0 0,1-128 9 0 0,0 1 1 0 0,0-1 0 0 0,0 0-1 0 0,0 0 1 0 0,0 0 0 0 0,0 0 0 0 0,0 0-1 0 0,1-1 1 0 0,-1 1 0 0 0,0-1-1 0 0,0 1 1 0 0,1-1 0 0 0,-1 0 0 0 0,0 0-1 0 0,1 0 1 0 0,-1 0 0 0 0,0 0-1 0 0,1 0 1 0 0,-1-1 0 0 0,0 1-1 0 0,0-1 1 0 0,1 1 0 0 0,-1-1 0 0 0,0 0-1 0 0,0 0 1 0 0,0 0 0 0 0,0 0-1 0 0,0-1 1 0 0,0 1 0 0 0,0 0 0 0 0,0-1-1 0 0,-1 0 1 0 0,1 1 0 0 0,0-2-17 0 0,30-24 104 0 0,-2-2 0 0 0,-1-1 1 0 0,-2-1-1 0 0,8-14-104 0 0,-17 23 29 0 0,137-187 61 0 0,-19 52-133 0 0,-134 185-169 0 0,-34 163 799 0 0,24 82 799 0 0,7-215-4156 0 0,1 1-3688 0 0,0-25 584 0 0,0-34-121 0 0</inkml:trace>
  <inkml:trace contextRef="#ctx0" brushRef="#br0" timeOffset="415.982">1540 1 1856 0 0,'0'0'865'0'0,"0"0"-133"0"0,0 0 139 0 0,0 0 341 0 0,0 0 263 0 0,0 0 46 0 0,0 0-208 0 0,-16 33-377 0 0,-51 104-351 0 0,14 10 290 0 0,15 21 254 0 0,25-16-303 0 0,14-149-760 0 0,0 0 0 0 0,1 0 0 0 0,-1 0 0 0 0,1 0 0 0 0,0-1 0 0 0,0 1 0 0 0,0 0 0 0 0,0-1 0 0 0,0 1 0 0 0,1-1 0 0 0,-1 0 0 0 0,1 1 0 0 0,-1-1 0 0 0,1-1 0 0 0,0 1 0 0 0,0 0 0 0 0,0-1 0 0 0,0 1-1 0 0,0-1 1 0 0,0 0 0 0 0,0 0 0 0 0,1 0 0 0 0,-1 0 0 0 0,0-1 0 0 0,1 1 0 0 0,-1-1 0 0 0,0 0 0 0 0,1 0 0 0 0,-1 0 0 0 0,0-1 0 0 0,1 1 0 0 0,-1-1 0 0 0,0 0 0 0 0,0 1 0 0 0,0-1 0 0 0,3-1-66 0 0,14 1 178 0 0,-8-1-110 0 0,0 0 0 0 0,0-1-1 0 0,0-1 1 0 0,-1 0 0 0 0,1 0 0 0 0,-1-1 0 0 0,0 0 0 0 0,0-1-1 0 0,7-6-67 0 0,3 1 1 0 0,6-24-1552 0 0,-31 17-8526 0 0,2 15 4345 0 0</inkml:trace>
  <inkml:trace contextRef="#ctx0" brushRef="#br0" timeOffset="779.502">1170 343 4281 0 0,'0'0'979'0'0,"0"0"-255"0"0,0 0 85 0 0,0 0 336 0 0,0 0 284 0 0,0 0 8 0 0,0 0-198 0 0,0 0-237 0 0,0 0-212 0 0,0 0-159 0 0,0 0-147 0 0,0 0-125 0 0,32 0-93 0 0,99 1-70 0 0,-44 0 30 0 0,-19 1-1231 0 0,-20-2-7174 0 0,-42 0 1366 0 0</inkml:trace>
  <inkml:trace contextRef="#ctx0" brushRef="#br0" timeOffset="1050.923">1833 527 5697 0 0,'0'0'1646'0'0,"0"0"-490"0"0,0 0-52 0 0,0 0 299 0 0,0 0 211 0 0,0 0-16 0 0,0 0-297 0 0,0 0-386 0 0,0 0-331 0 0,-1 33-210 0 0,-3 100-128 0 0,-2 65 89 0 0,6-197-799 0 0,0-1-283 0 0,0 0-408 0 0,0 0-605 0 0,0-1-1705 0 0,0-2 947 0 0,0 2-2029 0 0,0-2 1230 0 0</inkml:trace>
  <inkml:trace contextRef="#ctx0" brushRef="#br0" timeOffset="1309.901">1837 535 1984 0 0,'0'0'2334'0'0,"0"0"-1227"0"0,0 0-655 0 0,0 0 16 0 0,0 0 343 0 0,0 0 409 0 0,0 0 253 0 0,0 0-25 0 0,0 0-182 0 0,0 0-221 0 0,0 0-157 0 0,0 0-78 0 0,0 0-58 0 0,20 1-68 0 0,102 9 291 0 0,1-22-863 0 0,-100 7-453 0 0,-7 1-3051 0 0,-6 2-6426 0 0,-9 2 5540 0 0</inkml:trace>
  <inkml:trace contextRef="#ctx0" brushRef="#br0" timeOffset="1766.658">1772 719 2793 0 0,'0'0'1447'0'0,"0"0"-510"0"0,0 0 9 0 0,0 0 499 0 0,0 0 393 0 0,0 0 20 0 0,0 0-357 0 0,0 0-499 0 0,0 0-371 0 0,0 0-233 0 0,0 0-141 0 0,32-3-97 0 0,100-10-86 0 0,-5-9-1923 0 0,-115 19 671 0 0,11-1-4894 0 0,-12 4-116 0 0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6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16 0 0,'0'0'1586'0'0,"0"0"-174"0"0,0 0 190 0 0,0 0 338 0 0,0 0 238 0 0,0 0-6 0 0,0 0-331 0 0,0 0-460 0 0,0 0-423 0 0,0 0-277 0 0,0 0-127 0 0,0 0-37 0 0,0 0-26 0 0,15-4-23 0 0,160-28 950 0 0,134 9-1988 0 0,-233 23-3763 0 0,-47 0-1787 0 0,-16 0-2072 0 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8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3361 0 0,'0'0'1113'0'0,"0"0"-23"0"0,0 0 432 0 0,0 0 398 0 0,0 0 147 0 0,0 0-188 0 0,36 0-411 0 0,116 0-309 0 0,118-12 2255 0 0,36-6-1707 0 0,-318 3-682 0 0,-140-40-1133 0 0,31-12 203 0 0,116 64-171 0 0,0-1 1 0 0,0 0 0 0 0,0 0-1 0 0,0-1 1 0 0,1 1 0 0 0,0-1-1 0 0,0 0 1 0 0,0 0-1 0 0,1 0 1 0 0,-1-1 0 0 0,1 1-1 0 0,0-1 1 0 0,1 0 0 0 0,0 0-1 0 0,0 0 1 0 0,0 0-1 0 0,0 0 1 0 0,1 0 0 0 0,0-1-1 0 0,0-2 76 0 0,15-30-3206 0 0,5 19-2358 0 0,-12 13 2142 0 0,3-4-4590 0 0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4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0,'0'0'267'0'0,"0"0"860"0"0,0 0 416 0 0,0 0 94 0 0,0 0-83 0 0,0 0-151 0 0,0 0-168 0 0,0 0-115 0 0,21 0 2115 0 0,85-9 2150 0 0,-41 2-4205 0 0,30 1-468 0 0,98-10-3119 0 0,-192 16 2308 0 0,33-5-4383 0 0,-15 0-3353 0 0,-12 1 2260 0 0</inkml:trace>
  <inkml:trace contextRef="#ctx0" brushRef="#br0" timeOffset="370.871">945 41 1952 0 0,'0'0'1459'0'0,"0"0"-878"0"0,0 0-391 0 0,0 0 225 0 0,0 0 543 0 0,0 0 530 0 0,0 0 243 0 0,0 0-103 0 0,0 0-333 0 0,0 0-323 0 0,0 0-187 0 0,0 0-88 0 0,0 0-34 0 0,0 31-32 0 0,0 142 505 0 0,-10 17 527 0 0,-23-36-1464 0 0,19-128-593 0 0,8-43-14112 0 0,6 13 10963 0 0</inkml:trace>
  <inkml:trace contextRef="#ctx0" brushRef="#br0" timeOffset="730.596">619 34 0 0 0,'0'0'523'0'0,"0"0"132"0"0,0 0-50 0 0,0 0 297 0 0,0 0 470 0 0,0 0 382 0 0,0 0 74 0 0,0 0-184 0 0,0 0-295 0 0,0 0-245 0 0,0 0-141 0 0,0 0-124 0 0,0 0-71 0 0,20-5-56 0 0,61-17-55 0 0,14 16 2005 0 0,204 21-868 0 0,-177 7-5568 0 0,-111-9-1023 0 0,-6-4-1742 0 0,-3-5 1518 0 0</inkml:trace>
  <inkml:trace contextRef="#ctx0" brushRef="#br0" timeOffset="1090.516">498 704 0 0 0,'0'0'216'0'0,"0"0"363"0"0,0 0 582 0 0,0 0 524 0 0,0 0 273 0 0,0 0-33 0 0,0 0-199 0 0,0 0-219 0 0,0 0-144 0 0,0 0-115 0 0,0 0-106 0 0,0 0-87 0 0,34 2-90 0 0,106 5-101 0 0,-58-15 539 0 0,162-25-196 0 0,-213 29-2936 0 0,-20 4-2374 0 0,-1-1-4872 0 0,-10 1 3778 0 0</inkml:trace>
  <inkml:trace contextRef="#ctx0" brushRef="#br0" timeOffset="2288.706">1275 671 1088 0 0,'0'0'1843'0'0,"0"0"-944"0"0,0 0-404 0 0,0 0 218 0 0,0 0 385 0 0,0 0 296 0 0,0 0 46 0 0,0 0-201 0 0,0 0-276 0 0,0 0-228 0 0,0 0-151 0 0,0 0-96 0 0,32-19-59 0 0,101-60-58 0 0,29-40 704 0 0,-148 108-1013 0 0,0-1 1 0 0,0 0-1 0 0,-1-1 1 0 0,-1-1 0 0 0,0 0-1 0 0,-1 0 1 0 0,-1-1-1 0 0,0-1 1 0 0,5-10-63 0 0,-6-59-75 0 0,-10 84 42 0 0,-1 0 0 0 0,0 0 0 0 0,1 1 0 0 0,-1-1 1 0 0,0 0-1 0 0,1 1 0 0 0,-1 0 0 0 0,0-1 0 0 0,1 1 0 0 0,-1 0 0 0 0,0 0 1 0 0,0 0-1 0 0,1 0 0 0 0,-1 0 0 0 0,0 0 0 0 0,0 0 0 0 0,1 1 0 0 0,-1-1 0 0 0,0 0 1 0 0,0 1-1 0 0,1 0 0 0 0,-1-1 0 0 0,1 1 0 0 0,-1 0 0 0 0,1 0 0 0 0,-1 0 0 0 0,1 0 1 0 0,-1 0-1 0 0,1 0 0 0 0,0 0 0 0 0,-1 1 0 0 0,1-1 0 0 0,0 0 0 0 0,0 1 33 0 0,-9 7-8 0 0,0 1-1 0 0,1 0 1 0 0,0 1-1 0 0,0 0 0 0 0,2 0 1 0 0,-1 1-1 0 0,1-1 1 0 0,1 2-1 0 0,0-1 0 0 0,1 1 1 0 0,0 0-1 0 0,1 0 1 0 0,0 0-1 0 0,1 1 0 0 0,1-1 1 0 0,0 1-1 0 0,1 0 1 0 0,0 11 8 0 0,1-22 20 0 0,0 1 0 0 0,1 0 1 0 0,0-1-1 0 0,-1 1 0 0 0,1-1 0 0 0,0 1 1 0 0,1-1-1 0 0,-1 1 0 0 0,1-1 1 0 0,-1 0-1 0 0,1 0 0 0 0,0 0 1 0 0,0 0-1 0 0,1 0 0 0 0,-1 0 1 0 0,1 0-1 0 0,-1-1 0 0 0,1 1 0 0 0,0-1 1 0 0,0 0-1 0 0,0 0 0 0 0,0 0 1 0 0,0 0-1 0 0,0 0 0 0 0,1-1 1 0 0,-1 0-1 0 0,0 1 0 0 0,1-1 0 0 0,1 0-20 0 0,108 8 1475 0 0,-87-15-1319 0 0,0-1 1 0 0,-1-1-1 0 0,1-1 1 0 0,-2-1 0 0 0,0-1-1 0 0,0-2 1 0 0,-1 0-1 0 0,0-1 1 0 0,-2-2-1 0 0,0 0 1 0 0,0-1 0 0 0,-1-1-1 0 0,-2-1 1 0 0,0-1-1 0 0,3-5-156 0 0,-14 19-31 0 0,-1 1 0 0 0,0-2 0 0 0,0 1-1 0 0,0-1 1 0 0,-1 1 0 0 0,0-2 0 0 0,0 1-1 0 0,-1 0 1 0 0,0-1 0 0 0,0 0 0 0 0,-1 0-1 0 0,0 0 1 0 0,0 0 0 0 0,-1-1 0 0 0,0 1 0 0 0,-1-1-1 0 0,0 1 1 0 0,0-1 0 0 0,-1-1 31 0 0,-1 10-47 0 0,0-1 1 0 0,0 0 0 0 0,0 0-1 0 0,-1 1 1 0 0,1-1-1 0 0,0 1 1 0 0,-1-1-1 0 0,1 1 1 0 0,0 0 0 0 0,-1 0-1 0 0,1-1 1 0 0,-1 1-1 0 0,1 0 1 0 0,0 0-1 0 0,-1 0 1 0 0,1 0 0 0 0,-1 1-1 0 0,1-1 1 0 0,0 0-1 0 0,-1 1 1 0 0,1-1 0 0 0,0 1-1 0 0,-1-1 1 0 0,1 1-1 0 0,0-1 1 0 0,0 1-1 0 0,-1 0 1 0 0,1 0 0 0 0,0-1-1 0 0,0 1 1 0 0,0 0-1 0 0,0 0 1 0 0,0 0-1 0 0,0 0 1 0 0,0 1 0 0 0,0-1-1 0 0,0 1 47 0 0,1-2 0 0 0,-9 8-12 0 0,1 1-1 0 0,0 0 1 0 0,1 1 0 0 0,0-1 0 0 0,0 1-1 0 0,1 1 1 0 0,0-1 0 0 0,1 1-1 0 0,0 0 1 0 0,1 0 0 0 0,0 1-1 0 0,1-1 1 0 0,0 1 0 0 0,1 0-1 0 0,0 0 1 0 0,1 0 0 0 0,0 7 12 0 0,0-13 17 0 0,1 0 1 0 0,-1 0 0 0 0,2 0-1 0 0,-1 0 1 0 0,1 0 0 0 0,-1 0-1 0 0,2 0 1 0 0,-1 0 0 0 0,1 0-1 0 0,0 0 1 0 0,0 0 0 0 0,0-1-1 0 0,1 1 1 0 0,0-1 0 0 0,0 1-1 0 0,0-1 1 0 0,1 0 0 0 0,0-1-1 0 0,0 1 1 0 0,0 0 0 0 0,0-1-1 0 0,1 0 1 0 0,0 0 0 0 0,0-1 0 0 0,0 1-1 0 0,0-1 1 0 0,0 0 0 0 0,2 0-18 0 0,4 1 107 0 0,0 0 1 0 0,0-1 0 0 0,0 0 0 0 0,0-1 0 0 0,1 0-1 0 0,-1-1 1 0 0,1 0 0 0 0,-1-1 0 0 0,1 0 0 0 0,-1-1 0 0 0,1 0-1 0 0,-1-1 1 0 0,1 0 0 0 0,-1-1 0 0 0,0-1 0 0 0,0 1-1 0 0,-1-2 1 0 0,1 1 0 0 0,-1-1 0 0 0,0-1 0 0 0,0 0 0 0 0,0 0-1 0 0,3-4-107 0 0,15-12 38 0 0,-1-2-1 0 0,-1 0 1 0 0,-1-1-1 0 0,-1-2 1 0 0,-2-1-1 0 0,0 0 0 0 0,-2-2-37 0 0,-9 14-8 0 0,0-1 0 0 0,-2-1-1 0 0,0 0 1 0 0,-1 0-1 0 0,0-1 1 0 0,-2 1-1 0 0,0-2 1 0 0,-1 1-1 0 0,-2-1 1 0 0,1 1 0 0 0,-2-1-1 0 0,-1-8 9 0 0,-1 28-3 0 0,-1-1-1 0 0,1 1 1 0 0,-1-1-1 0 0,1 0 1 0 0,-1 1-1 0 0,1-1 1 0 0,-1 1 0 0 0,0-1-1 0 0,0 1 1 0 0,1 0-1 0 0,-1-1 1 0 0,0 1-1 0 0,0-1 1 0 0,1 1-1 0 0,-1 0 1 0 0,0 0 0 0 0,0 0-1 0 0,0 0 1 0 0,1-1-1 0 0,-1 1 1 0 0,0 0-1 0 0,0 0 1 0 0,0 0-1 0 0,0 0 1 0 0,1 1 0 0 0,-1-1-1 0 0,0 0 1 0 0,0 0-1 0 0,0 0 1 0 0,1 1-1 0 0,-1-1 1 0 0,0 0-1 0 0,0 1 1 0 0,1-1-1 0 0,-1 1 1 0 0,0-1 0 0 0,1 1-1 0 0,-1-1 1 0 0,1 1-1 0 0,-1-1 1 0 0,0 1-1 0 0,1 0 1 0 0,-1-1-1 0 0,1 1 1 0 0,0 0 0 0 0,-1 0-1 0 0,1-1 1 0 0,-1 1 3 0 0,-8 14 14 0 0,0 1 0 0 0,1 0 0 0 0,1 0 0 0 0,0 1-1 0 0,1 0 1 0 0,1 0 0 0 0,1 0 0 0 0,0 1 0 0 0,2 0 0 0 0,0-1 0 0 0,0 1 0 0 0,2 0 0 0 0,1 16-14 0 0,8 54-64 0 0,34 38-1 0 0,3-43-3783 0 0,-37-69 145 0 0,2-3-4512 0 0,-6-9 4998 0 0</inkml:trace>
  <inkml:trace contextRef="#ctx0" brushRef="#br0" timeOffset="17982.722">3034 483 0 0 0,'0'0'388'0'0,"0"0"586"0"0,0 0 221 0 0,0 0-105 0 0,0 0-264 0 0,0 0-266 0 0,0 0-147 0 0,0 0-20 0 0,3 2 68 0 0,3 2-170 0 0,-1 1 0 0 0,0 1 0 0 0,0-1 0 0 0,-1 1 0 0 0,1 0 0 0 0,-1 0 0 0 0,0 0 0 0 0,-1 1 0 0 0,0-1 0 0 0,0 1 0 0 0,0 0 0 0 0,-1 0 0 0 0,0 0 0 0 0,0 0 0 0 0,-1 0 0 0 0,1 1 0 0 0,-2-1 0 0 0,1 0 0 0 0,-1 1 0 0 0,0-1 0 0 0,-1 0 0 0 0,0 0 0 0 0,0 1 0 0 0,-1 3-291 0 0,2 14 322 0 0,-26 125 459 0 0,23-142-917 0 0,2-8-4046 0 0,1-1-4349 0 0,0-2 6993 0 0</inkml:trace>
  <inkml:trace contextRef="#ctx0" brushRef="#br0" timeOffset="18396.158">2858 461 0 0 0,'0'0'669'0'0,"0"0"224"0"0,0 0 91 0 0,0 0 9 0 0,0 0-18 0 0,0 0 7 0 0,0 0 18 0 0,0 0-36 0 0,0 0-26 0 0,8 6 17 0 0,82 40 2967 0 0,133-42 172 0 0,-113-8-3945 0 0,-43 0-3103 0 0,-68 9-2666 0 0,-8 6 1584 0 0,8-9 2410 0 0,-4 2-1656 0 0</inkml:trace>
  <inkml:trace contextRef="#ctx0" brushRef="#br0" timeOffset="18692.28">2961 855 1792 0 0,'0'0'1155'0'0,"0"0"-97"0"0,0 0 251 0 0,0 0 455 0 0,0 0 373 0 0,0 0-36 0 0,0 0-366 0 0,0 0-415 0 0,0 0-337 0 0,0 0-246 0 0,0 0-151 0 0,0 0-105 0 0,0 0-105 0 0,33-4-56 0 0,102-14-77 0 0,-11 2-110 0 0,-64 9-4515 0 0,-44 5-986 0 0,-3 1-3112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0 0 0,'0'0'818'0'0,"11"-3"99"0"0,32-6 183 0 0,19 3 3363 0 0,39 4 1946 0 0,49-10-3921 0 0,-17 11-2484 0 0,-126 8-1997 0 0,-17 8-6957 0 0,2-11 3694 0 0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34 0 0 0,'0'0'1258'0'0,"0"0"69"0"0,0 0-287 0 0,0 0-357 0 0,0 0-225 0 0,0 0-71 0 0,0 0 43 0 0,0 0 124 0 0,-11 0 1069 0 0,56-3 4968 0 0,26-11-3562 0 0,-46 8-2786 0 0,0 2 1 0 0,1 0 0 0 0,-1 2-1 0 0,1 1 1 0 0,21 2-244 0 0,-15-1-235 0 0,26 9-2597 0 0,-34-4-3709 0 0,-16-4-2401 0 0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4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7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3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3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3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4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7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4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6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7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9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4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7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1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2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6">2169 737 4369 0 0,'0'0'1874'0'0,"0"0"-555"0"0,0 0 106 0 0,0 0 318 0 0,0 0 58 0 0,0 0-214 0 0,0 0-336 0 0,0 0-302 0 0,0 0-231 0 0,32-2-202 0 0,103-5-198 0 0,23-13-2042 0 0,-138 19-993 0 0,-1-1-3321 0 0,-6 1-1353 0 0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1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6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6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4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3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4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9">5161 969 3393 0 0,'0'0'3116'0'0,"0"0"-1187"0"0,0 0-374 0 0,0 0-35 0 0,0 0-62 0 0,34-4-138 0 0,112-11-188 0 0,94 1 1945 0 0,-239 14-3081 0 0,133 1 407 0 0,-47 20-3225 0 0,-73-17 835 0 0,2 3-4255 0 0,-11-4-1606 0 0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7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7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3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7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5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2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7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1 432 0 0 0,'0'0'575'0'0,"0"0"984"0"0,0 0 468 0 0,0 0-23 0 0,0 0-262 0 0,0 0-274 0 0,0 0-197 0 0,0 0-94 0 0,17-2-65 0 0,127-11 2573 0 0,232-42 866 0 0,-231 36-5463 0 0,-144 19-30 0 0,-1 0-615 0 0,-5 8-9722 0 0,-1-5 4798 0 0</inkml:trace>
  <inkml:trace contextRef="#ctx0" brushRef="#br0" timeOffset="320.6">47 612 1776 0 0,'0'0'1773'0'0,"0"0"-268"0"0,0 0 134 0 0,0 0 303 0 0,0 0 137 0 0,0 0-144 0 0,0 0-386 0 0,0 0-402 0 0,33-7-306 0 0,105-21-217 0 0,148-14-1401 0 0,-251 42-3897 0 0,-20 0-781 0 0,-3 0-449 0 0</inkml:trace>
  <inkml:trace contextRef="#ctx0" brushRef="#br0" timeOffset="784.807">183 1 0 0 0,'0'0'903'0'0,"0"0"635"0"0,0 0 147 0 0,0 0-48 0 0,0 0-53 0 0,0 0-90 0 0,0 0-137 0 0,0 0-130 0 0,0 0-131 0 0,31 20-71 0 0,95 61-61 0 0,46 24 2751 0 0,-156-95-3509 0 0,7 2-30 0 0,0 2 0 0 0,-1 1 0 0 0,-1 1 0 0 0,0 0 0 0 0,14 16-176 0 0,-33-30 27 0 0,0 1 0 0 0,0 0 0 0 0,0 0 1 0 0,-1 0-1 0 0,1 0 0 0 0,-1 0 0 0 0,1 0 0 0 0,-1 0 1 0 0,0 0-1 0 0,0 1 0 0 0,-1-1 0 0 0,1 0 0 0 0,-1 1 1 0 0,1-1-1 0 0,-1 0 0 0 0,0 1 0 0 0,0-1 1 0 0,-1 1-1 0 0,1-1 0 0 0,-1 0 0 0 0,0 1 0 0 0,1-1 1 0 0,-1 0-1 0 0,-1 0 0 0 0,0 2-27 0 0,-144 209 635 0 0,110-165-770 0 0,-1-1 0 0 0,-3-2 1 0 0,-2-2-1 0 0,-36 30 135 0 0,51-44-2579 0 0,22-17-8381 0 0,5-12 4412 0 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0,'0'0'1088'0'0,"0"0"455"0"0,0 0 262 0 0,0 0 6 0 0,0 0-238 0 0,0 0-359 0 0,0 0-231 0 0,0 0-36 0 0,0 0 65 0 0,0 0 123 0 0,0 0-7 0 0,14-1-93 0 0,105-2 1480 0 0,207 3 837 0 0,-213 7-1004 0 0,-164-43-1553 0 0,18 14-678 0 0,22 16-118 0 0,1-1 0 0 0,-1 0 1 0 0,1 0-1 0 0,0-1 0 0 0,1 0 1 0 0,0-1-1 0 0,0 0 1 0 0,1-1-1 0 0,0 1 0 0 0,1-1 1 0 0,0-1-1 0 0,-5-9 1 0 0,11 19-98 0 0,1 0 0 0 0,-1 0 0 0 0,1 0 0 0 0,-1 0 0 0 0,1 0 0 0 0,0 0 0 0 0,0 0 0 0 0,-1 0 0 0 0,1 0-1 0 0,0 0 1 0 0,0 0 0 0 0,0 0 0 0 0,0 0 0 0 0,0 0 0 0 0,0 0 0 0 0,0 0 0 0 0,1 0 0 0 0,-1 0 0 0 0,0 1 0 0 0,0-1 0 0 0,1 0 0 0 0,-1 0 0 0 0,1 0-1 0 0,-1 0 1 0 0,1 0 0 0 0,-1 0 0 0 0,1 1 0 0 0,-1-1 0 0 0,1 0 0 0 0,0 0 0 0 0,-1 1 0 0 0,1-1 0 0 0,0 0 0 0 0,0 1 0 0 0,0-1 0 0 0,-1 1-1 0 0,1-1 1 0 0,0 1 0 0 0,0-1 0 0 0,0 1 0 0 0,0 0 0 0 0,0-1 0 0 0,0 1 98 0 0,29-6-8527 0 0,-29 6 8247 0 0,13-1-10585 0 0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1112 0 0,'0'0'978'0'0,"0"0"-281"0"0,0 0 7 0 0,0 0 334 0 0,0 0 365 0 0,0 0 228 0 0,0 0-24 0 0,0 0-201 0 0,0 0-211 0 0,0 0-189 0 0,0 0-151 0 0,0 0-111 0 0,0 0-61 0 0,23 2-21 0 0,112 10 505 0 0,62-2 1176 0 0,-114-12-10266 0 0,-83 3 2864 0 0,0 1 2181 0 0,0-1-493 0 0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4305 0 0,'0'0'1731'0'0,"0"0"-680"0"0,0 0-144 0 0,0 0 418 0 0,0 0 324 0 0,0 0 43 0 0,0 0-321 0 0,0 0-443 0 0,0 0-296 0 0,32-2-208 0 0,99-9-129 0 0,84 6-1144 0 0,-180 8-4867 0 0,-26-3-1901 0 0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78 0 0 0,'0'0'529'0'0,"0"0"221"0"0,0 0 187 0 0,0 0 261 0 0,0 0 242 0 0,0 0 67 0 0,0 0-170 0 0,0 0-312 0 0,0 0-311 0 0,0 0-214 0 0,-4 5-72 0 0,-100 192 2342 0 0,88-168-2561 0 0,-19 39 113 0 0,-3-3-1 0 0,-3-1 1 0 0,-3-2 0 0 0,-22 22-322 0 0,9-22 414 0 0,236-264 1769 0 0,-7-4-1945 0 0,-36 44-76 0 0,-123 162-268 0 0,-17 26 150 0 0,-27 78 275 0 0,-15 83 32 0 0,43-162-319 0 0,4 104-25 0 0,1-128 9 0 0,0 1 1 0 0,0-1 0 0 0,0 0-1 0 0,0 0 1 0 0,0 0 0 0 0,0 0 0 0 0,0 0-1 0 0,1-1 1 0 0,-1 1 0 0 0,0-1-1 0 0,0 1 1 0 0,1-1 0 0 0,-1 0 0 0 0,0 0-1 0 0,1 0 1 0 0,-1 0 0 0 0,0 0-1 0 0,1 0 1 0 0,-1-1 0 0 0,0 1-1 0 0,0-1 1 0 0,1 1 0 0 0,-1-1 0 0 0,0 0-1 0 0,0 0 1 0 0,0 0 0 0 0,0 0-1 0 0,0-1 1 0 0,0 1 0 0 0,0 0 0 0 0,0-1-1 0 0,-1 0 1 0 0,1 1 0 0 0,0-2-17 0 0,30-24 104 0 0,-2-2 0 0 0,-1-1 1 0 0,-2-1-1 0 0,8-14-104 0 0,-17 23 29 0 0,137-187 61 0 0,-19 52-133 0 0,-134 185-169 0 0,-34 163 799 0 0,24 82 799 0 0,7-215-4156 0 0,1 1-3688 0 0,0-25 584 0 0,0-34-121 0 0</inkml:trace>
  <inkml:trace contextRef="#ctx0" brushRef="#br0" timeOffset="415.982">1540 1 1856 0 0,'0'0'865'0'0,"0"0"-133"0"0,0 0 139 0 0,0 0 341 0 0,0 0 263 0 0,0 0 46 0 0,0 0-208 0 0,-16 33-377 0 0,-51 104-351 0 0,14 10 290 0 0,15 21 254 0 0,25-16-303 0 0,14-149-760 0 0,0 0 0 0 0,1 0 0 0 0,-1 0 0 0 0,1 0 0 0 0,0-1 0 0 0,0 1 0 0 0,0 0 0 0 0,0-1 0 0 0,0 1 0 0 0,1-1 0 0 0,-1 0 0 0 0,1 1 0 0 0,-1-1 0 0 0,1-1 0 0 0,0 1 0 0 0,0 0 0 0 0,0-1 0 0 0,0 1-1 0 0,0-1 1 0 0,0 0 0 0 0,0 0 0 0 0,1 0 0 0 0,-1 0 0 0 0,0-1 0 0 0,1 1 0 0 0,-1-1 0 0 0,0 0 0 0 0,1 0 0 0 0,-1 0 0 0 0,0-1 0 0 0,1 1 0 0 0,-1-1 0 0 0,0 0 0 0 0,0 1 0 0 0,0-1 0 0 0,3-1-66 0 0,14 1 178 0 0,-8-1-110 0 0,0 0 0 0 0,0-1-1 0 0,0-1 1 0 0,-1 0 0 0 0,1 0 0 0 0,-1-1 0 0 0,0 0 0 0 0,0-1-1 0 0,7-6-67 0 0,3 1 1 0 0,6-24-1552 0 0,-31 17-8526 0 0,2 15 4345 0 0</inkml:trace>
  <inkml:trace contextRef="#ctx0" brushRef="#br0" timeOffset="779.502">1170 343 4281 0 0,'0'0'979'0'0,"0"0"-255"0"0,0 0 85 0 0,0 0 336 0 0,0 0 284 0 0,0 0 8 0 0,0 0-198 0 0,0 0-237 0 0,0 0-212 0 0,0 0-159 0 0,0 0-147 0 0,0 0-125 0 0,32 0-93 0 0,99 1-70 0 0,-44 0 30 0 0,-19 1-1231 0 0,-20-2-7174 0 0,-42 0 1366 0 0</inkml:trace>
  <inkml:trace contextRef="#ctx0" brushRef="#br0" timeOffset="1050.923">1833 527 5697 0 0,'0'0'1646'0'0,"0"0"-490"0"0,0 0-52 0 0,0 0 299 0 0,0 0 211 0 0,0 0-16 0 0,0 0-297 0 0,0 0-386 0 0,0 0-331 0 0,-1 33-210 0 0,-3 100-128 0 0,-2 65 89 0 0,6-197-799 0 0,0-1-283 0 0,0 0-408 0 0,0 0-605 0 0,0-1-1705 0 0,0-2 947 0 0,0 2-2029 0 0,0-2 1230 0 0</inkml:trace>
  <inkml:trace contextRef="#ctx0" brushRef="#br0" timeOffset="1309.901">1837 535 1984 0 0,'0'0'2334'0'0,"0"0"-1227"0"0,0 0-655 0 0,0 0 16 0 0,0 0 343 0 0,0 0 409 0 0,0 0 253 0 0,0 0-25 0 0,0 0-182 0 0,0 0-221 0 0,0 0-157 0 0,0 0-78 0 0,0 0-58 0 0,20 1-68 0 0,102 9 291 0 0,1-22-863 0 0,-100 7-453 0 0,-7 1-3051 0 0,-6 2-6426 0 0,-9 2 5540 0 0</inkml:trace>
  <inkml:trace contextRef="#ctx0" brushRef="#br0" timeOffset="1766.658">1772 719 2793 0 0,'0'0'1447'0'0,"0"0"-510"0"0,0 0 9 0 0,0 0 499 0 0,0 0 393 0 0,0 0 20 0 0,0 0-357 0 0,0 0-499 0 0,0 0-371 0 0,0 0-233 0 0,0 0-141 0 0,32-3-97 0 0,100-10-86 0 0,-5-9-1923 0 0,-115 19 671 0 0,11-1-4894 0 0,-12 4-116 0 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6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16 0 0,'0'0'1586'0'0,"0"0"-174"0"0,0 0 190 0 0,0 0 338 0 0,0 0 238 0 0,0 0-6 0 0,0 0-331 0 0,0 0-460 0 0,0 0-423 0 0,0 0-277 0 0,0 0-127 0 0,0 0-37 0 0,0 0-26 0 0,15-4-23 0 0,160-28 950 0 0,134 9-1988 0 0,-233 23-3763 0 0,-47 0-1787 0 0,-16 0-2072 0 0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8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3361 0 0,'0'0'1113'0'0,"0"0"-23"0"0,0 0 432 0 0,0 0 398 0 0,0 0 147 0 0,0 0-188 0 0,36 0-411 0 0,116 0-309 0 0,118-12 2255 0 0,36-6-1707 0 0,-318 3-682 0 0,-140-40-1133 0 0,31-12 203 0 0,116 64-171 0 0,0-1 1 0 0,0 0 0 0 0,0 0-1 0 0,0-1 1 0 0,1 1 0 0 0,0-1-1 0 0,0 0 1 0 0,0 0-1 0 0,1 0 1 0 0,-1-1 0 0 0,1 1-1 0 0,0-1 1 0 0,1 0 0 0 0,0 0-1 0 0,0 0 1 0 0,0 0-1 0 0,0 0 1 0 0,1 0 0 0 0,0-1-1 0 0,0-2 76 0 0,15-30-3206 0 0,5 19-2358 0 0,-12 13 2142 0 0,3-4-4590 0 0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4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0,'0'0'267'0'0,"0"0"860"0"0,0 0 416 0 0,0 0 94 0 0,0 0-83 0 0,0 0-151 0 0,0 0-168 0 0,0 0-115 0 0,21 0 2115 0 0,85-9 2150 0 0,-41 2-4205 0 0,30 1-468 0 0,98-10-3119 0 0,-192 16 2308 0 0,33-5-4383 0 0,-15 0-3353 0 0,-12 1 2260 0 0</inkml:trace>
  <inkml:trace contextRef="#ctx0" brushRef="#br0" timeOffset="370.871">945 41 1952 0 0,'0'0'1459'0'0,"0"0"-878"0"0,0 0-391 0 0,0 0 225 0 0,0 0 543 0 0,0 0 530 0 0,0 0 243 0 0,0 0-103 0 0,0 0-333 0 0,0 0-323 0 0,0 0-187 0 0,0 0-88 0 0,0 0-34 0 0,0 31-32 0 0,0 142 505 0 0,-10 17 527 0 0,-23-36-1464 0 0,19-128-593 0 0,8-43-14112 0 0,6 13 10963 0 0</inkml:trace>
  <inkml:trace contextRef="#ctx0" brushRef="#br0" timeOffset="730.596">619 34 0 0 0,'0'0'523'0'0,"0"0"132"0"0,0 0-50 0 0,0 0 297 0 0,0 0 470 0 0,0 0 382 0 0,0 0 74 0 0,0 0-184 0 0,0 0-295 0 0,0 0-245 0 0,0 0-141 0 0,0 0-124 0 0,0 0-71 0 0,20-5-56 0 0,61-17-55 0 0,14 16 2005 0 0,204 21-868 0 0,-177 7-5568 0 0,-111-9-1023 0 0,-6-4-1742 0 0,-3-5 1518 0 0</inkml:trace>
  <inkml:trace contextRef="#ctx0" brushRef="#br0" timeOffset="1090.516">498 704 0 0 0,'0'0'216'0'0,"0"0"363"0"0,0 0 582 0 0,0 0 524 0 0,0 0 273 0 0,0 0-33 0 0,0 0-199 0 0,0 0-219 0 0,0 0-144 0 0,0 0-115 0 0,0 0-106 0 0,0 0-87 0 0,34 2-90 0 0,106 5-101 0 0,-58-15 539 0 0,162-25-196 0 0,-213 29-2936 0 0,-20 4-2374 0 0,-1-1-4872 0 0,-10 1 3778 0 0</inkml:trace>
  <inkml:trace contextRef="#ctx0" brushRef="#br0" timeOffset="2288.706">1275 671 1088 0 0,'0'0'1843'0'0,"0"0"-944"0"0,0 0-404 0 0,0 0 218 0 0,0 0 385 0 0,0 0 296 0 0,0 0 46 0 0,0 0-201 0 0,0 0-276 0 0,0 0-228 0 0,0 0-151 0 0,0 0-96 0 0,32-19-59 0 0,101-60-58 0 0,29-40 704 0 0,-148 108-1013 0 0,0-1 1 0 0,0 0-1 0 0,-1-1 1 0 0,-1-1 0 0 0,0 0-1 0 0,-1 0 1 0 0,-1-1-1 0 0,0-1 1 0 0,5-10-63 0 0,-6-59-75 0 0,-10 84 42 0 0,-1 0 0 0 0,0 0 0 0 0,1 1 0 0 0,-1-1 1 0 0,0 0-1 0 0,1 1 0 0 0,-1 0 0 0 0,0-1 0 0 0,1 1 0 0 0,-1 0 0 0 0,0 0 1 0 0,0 0-1 0 0,1 0 0 0 0,-1 0 0 0 0,0 0 0 0 0,0 0 0 0 0,1 1 0 0 0,-1-1 0 0 0,0 0 1 0 0,0 1-1 0 0,1 0 0 0 0,-1-1 0 0 0,1 1 0 0 0,-1 0 0 0 0,1 0 0 0 0,-1 0 0 0 0,1 0 1 0 0,-1 0-1 0 0,1 0 0 0 0,0 0 0 0 0,-1 1 0 0 0,1-1 0 0 0,0 0 0 0 0,0 1 33 0 0,-9 7-8 0 0,0 1-1 0 0,1 0 1 0 0,0 1-1 0 0,0 0 0 0 0,2 0 1 0 0,-1 1-1 0 0,1-1 1 0 0,1 2-1 0 0,0-1 0 0 0,1 1 1 0 0,0 0-1 0 0,1 0 1 0 0,0 0-1 0 0,1 1 0 0 0,1-1 1 0 0,0 1-1 0 0,1 0 1 0 0,0 11 8 0 0,1-22 20 0 0,0 1 0 0 0,1 0 1 0 0,0-1-1 0 0,-1 1 0 0 0,1-1 0 0 0,0 1 1 0 0,1-1-1 0 0,-1 1 0 0 0,1-1 1 0 0,-1 0-1 0 0,1 0 0 0 0,0 0 1 0 0,0 0-1 0 0,1 0 0 0 0,-1 0 1 0 0,1 0-1 0 0,-1-1 0 0 0,1 1 0 0 0,0-1 1 0 0,0 0-1 0 0,0 0 0 0 0,0 0 1 0 0,0 0-1 0 0,0 0 0 0 0,1-1 1 0 0,-1 0-1 0 0,0 1 0 0 0,1-1 0 0 0,1 0-20 0 0,108 8 1475 0 0,-87-15-1319 0 0,0-1 1 0 0,-1-1-1 0 0,1-1 1 0 0,-2-1 0 0 0,0-1-1 0 0,0-2 1 0 0,-1 0-1 0 0,0-1 1 0 0,-2-2-1 0 0,0 0 1 0 0,0-1 0 0 0,-1-1-1 0 0,-2-1 1 0 0,0-1-1 0 0,3-5-156 0 0,-14 19-31 0 0,-1 1 0 0 0,0-2 0 0 0,0 1-1 0 0,0-1 1 0 0,-1 1 0 0 0,0-2 0 0 0,0 1-1 0 0,-1 0 1 0 0,0-1 0 0 0,0 0 0 0 0,-1 0-1 0 0,0 0 1 0 0,0 0 0 0 0,-1-1 0 0 0,0 1 0 0 0,-1-1-1 0 0,0 1 1 0 0,0-1 0 0 0,-1-1 31 0 0,-1 10-47 0 0,0-1 1 0 0,0 0 0 0 0,0 0-1 0 0,-1 1 1 0 0,1-1-1 0 0,0 1 1 0 0,-1-1-1 0 0,1 1 1 0 0,0 0 0 0 0,-1 0-1 0 0,1-1 1 0 0,-1 1-1 0 0,1 0 1 0 0,0 0-1 0 0,-1 0 1 0 0,1 0 0 0 0,-1 1-1 0 0,1-1 1 0 0,0 0-1 0 0,-1 1 1 0 0,1-1 0 0 0,0 1-1 0 0,-1-1 1 0 0,1 1-1 0 0,0-1 1 0 0,0 1-1 0 0,-1 0 1 0 0,1 0 0 0 0,0-1-1 0 0,0 1 1 0 0,0 0-1 0 0,0 0 1 0 0,0 0-1 0 0,0 0 1 0 0,0 1 0 0 0,0-1-1 0 0,0 1 47 0 0,1-2 0 0 0,-9 8-12 0 0,1 1-1 0 0,0 0 1 0 0,1 1 0 0 0,0-1 0 0 0,0 1-1 0 0,1 1 1 0 0,0-1 0 0 0,1 1-1 0 0,0 0 1 0 0,1 0 0 0 0,0 1-1 0 0,1-1 1 0 0,0 1 0 0 0,1 0-1 0 0,0 0 1 0 0,1 0 0 0 0,0 7 12 0 0,0-13 17 0 0,1 0 1 0 0,-1 0 0 0 0,2 0-1 0 0,-1 0 1 0 0,1 0 0 0 0,-1 0-1 0 0,2 0 1 0 0,-1 0 0 0 0,1 0-1 0 0,0 0 1 0 0,0 0 0 0 0,0-1-1 0 0,1 1 1 0 0,0-1 0 0 0,0 1-1 0 0,0-1 1 0 0,1 0 0 0 0,0-1-1 0 0,0 1 1 0 0,0 0 0 0 0,0-1-1 0 0,1 0 1 0 0,0 0 0 0 0,0-1 0 0 0,0 1-1 0 0,0-1 1 0 0,0 0 0 0 0,2 0-18 0 0,4 1 107 0 0,0 0 1 0 0,0-1 0 0 0,0 0 0 0 0,0-1 0 0 0,1 0-1 0 0,-1-1 1 0 0,1 0 0 0 0,-1-1 0 0 0,1 0 0 0 0,-1-1 0 0 0,1 0-1 0 0,-1-1 1 0 0,1 0 0 0 0,-1-1 0 0 0,0-1 0 0 0,0 1-1 0 0,-1-2 1 0 0,1 1 0 0 0,-1-1 0 0 0,0-1 0 0 0,0 0 0 0 0,0 0-1 0 0,3-4-107 0 0,15-12 38 0 0,-1-2-1 0 0,-1 0 1 0 0,-1-1-1 0 0,-1-2 1 0 0,-2-1-1 0 0,0 0 0 0 0,-2-2-37 0 0,-9 14-8 0 0,0-1 0 0 0,-2-1-1 0 0,0 0 1 0 0,-1 0-1 0 0,0-1 1 0 0,-2 1-1 0 0,0-2 1 0 0,-1 1-1 0 0,-2-1 1 0 0,1 1 0 0 0,-2-1-1 0 0,-1-8 9 0 0,-1 28-3 0 0,-1-1-1 0 0,1 1 1 0 0,-1-1-1 0 0,1 0 1 0 0,-1 1-1 0 0,1-1 1 0 0,-1 1 0 0 0,0-1-1 0 0,0 1 1 0 0,1 0-1 0 0,-1-1 1 0 0,0 1-1 0 0,0-1 1 0 0,1 1-1 0 0,-1 0 1 0 0,0 0 0 0 0,0 0-1 0 0,0 0 1 0 0,1-1-1 0 0,-1 1 1 0 0,0 0-1 0 0,0 0 1 0 0,0 0-1 0 0,0 0 1 0 0,1 1 0 0 0,-1-1-1 0 0,0 0 1 0 0,0 0-1 0 0,0 0 1 0 0,1 1-1 0 0,-1-1 1 0 0,0 0-1 0 0,0 1 1 0 0,1-1-1 0 0,-1 1 1 0 0,0-1 0 0 0,1 1-1 0 0,-1-1 1 0 0,1 1-1 0 0,-1-1 1 0 0,0 1-1 0 0,1 0 1 0 0,-1-1-1 0 0,1 1 1 0 0,0 0 0 0 0,-1 0-1 0 0,1-1 1 0 0,-1 1 3 0 0,-8 14 14 0 0,0 1 0 0 0,1 0 0 0 0,1 0 0 0 0,0 1-1 0 0,1 0 1 0 0,1 0 0 0 0,1 0 0 0 0,0 1 0 0 0,2 0 0 0 0,0-1 0 0 0,0 1 0 0 0,2 0 0 0 0,1 16-14 0 0,8 54-64 0 0,34 38-1 0 0,3-43-3783 0 0,-37-69 145 0 0,2-3-4512 0 0,-6-9 4998 0 0</inkml:trace>
  <inkml:trace contextRef="#ctx0" brushRef="#br0" timeOffset="17982.722">3034 483 0 0 0,'0'0'388'0'0,"0"0"586"0"0,0 0 221 0 0,0 0-105 0 0,0 0-264 0 0,0 0-266 0 0,0 0-147 0 0,0 0-20 0 0,3 2 68 0 0,3 2-170 0 0,-1 1 0 0 0,0 1 0 0 0,0-1 0 0 0,-1 1 0 0 0,1 0 0 0 0,-1 0 0 0 0,0 0 0 0 0,-1 1 0 0 0,0-1 0 0 0,0 1 0 0 0,0 0 0 0 0,-1 0 0 0 0,0 0 0 0 0,0 0 0 0 0,-1 0 0 0 0,1 1 0 0 0,-2-1 0 0 0,1 0 0 0 0,-1 1 0 0 0,0-1 0 0 0,-1 0 0 0 0,0 0 0 0 0,0 1 0 0 0,-1 3-291 0 0,2 14 322 0 0,-26 125 459 0 0,23-142-917 0 0,2-8-4046 0 0,1-1-4349 0 0,0-2 6993 0 0</inkml:trace>
  <inkml:trace contextRef="#ctx0" brushRef="#br0" timeOffset="18396.158">2858 461 0 0 0,'0'0'669'0'0,"0"0"224"0"0,0 0 91 0 0,0 0 9 0 0,0 0-18 0 0,0 0 7 0 0,0 0 18 0 0,0 0-36 0 0,0 0-26 0 0,8 6 17 0 0,82 40 2967 0 0,133-42 172 0 0,-113-8-3945 0 0,-43 0-3103 0 0,-68 9-2666 0 0,-8 6 1584 0 0,8-9 2410 0 0,-4 2-1656 0 0</inkml:trace>
  <inkml:trace contextRef="#ctx0" brushRef="#br0" timeOffset="18692.28">2961 855 1792 0 0,'0'0'1155'0'0,"0"0"-97"0"0,0 0 251 0 0,0 0 455 0 0,0 0 373 0 0,0 0-36 0 0,0 0-366 0 0,0 0-415 0 0,0 0-337 0 0,0 0-246 0 0,0 0-151 0 0,0 0-105 0 0,0 0-105 0 0,33-4-56 0 0,102-14-77 0 0,-11 2-110 0 0,-64 9-4515 0 0,-44 5-986 0 0,-3 1-3112 0 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0 0 0,'0'0'818'0'0,"11"-3"99"0"0,32-6 183 0 0,19 3 3363 0 0,39 4 1946 0 0,49-10-3921 0 0,-17 11-2484 0 0,-126 8-1997 0 0,-17 8-6957 0 0,2-11 3694 0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34 0 0 0,'0'0'1258'0'0,"0"0"69"0"0,0 0-287 0 0,0 0-357 0 0,0 0-225 0 0,0 0-71 0 0,0 0 43 0 0,0 0 124 0 0,-11 0 1069 0 0,56-3 4968 0 0,26-11-3562 0 0,-46 8-2786 0 0,0 2 1 0 0,1 0 0 0 0,-1 2-1 0 0,1 1 1 0 0,21 2-244 0 0,-15-1-235 0 0,26 9-2597 0 0,-34-4-3709 0 0,-16-4-2401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2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1 509 2649 0 0,'0'0'1291'0'0,"0"0"-366"0"0,0 0-342 0 0,0 0-215 0 0,0 0 27 0 0,0 0 225 0 0,0 0 304 0 0,0 0 279 0 0,0 0 163 0 0,0 0 11 0 0,0 0-114 0 0,28-4-168 0 0,93-15-152 0 0,-112 17-833 0 0,368-59 3817 0 0,105 7-3927 0 0,-267 47-263 0 0,-214 7 177 0 0,0 0 1 0 0,1-1-1 0 0,-1 1 0 0 0,0 0 0 0 0,0 0 1 0 0,0-1-1 0 0,1 1 0 0 0,-1 0 0 0 0,0 0 1 0 0,0 0-1 0 0,0 1 0 0 0,1-1 0 0 0,-1 0 1 0 0,0 0-1 0 0,0 1 0 0 0,0-1 0 0 0,0 1 1 0 0,0-1-1 0 0,1 1 0 0 0,-1-1 0 0 0,0 1 1 0 0,0 0-1 0 0,0-1 0 0 0,0 1 0 0 0,-1 0 1 0 0,1 0-1 0 0,0 0 0 0 0,0-1 1 0 0,0 1-1 0 0,-1 0 0 0 0,1 0 0 0 0,0 0 1 0 0,-1 1-1 0 0,1-1 0 0 0,-1 0 0 0 0,1 0 1 0 0,-1 0-1 0 0,0 0 0 0 0,1 0 0 0 0,-1 1 1 0 0,0-1-1 0 0,0 0 0 0 0,0 0 0 0 0,0 0 1 0 0,0 1-1 0 0,0-1 0 0 0,0 0 0 0 0,0 1 86 0 0,-53 31-9153 0 0,38-25 3646 0 0</inkml:trace>
  <inkml:trace contextRef="#ctx0" brushRef="#br0" timeOffset="226.303">45 774 5441 0 0,'0'0'779'0'0,"0"0"-378"0"0,0 0-174 0 0,0 0 253 0 0,0 0 394 0 0,0 0 318 0 0,0 0 142 0 0,37-2-49 0 0,118-6-154 0 0,220-41 2766 0 0,-205 26-3499 0 0,85-13-3277 0 0,-206 24-866 0 0,-13-19-5752 0 0,-31 23 8334 0 0,-3 4 1008 0 0</inkml:trace>
  <inkml:trace contextRef="#ctx0" brushRef="#br0" timeOffset="552.135">678 49 0 0 0,'0'0'599'0'0,"0"0"829"0"0,0 0 382 0 0,0 0 209 0 0,0 0-3 0 0,0 0-233 0 0,0 0-397 0 0,0 0-499 0 0,0 0-430 0 0,0 0-249 0 0,0 0-65 0 0,-6-11 61 0 0,1 3-140 0 0,-11-21 205 0 0,33 48 549 0 0,11 13-248 0 0,2-1 1 0 0,1-2-1 0 0,2 0 1 0 0,0-3-1 0 0,2-1 1 0 0,1-1-1 0 0,1-2 1 0 0,21 9-571 0 0,163 88 601 0 0,-217-118-587 0 0,-1 1 1 0 0,1 0-1 0 0,-1 0 0 0 0,1 1 1 0 0,-1-1-1 0 0,0 1 0 0 0,0-1 1 0 0,0 1-1 0 0,0 0 0 0 0,-1 0 1 0 0,1 0-1 0 0,-1 1 0 0 0,0-1 1 0 0,0 1-1 0 0,0-1 0 0 0,0 1 1 0 0,0 0-1 0 0,-1-1 0 0 0,0 1 1 0 0,0 0-1 0 0,0 0 0 0 0,0 0 0 0 0,0 0 1 0 0,-1 0-1 0 0,0 0 0 0 0,0 0 1 0 0,0 0-1 0 0,0 0 0 0 0,-1 1 1 0 0,0-1-1 0 0,1-1 0 0 0,-1 1 1 0 0,-1 0-1 0 0,1 0 0 0 0,-1 0 1 0 0,1 0-1 0 0,-1-1 0 0 0,0 1 1 0 0,0-1-1 0 0,-1 0 0 0 0,1 1 1 0 0,-3 1-15 0 0,-42 44 247 0 0,-2-3 0 0 0,-1-2 0 0 0,-58 38-247 0 0,-69 60 467 0 0,164-130-465 0 0,1 0 0 0 0,0 1 0 0 0,1 0 0 0 0,0 1 0 0 0,2 0 1 0 0,-1 1-1 0 0,2-1 0 0 0,0 2 0 0 0,0-1 0 0 0,2 1 0 0 0,-4 12-2 0 0,11 62-3488 0 0,14-68-5006 0 0,-10-17-613 0 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0,'0'0'1722'0'0,"0"0"121"0"0,0 0 145 0 0,0 0 177 0 0,0 0-37 0 0,0 0-320 0 0,0 0-443 0 0,0 0-444 0 0,0 0-285 0 0,0 0-114 0 0,0 0 29 0 0,0 0 109 0 0,4 0 93 0 0,342-33 3834 0 0,-261 31-4311 0 0,0 0-5216 0 0,-82 9-5232 0 0,-3-7 3359 0 0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6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4681 0 0,'0'0'2138'0'0,"0"0"-761"0"0,0 0-235 0 0,0 0 306 0 0,0 0 418 0 0,0 0 150 0 0,0 0-299 0 0,0 0-453 0 0,0 0-356 0 0,0 0-236 0 0,36-6-151 0 0,114-17-132 0 0,15-11 243 0 0,-101 20-1001 0 0,71-13 168 0 0,-45 21-9824 0 0,-76 6-151 0 0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4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1824 0 0,'0'0'1393'0'0,"0"0"-268"0"0,0 0-214 0 0,0 0 49 0 0,0 0 247 0 0,0 0 296 0 0,0 0 107 0 0,0 0-124 0 0,0 0-312 0 0,0 0-369 0 0,0 0-316 0 0,0 0-213 0 0,0 0-108 0 0,-7 8 86 0 0,-35 83 742 0 0,6-4-451 0 0,-113 227 259 0 0,145-306-798 0 0,-7 7 4 0 0,2 0 0 0 0,0 1 0 0 0,0 1 0 0 0,2-1 0 0 0,0 1 0 0 0,1 0 0 0 0,0 1 0 0 0,2 0 0 0 0,0-1 0 0 0,1 1 0 0 0,-1 12-10 0 0,6-27 28 0 0,-1-1-1 0 0,1 0 0 0 0,0 0 1 0 0,-1 0-1 0 0,1 0 0 0 0,0 0 1 0 0,0 0-1 0 0,0 0 0 0 0,0 0 1 0 0,1-1-1 0 0,-1 1 0 0 0,0-1 1 0 0,1 0-1 0 0,-1 0 0 0 0,1 0 1 0 0,-1 0-1 0 0,1 0 0 0 0,-1 0 1 0 0,1-1-1 0 0,0 1 0 0 0,0-1 1 0 0,-1 1-1 0 0,1-1 0 0 0,0 0 1 0 0,-1 0-1 0 0,1-1 0 0 0,0 1 1 0 0,0 0-1 0 0,-1-1 0 0 0,1 0 1 0 0,0 0-28 0 0,6 1 94 0 0,17-1 78 0 0,-1-1 0 0 0,1-1 1 0 0,-1-2-1 0 0,0 0 0 0 0,-1-2 0 0 0,1 0 1 0 0,20-11-173 0 0,73-26-212 0 0,-106 24-1680 0 0,-11 4-4707 0 0,-1 8 1160 0 0,0 4-213 0 0</inkml:trace>
  <inkml:trace contextRef="#ctx0" brushRef="#br0" timeOffset="301.746">0 402 696 0 0,'0'0'1443'0'0,"0"0"-469"0"0,0 0 75 0 0,0 0 381 0 0,0 0 312 0 0,0 0 103 0 0,32-2-163 0 0,99-9-316 0 0,22-3 1303 0 0,129-3-1802 0 0,-252 16-1491 0 0,9 0-2167 0 0,-14 4-3952 0 0,-17 0 1138 0 0</inkml:trace>
  <inkml:trace contextRef="#ctx0" brushRef="#br0" timeOffset="613.935">976 417 4913 0 0,'0'0'1322'0'0,"0"0"-598"0"0,0 0-177 0 0,0 0 347 0 0,0 0 475 0 0,0 0 295 0 0,0 0-48 0 0,0 0-330 0 0,0 0-358 0 0,0 0-300 0 0,0 0-193 0 0,0 0-91 0 0,0 0-44 0 0,2 27-48 0 0,5 84-40 0 0,-16 28 264 0 0,-13-21-3496 0 0,20-111 876 0 0,2-1-7169 0 0,0-5 5880 0 0</inkml:trace>
  <inkml:trace contextRef="#ctx0" brushRef="#br0" timeOffset="916.55">880 461 0 0 0,'0'0'1430'0'0,"0"0"183"0"0,0 0 196 0 0,0 0 83 0 0,0 0-136 0 0,0 0-278 0 0,0 0-247 0 0,34-8-205 0 0,108-28-193 0 0,-119 30-569 0 0,0 0-1 0 0,0 2 0 0 0,0 1 1 0 0,1 0-1 0 0,-1 2 0 0 0,15 1-263 0 0,-3 1-144 0 0,-4 14-2309 0 0,-28 10-7209 0 0,-3-21 7273 0 0</inkml:trace>
  <inkml:trace contextRef="#ctx0" brushRef="#br0" timeOffset="1169.667">928 656 168 0 0,'0'0'1880'0'0,"0"0"-597"0"0,0 0-18 0 0,0 0 431 0 0,0 0 314 0 0,0 0-67 0 0,0 0-405 0 0,0 0-468 0 0,0 0-325 0 0,0 0-196 0 0,0 0-146 0 0,31-4-126 0 0,97-14-98 0 0,-27 0-259 0 0,-71 12-475 0 0,12-1-2850 0 0,-15 5-3243 0 0,-14 2 2330 0 0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0 0 0,'0'0'888'0'0,"0"0"439"0"0,0 0 327 0 0,0 0 74 0 0,0 0-134 0 0,0 0-191 0 0,0 0-143 0 0,0 0-80 0 0,0 0-53 0 0,24 1-57 0 0,154 9 1477 0 0,-99-13-1954 0 0,0-3 0 0 0,76-15-593 0 0,-86 6-1003 0 0,-13 2-2376 0 0,-19 8-3302 0 0,-23 1 780 0 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0.1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30 489 0 0 0,'0'0'728'0'0,"0"0"495"0"0,0 0 48 0 0,0 0-83 0 0,0 0-113 0 0,0 0-91 0 0,-5-1-106 0 0,-14-4-83 0 0,14 4-43 0 0,21 1 2044 0 0,83-5 1750 0 0,49-15-2582 0 0,14-3-1532 0 0,-162 23-536 0 0,31 0-414 0 0,-23 3-3853 0 0,-3 4-6086 0 0,-3-6 7275 0 0</inkml:trace>
  <inkml:trace contextRef="#ctx0" brushRef="#br0" timeOffset="416.937">860 139 48 0 0,'0'0'882'0'0,"0"0"-94"0"0,0 0 159 0 0,0 0 390 0 0,0 0 390 0 0,0 0 127 0 0,0 0-235 0 0,0 0-476 0 0,0 0-456 0 0,0 0-271 0 0,0 0-105 0 0,0 0 45 0 0,0 0 88 0 0,7 1 65 0 0,-6-1-471 0 0,1 0-1 0 0,-1 0 0 0 0,0 0 1 0 0,1 0-1 0 0,-1 0 1 0 0,0 0-1 0 0,1 0 0 0 0,-1 1 1 0 0,0-1-1 0 0,1 1 1 0 0,-1-1-1 0 0,0 1 0 0 0,1-1 1 0 0,-1 1-1 0 0,0 0 1 0 0,0-1-1 0 0,0 1 0 0 0,0 0 1 0 0,0 0-1 0 0,0 0 1 0 0,0 0-1 0 0,0 0 0 0 0,0 0 1 0 0,0 0-1 0 0,0 0 1 0 0,-1 1-1 0 0,1-1 0 0 0,0 0 1 0 0,-1 0-1 0 0,1 1 1 0 0,-1-1-1 0 0,0 0 1 0 0,1 1-1 0 0,-1-1 0 0 0,0 0 1 0 0,0 1-1 0 0,0-1 1 0 0,1 1-1 0 0,-2-1 0 0 0,1 0 1 0 0,0 2-38 0 0,-3 157 1942 0 0,-3-52-1585 0 0,6 32-537 0 0,-13-107-1760 0 0,3-25-2549 0 0,0-5-5079 0 0,8-3 8844 0 0</inkml:trace>
  <inkml:trace contextRef="#ctx0" brushRef="#br0" timeOffset="773.165">593 102 0 0 0,'0'0'735'0'0,"0"0"302"0"0,0 0 312 0 0,0 0 206 0 0,0 0-11 0 0,0 0-156 0 0,0 0-185 0 0,0 0-132 0 0,0 0-65 0 0,0 0-66 0 0,0 0-83 0 0,26-3-76 0 0,81-12-61 0 0,84 11 1751 0 0,24 4-2885 0 0,-194 12-3355 0 0,-19 5-5646 0 0,-2-12 6356 0 0</inkml:trace>
  <inkml:trace contextRef="#ctx0" brushRef="#br0" timeOffset="1152.309">518 640 2609 0 0,'0'0'741'0'0,"0"0"91"0"0,0 0 482 0 0,0 0 457 0 0,0 0 208 0 0,0 0-184 0 0,0 0-419 0 0,31-4-351 0 0,100-15-252 0 0,15-14 665 0 0,50-3-2124 0 0,-168 34-1214 0 0,0 0-6465 0 0,-21 2 3663 0 0</inkml:trace>
  <inkml:trace contextRef="#ctx0" brushRef="#br0" timeOffset="8157.902">1234 736 0 0 0,'0'0'439'0'0,"0"0"569"0"0,0 0-9 0 0,0 0-148 0 0,0 0-55 0 0,30-22 16 0 0,96-68 34 0 0,104-85 3605 0 0,-205 155-4067 0 0,-1-1 0 0 0,-1 0 0 0 0,0-2 1 0 0,-2-1-1 0 0,-1 0 0 0 0,11-20-384 0 0,-29 43 30 0 0,-1 0 1 0 0,0 0 0 0 0,1-1-1 0 0,-1 1 1 0 0,0-1 0 0 0,0 1-1 0 0,0-1 1 0 0,0 1 0 0 0,0-1-1 0 0,-1 0 1 0 0,1 1 0 0 0,0-1-1 0 0,-1 0 1 0 0,1 0 0 0 0,-1 1-1 0 0,1-1 1 0 0,-1 0 0 0 0,0 0-1 0 0,0 0 1 0 0,0 0 0 0 0,0 1-1 0 0,0-1 1 0 0,0 0 0 0 0,-1 0-1 0 0,1 0 1 0 0,-1 0 0 0 0,1 1 0 0 0,-1-1-1 0 0,0 0 1 0 0,1 1 0 0 0,-1-1-1 0 0,0 0 1 0 0,0 1 0 0 0,0-1-1 0 0,0 1 1 0 0,-1-1 0 0 0,1 1-1 0 0,0 0 1 0 0,0-1 0 0 0,-1 1-1 0 0,1 0 1 0 0,-1 0 0 0 0,1 0-1 0 0,-2 0-30 0 0,-4 4-117 0 0,-1 0-1 0 0,0 1 1 0 0,1 0 0 0 0,-1 0-1 0 0,1 1 1 0 0,1 0-1 0 0,-1 0 1 0 0,0 1-1 0 0,1-1 1 0 0,0 1 0 0 0,1 1-1 0 0,-1-1 1 0 0,1 1-1 0 0,1 0 1 0 0,-1 0-1 0 0,1 1 1 0 0,0-1 0 0 0,0 2 117 0 0,0-1-19 0 0,-1 0 1 0 0,1 1 0 0 0,1 0 0 0 0,-1 0-1 0 0,2 0 1 0 0,-1 0 0 0 0,1 0 0 0 0,0 0 0 0 0,1 1-1 0 0,0-1 1 0 0,1 0 0 0 0,0 1 0 0 0,1 3 18 0 0,-1-9 14 0 0,1-1 0 0 0,0 1 0 0 0,0 0 0 0 0,1-1 0 0 0,-1 1 1 0 0,1-1-1 0 0,0 1 0 0 0,0-1 0 0 0,0 0 0 0 0,0 0 0 0 0,0 0 1 0 0,1 0-1 0 0,-1 0 0 0 0,1 0 0 0 0,0-1 0 0 0,0 1 0 0 0,0-1 1 0 0,0 0-1 0 0,1 0 0 0 0,-1 0 0 0 0,0 0 0 0 0,4 1-14 0 0,11 2 141 0 0,0-1-1 0 0,0 0 1 0 0,0-2-1 0 0,1 0 1 0 0,0-1-1 0 0,-1 0 1 0 0,1-2-1 0 0,0 0 1 0 0,-1-1-1 0 0,1-1 1 0 0,-1-1-1 0 0,0-1 1 0 0,0 0 0 0 0,-1-1-1 0 0,1-1 1 0 0,-1 0-1 0 0,0-2 1 0 0,-1 0-1 0 0,0-1 1 0 0,-1 0-1 0 0,0-1 1 0 0,0-1-1 0 0,-1 0 1 0 0,-1-1-1 0 0,0-1 1 0 0,-1 0-1 0 0,3-5-140 0 0,-12 16-11 0 0,-1-1 1 0 0,1 1-1 0 0,-1-1 0 0 0,0 1 0 0 0,0-1 0 0 0,0 0 0 0 0,-1 0 0 0 0,1 0 1 0 0,-1 0-1 0 0,0 0 0 0 0,0 0 0 0 0,0 0 0 0 0,-1 0 0 0 0,1 0 0 0 0,-1 0 1 0 0,0-1-1 0 0,0 1 0 0 0,-1 0 0 0 0,1 0 0 0 0,-1 0 0 0 0,0 0 0 0 0,0 0 1 0 0,0 0-1 0 0,-1 0 0 0 0,0 0 0 0 0,1 0 0 0 0,-1 0 0 0 0,0 1 0 0 0,-1-1 1 0 0,1 1-1 0 0,-1 0 0 0 0,1-1 0 0 0,-1 1 0 0 0,0 0 0 0 0,-1 0 11 0 0,2 5-63 0 0,-1-1 1 0 0,0 1-1 0 0,1-1 0 0 0,0 1 0 0 0,-1 0 1 0 0,1 0-1 0 0,0 0 0 0 0,0 0 0 0 0,0 1 0 0 0,0-1 1 0 0,0 1-1 0 0,0-1 0 0 0,1 1 0 0 0,-1-1 0 0 0,1 1 1 0 0,0 0-1 0 0,0 0 0 0 0,0 0 0 0 0,0 0 0 0 0,0-1 1 0 0,1 1-1 0 0,-1 0 0 0 0,1 0 0 0 0,0 3 63 0 0,-2 0 16 0 0,-1 0 0 0 0,2 0 0 0 0,-1 0-1 0 0,1 0 1 0 0,0 0 0 0 0,0 0 0 0 0,1 1-1 0 0,0-1 1 0 0,0 0 0 0 0,0 0 0 0 0,1 1-1 0 0,0-1 1 0 0,0 0 0 0 0,0 0 0 0 0,1 0 0 0 0,0 0-1 0 0,0 0 1 0 0,1 0 0 0 0,-1-1 0 0 0,1 1-1 0 0,1-1 1 0 0,-1 1 0 0 0,1-1 0 0 0,0 0-1 0 0,0-1 1 0 0,0 1 0 0 0,0-1 0 0 0,5 4-16 0 0,5-3 103 0 0,1 0 1 0 0,0-1-1 0 0,0 0 1 0 0,0-1-1 0 0,0-1 1 0 0,1 0-1 0 0,-1-1 1 0 0,0-1-1 0 0,1-1 1 0 0,-1 0-1 0 0,0 0 1 0 0,1-2-1 0 0,-1 0 1 0 0,0-1-1 0 0,0 0 1 0 0,-1-1-1 0 0,0-1 1 0 0,0 0-1 0 0,0-1 1 0 0,0 0-1 0 0,-1-1 1 0 0,0-1-1 0 0,0-1-103 0 0,4-1 45 0 0,-1-1 1 0 0,0-1-1 0 0,-1 0 0 0 0,-1-1 0 0 0,0 0 0 0 0,-1-2 0 0 0,0 1 0 0 0,-1-1 1 0 0,-1-1-1 0 0,0 0 0 0 0,-2-1 0 0 0,0 0 0 0 0,-1-1 0 0 0,0 1 0 0 0,-2-2 1 0 0,0 1-1 0 0,-1 0 0 0 0,-1-1 0 0 0,-1 0 0 0 0,-1 0 0 0 0,0-12-45 0 0,-3 33-1 0 0,0-1 0 0 0,1 1-1 0 0,-1 0 1 0 0,1-1-1 0 0,-1 1 1 0 0,0 0-1 0 0,0-1 1 0 0,1 1 0 0 0,-1-1-1 0 0,0 0 1 0 0,0 1-1 0 0,0-1 1 0 0,0 0 0 0 0,1 1-1 0 0,-1-1 1 0 0,0 0-1 0 0,0 0 1 0 0,0 0-1 0 0,0 1 1 0 0,0-1 0 0 0,0 0-1 0 0,0 0 1 0 0,0-1-1 0 0,0 1 1 0 0,1 0-1 0 0,-1 0 1 0 0,0 0 0 0 0,0-1-1 0 0,0 1 1 0 0,0 0-1 0 0,0-1 1 0 0,1 1 0 0 0,-1-1-1 0 0,0 1 1 0 0,0-1-1 0 0,0 1 1 0 0,1-1-1 0 0,-1 1 1 0 0,0-1 0 0 0,1 0-1 0 0,-1 1 1 0 0,1-1-1 0 0,-1 0 1 0 0,1 0 0 0 0,-1 1-1 0 0,1-1 1 0 0,-1 0-1 0 0,1 0 1 0 0,0 0-1 0 0,-1 0 1 0 0,1 0 0 0 0,0 1-1 0 0,0-1 1 0 0,0 0-1 0 0,0 0 1 0 0,0 0-1 0 0,0 0 1 0 0,0 0 0 0 0,0 0-1 0 0,0 0 1 0 0,0 0-1 0 0,1 0 2 0 0,-7 17-2 0 0,0 1-1 0 0,2 0 1 0 0,0 0-1 0 0,1 0 0 0 0,1 0 1 0 0,0 1-1 0 0,2-1 1 0 0,0 1-1 0 0,1-1 0 0 0,0 1 1 0 0,1-1-1 0 0,2 0 1 0 0,-1 1-1 0 0,2-2 1 0 0,0 1-1 0 0,1 0 0 0 0,1-1 3 0 0,2-1-67 0 0,1 0-1 0 0,0-1 1 0 0,1-1-1 0 0,1 1 1 0 0,0-2-1 0 0,0 1 0 0 0,11 6 68 0 0,29 17-4353 0 0,-30-31-5785 0 0,-16-2 7740 0 0</inkml:trace>
  <inkml:trace contextRef="#ctx0" brushRef="#br0" timeOffset="8524.354">3115 209 1728 0 0,'0'0'1003'0'0,"0"0"-241"0"0,0 0 169 0 0,0 0 480 0 0,0 0 358 0 0,0 0 12 0 0,0 0-330 0 0,0 0-396 0 0,0 0-291 0 0,0 0-172 0 0,0 0-81 0 0,0 0-45 0 0,-4 33-59 0 0,-15 99-72 0 0,9 41-294 0 0,5-168-1959 0 0,1-5-2292 0 0,2 0-1648 0 0,0 0 2837 0 0</inkml:trace>
  <inkml:trace contextRef="#ctx0" brushRef="#br0" timeOffset="8837.216">2756 253 0 0 0,'0'0'802'0'0,"0"0"487"0"0,0 0 257 0 0,0 0 22 0 0,36-3-153 0 0,111-13-240 0 0,101-12 2348 0 0,-143 9-3508 0 0,-100 17-683 0 0,-10 10-7625 0 0,2-6 7495 0 0,-1 5-776 0 0</inkml:trace>
  <inkml:trace contextRef="#ctx0" brushRef="#br0" timeOffset="9254.196">2834 533 0 0 0,'0'0'2425'0'0,"0"0"98"0"0,0 0-156 0 0,0 0-403 0 0,0 0-497 0 0,32-3-392 0 0,101-10-277 0 0,55-26 787 0 0,-157 31-1827 0 0,27-6-575 0 0,-21 7-5451 0 0,-27 7-609 0 0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3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0 0 0,'0'0'289'0'0,"0"0"440"0"0,0 0-105 0 0,0 0-235 0 0,0 0-184 0 0,0 0-60 0 0,62-7 5645 0 0,258 0 1806 0 0,496-56-2596 0 0,-82 29-4308 0 0,-370 12-1073 0 0,-223 0-1326 0 0,-72 6-1647 0 0,-46 10-641 0 0,-1-1-3619 0 0,-16 7 3206 0 0</inkml:trace>
  <inkml:trace contextRef="#ctx0" brushRef="#br0" timeOffset="990.311">1115 387 0 0 0,'0'0'293'0'0,"0"0"597"0"0,0 0 404 0 0,0 0 104 0 0,0 0-187 0 0,0 0-330 0 0,0 0-335 0 0,0 0-226 0 0,0 0-46 0 0,0 0 118 0 0,3-2 149 0 0,14 3 584 0 0,-26 32-4 0 0,5-24-1007 0 0,-45 115 1212 0 0,-5-2 0 0 0,-6-1-1326 0 0,59-120 3 0 0,-81 164 548 0 0,81-164-483 0 0,1-1 5 0 0,0 0 35 0 0,0 0 37 0 0,0 0 75 0 0,3-9 441 0 0,115-160 528 0 0,157-220-897 0 0,-219 323-184 0 0,-56 66-108 0 0,1-1 1 0 0,-1 1-1 0 0,0-1 0 0 0,0 1 1 0 0,0 0-1 0 0,1-1 0 0 0,-1 1 0 0 0,0-1 1 0 0,0 1-1 0 0,1 0 0 0 0,-1-1 1 0 0,0 1-1 0 0,1 0 0 0 0,-1-1 0 0 0,0 1 1 0 0,1 0-1 0 0,-1 0 0 0 0,1-1 0 0 0,-1 1 1 0 0,0 0-1 0 0,1 0 0 0 0,-1 0 1 0 0,1 0-1 0 0,-1-1 0 0 0,1 1 0 0 0,-1 0 1 0 0,0 0-1 0 0,1 0 0 0 0,-1 0 1 0 0,1 0-1 0 0,-1 0 0 0 0,1 0 0 0 0,-1 0 1 0 0,1 0-1 0 0,-1 1 0 0 0,1-1 0 0 0,-1 0 1 0 0,0 0-1 0 0,1 0 0 0 0,-1 0 1 0 0,1 1-1 0 0,-1-1 0 0 0,0 0 0 0 0,1 0 1 0 0,-1 1-1 0 0,1-1 0 0 0,-1 0 0 0 0,0 1 1 0 0,0-1-1 0 0,1 0 0 0 0,-1 1 1 0 0,0-1-1 0 0,1 0 0 0 0,-1 1 0 0 0,0-1 1 0 0,0 1-1 0 0,0-1 0 0 0,0 1 1 0 0,1-1-1 0 0,-1 0 0 0 0,0 1 0 0 0,0-1 1 0 0,0 1-1 0 0,0-1 0 0 0,0 1 0 0 0,0-1 1 0 0,0 1-1 0 0,0-1 0 0 0,0 1 0 0 0,2 46 125 0 0,-2-32-73 0 0,10 282 782 0 0,8-236-740 0 0,13-61 351 0 0,22-57 156 0 0,262-304-546 0 0,-310 356-56 0 0,-1 0-7 0 0,1-1 0 0 0,-1 1 1 0 0,1 1-1 0 0,1-1 1 0 0,-1 1-1 0 0,1 0 1 0 0,-1 0-1 0 0,1 0 1 0 0,0 1-1 0 0,1 0 1 0 0,-1 0-1 0 0,0 1 0 0 0,1-1 1 0 0,5 0 7 0 0,-11 4 1 0 0,1 1 0 0 0,-1-1 1 0 0,0 1-1 0 0,0-1 0 0 0,1 1 0 0 0,-1-1 1 0 0,0 1-1 0 0,0 0 0 0 0,-1-1 0 0 0,1 1 1 0 0,0 0-1 0 0,-1 0 0 0 0,1 0 0 0 0,-1-1 1 0 0,1 1-1 0 0,-1 0 0 0 0,0 0 0 0 0,0 0 1 0 0,0 0-1 0 0,0 0 0 0 0,0 0 0 0 0,0 0 1 0 0,0 0-1 0 0,-1-1 0 0 0,1 1 0 0 0,-1 0 1 0 0,1 1-2 0 0,-1 7 22 0 0,-28 272 673 0 0,39-116-276 0 0,-7-18-453 0 0,-18-109-2543 0 0,10-32-2010 0 0,0-2-3677 0 0,2-5 3968 0 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4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9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7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3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3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3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4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7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4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9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6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7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9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4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7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1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2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6">2169 737 4369 0 0,'0'0'1874'0'0,"0"0"-555"0"0,0 0 106 0 0,0 0 318 0 0,0 0 58 0 0,0 0-214 0 0,0 0-336 0 0,0 0-302 0 0,0 0-231 0 0,32-2-202 0 0,103-5-198 0 0,23-13-2042 0 0,-138 19-993 0 0,-1-1-3321 0 0,-6 1-1353 0 0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1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6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6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4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3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4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9">5161 969 3393 0 0,'0'0'3116'0'0,"0"0"-1187"0"0,0 0-374 0 0,0 0-35 0 0,0 0-62 0 0,34-4-138 0 0,112-11-188 0 0,94 1 1945 0 0,-239 14-3081 0 0,133 1 407 0 0,-47 20-3225 0 0,-73-17 835 0 0,2 3-4255 0 0,-11-4-1606 0 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7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7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3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7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5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2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7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1 432 0 0 0,'0'0'575'0'0,"0"0"984"0"0,0 0 468 0 0,0 0-23 0 0,0 0-262 0 0,0 0-274 0 0,0 0-197 0 0,0 0-94 0 0,17-2-65 0 0,127-11 2573 0 0,232-42 866 0 0,-231 36-5463 0 0,-144 19-30 0 0,-1 0-615 0 0,-5 8-9722 0 0,-1-5 4798 0 0</inkml:trace>
  <inkml:trace contextRef="#ctx0" brushRef="#br0" timeOffset="320.6">47 612 1776 0 0,'0'0'1773'0'0,"0"0"-268"0"0,0 0 134 0 0,0 0 303 0 0,0 0 137 0 0,0 0-144 0 0,0 0-386 0 0,0 0-402 0 0,33-7-306 0 0,105-21-217 0 0,148-14-1401 0 0,-251 42-3897 0 0,-20 0-781 0 0,-3 0-449 0 0</inkml:trace>
  <inkml:trace contextRef="#ctx0" brushRef="#br0" timeOffset="784.807">183 1 0 0 0,'0'0'903'0'0,"0"0"635"0"0,0 0 147 0 0,0 0-48 0 0,0 0-53 0 0,0 0-90 0 0,0 0-137 0 0,0 0-130 0 0,0 0-131 0 0,31 20-71 0 0,95 61-61 0 0,46 24 2751 0 0,-156-95-3509 0 0,7 2-30 0 0,0 2 0 0 0,-1 1 0 0 0,-1 1 0 0 0,0 0 0 0 0,14 16-176 0 0,-33-30 27 0 0,0 1 0 0 0,0 0 0 0 0,0 0 1 0 0,-1 0-1 0 0,1 0 0 0 0,-1 0 0 0 0,1 0 0 0 0,-1 0 1 0 0,0 0-1 0 0,0 1 0 0 0,-1-1 0 0 0,1 0 0 0 0,-1 1 1 0 0,1-1-1 0 0,-1 0 0 0 0,0 1 0 0 0,0-1 1 0 0,-1 1-1 0 0,1-1 0 0 0,-1 0 0 0 0,0 1 0 0 0,1-1 1 0 0,-1 0-1 0 0,-1 0 0 0 0,0 2-27 0 0,-144 209 635 0 0,110-165-770 0 0,-1-1 0 0 0,-3-2 1 0 0,-2-2-1 0 0,-36 30 135 0 0,51-44-2579 0 0,22-17-8381 0 0,5-12 4412 0 0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0,'0'0'1088'0'0,"0"0"455"0"0,0 0 262 0 0,0 0 6 0 0,0 0-238 0 0,0 0-359 0 0,0 0-231 0 0,0 0-36 0 0,0 0 65 0 0,0 0 123 0 0,0 0-7 0 0,14-1-93 0 0,105-2 1480 0 0,207 3 837 0 0,-213 7-1004 0 0,-164-43-1553 0 0,18 14-678 0 0,22 16-118 0 0,1-1 0 0 0,-1 0 1 0 0,1 0-1 0 0,0-1 0 0 0,1 0 1 0 0,0-1-1 0 0,0 0 1 0 0,1-1-1 0 0,0 1 0 0 0,1-1 1 0 0,0-1-1 0 0,-5-9 1 0 0,11 19-98 0 0,1 0 0 0 0,-1 0 0 0 0,1 0 0 0 0,-1 0 0 0 0,1 0 0 0 0,0 0 0 0 0,0 0 0 0 0,-1 0 0 0 0,1 0-1 0 0,0 0 1 0 0,0 0 0 0 0,0 0 0 0 0,0 0 0 0 0,0 0 0 0 0,0 0 0 0 0,0 0 0 0 0,1 0 0 0 0,-1 0 0 0 0,0 1 0 0 0,0-1 0 0 0,1 0 0 0 0,-1 0 0 0 0,1 0-1 0 0,-1 0 1 0 0,1 0 0 0 0,-1 0 0 0 0,1 1 0 0 0,-1-1 0 0 0,1 0 0 0 0,0 0 0 0 0,-1 1 0 0 0,1-1 0 0 0,0 0 0 0 0,0 1 0 0 0,0-1 0 0 0,-1 1-1 0 0,1-1 1 0 0,0 1 0 0 0,0-1 0 0 0,0 1 0 0 0,0 0 0 0 0,0-1 0 0 0,0 1 98 0 0,29-6-8527 0 0,-29 6 8247 0 0,13-1-10585 0 0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1112 0 0,'0'0'978'0'0,"0"0"-281"0"0,0 0 7 0 0,0 0 334 0 0,0 0 365 0 0,0 0 228 0 0,0 0-24 0 0,0 0-201 0 0,0 0-211 0 0,0 0-189 0 0,0 0-151 0 0,0 0-111 0 0,0 0-61 0 0,23 2-21 0 0,112 10 505 0 0,62-2 1176 0 0,-114-12-10266 0 0,-83 3 2864 0 0,0 1 2181 0 0,0-1-493 0 0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4305 0 0,'0'0'1731'0'0,"0"0"-680"0"0,0 0-144 0 0,0 0 418 0 0,0 0 324 0 0,0 0 43 0 0,0 0-321 0 0,0 0-443 0 0,0 0-296 0 0,32-2-208 0 0,99-9-129 0 0,84 6-1144 0 0,-180 8-4867 0 0,-26-3-1901 0 0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78 0 0 0,'0'0'529'0'0,"0"0"221"0"0,0 0 187 0 0,0 0 261 0 0,0 0 242 0 0,0 0 67 0 0,0 0-170 0 0,0 0-312 0 0,0 0-311 0 0,0 0-214 0 0,-4 5-72 0 0,-100 192 2342 0 0,88-168-2561 0 0,-19 39 113 0 0,-3-3-1 0 0,-3-1 1 0 0,-3-2 0 0 0,-22 22-322 0 0,9-22 414 0 0,236-264 1769 0 0,-7-4-1945 0 0,-36 44-76 0 0,-123 162-268 0 0,-17 26 150 0 0,-27 78 275 0 0,-15 83 32 0 0,43-162-319 0 0,4 104-25 0 0,1-128 9 0 0,0 1 1 0 0,0-1 0 0 0,0 0-1 0 0,0 0 1 0 0,0 0 0 0 0,0 0 0 0 0,0 0-1 0 0,1-1 1 0 0,-1 1 0 0 0,0-1-1 0 0,0 1 1 0 0,1-1 0 0 0,-1 0 0 0 0,0 0-1 0 0,1 0 1 0 0,-1 0 0 0 0,0 0-1 0 0,1 0 1 0 0,-1-1 0 0 0,0 1-1 0 0,0-1 1 0 0,1 1 0 0 0,-1-1 0 0 0,0 0-1 0 0,0 0 1 0 0,0 0 0 0 0,0 0-1 0 0,0-1 1 0 0,0 1 0 0 0,0 0 0 0 0,0-1-1 0 0,-1 0 1 0 0,1 1 0 0 0,0-2-17 0 0,30-24 104 0 0,-2-2 0 0 0,-1-1 1 0 0,-2-1-1 0 0,8-14-104 0 0,-17 23 29 0 0,137-187 61 0 0,-19 52-133 0 0,-134 185-169 0 0,-34 163 799 0 0,24 82 799 0 0,7-215-4156 0 0,1 1-3688 0 0,0-25 584 0 0,0-34-121 0 0</inkml:trace>
  <inkml:trace contextRef="#ctx0" brushRef="#br0" timeOffset="415.982">1540 1 1856 0 0,'0'0'865'0'0,"0"0"-133"0"0,0 0 139 0 0,0 0 341 0 0,0 0 263 0 0,0 0 46 0 0,0 0-208 0 0,-16 33-377 0 0,-51 104-351 0 0,14 10 290 0 0,15 21 254 0 0,25-16-303 0 0,14-149-760 0 0,0 0 0 0 0,1 0 0 0 0,-1 0 0 0 0,1 0 0 0 0,0-1 0 0 0,0 1 0 0 0,0 0 0 0 0,0-1 0 0 0,0 1 0 0 0,1-1 0 0 0,-1 0 0 0 0,1 1 0 0 0,-1-1 0 0 0,1-1 0 0 0,0 1 0 0 0,0 0 0 0 0,0-1 0 0 0,0 1-1 0 0,0-1 1 0 0,0 0 0 0 0,0 0 0 0 0,1 0 0 0 0,-1 0 0 0 0,0-1 0 0 0,1 1 0 0 0,-1-1 0 0 0,0 0 0 0 0,1 0 0 0 0,-1 0 0 0 0,0-1 0 0 0,1 1 0 0 0,-1-1 0 0 0,0 0 0 0 0,0 1 0 0 0,0-1 0 0 0,3-1-66 0 0,14 1 178 0 0,-8-1-110 0 0,0 0 0 0 0,0-1-1 0 0,0-1 1 0 0,-1 0 0 0 0,1 0 0 0 0,-1-1 0 0 0,0 0 0 0 0,0-1-1 0 0,7-6-67 0 0,3 1 1 0 0,6-24-1552 0 0,-31 17-8526 0 0,2 15 4345 0 0</inkml:trace>
  <inkml:trace contextRef="#ctx0" brushRef="#br0" timeOffset="779.502">1170 343 4281 0 0,'0'0'979'0'0,"0"0"-255"0"0,0 0 85 0 0,0 0 336 0 0,0 0 284 0 0,0 0 8 0 0,0 0-198 0 0,0 0-237 0 0,0 0-212 0 0,0 0-159 0 0,0 0-147 0 0,0 0-125 0 0,32 0-93 0 0,99 1-70 0 0,-44 0 30 0 0,-19 1-1231 0 0,-20-2-7174 0 0,-42 0 1366 0 0</inkml:trace>
  <inkml:trace contextRef="#ctx0" brushRef="#br0" timeOffset="1050.923">1833 527 5697 0 0,'0'0'1646'0'0,"0"0"-490"0"0,0 0-52 0 0,0 0 299 0 0,0 0 211 0 0,0 0-16 0 0,0 0-297 0 0,0 0-386 0 0,0 0-331 0 0,-1 33-210 0 0,-3 100-128 0 0,-2 65 89 0 0,6-197-799 0 0,0-1-283 0 0,0 0-408 0 0,0 0-605 0 0,0-1-1705 0 0,0-2 947 0 0,0 2-2029 0 0,0-2 1230 0 0</inkml:trace>
  <inkml:trace contextRef="#ctx0" brushRef="#br0" timeOffset="1309.901">1837 535 1984 0 0,'0'0'2334'0'0,"0"0"-1227"0"0,0 0-655 0 0,0 0 16 0 0,0 0 343 0 0,0 0 409 0 0,0 0 253 0 0,0 0-25 0 0,0 0-182 0 0,0 0-221 0 0,0 0-157 0 0,0 0-78 0 0,0 0-58 0 0,20 1-68 0 0,102 9 291 0 0,1-22-863 0 0,-100 7-453 0 0,-7 1-3051 0 0,-6 2-6426 0 0,-9 2 5540 0 0</inkml:trace>
  <inkml:trace contextRef="#ctx0" brushRef="#br0" timeOffset="1766.658">1772 719 2793 0 0,'0'0'1447'0'0,"0"0"-510"0"0,0 0 9 0 0,0 0 499 0 0,0 0 393 0 0,0 0 20 0 0,0 0-357 0 0,0 0-499 0 0,0 0-371 0 0,0 0-233 0 0,0 0-141 0 0,32-3-97 0 0,100-10-86 0 0,-5-9-1923 0 0,-115 19 671 0 0,11-1-4894 0 0,-12 4-116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6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16 0 0,'0'0'1586'0'0,"0"0"-174"0"0,0 0 190 0 0,0 0 338 0 0,0 0 238 0 0,0 0-6 0 0,0 0-331 0 0,0 0-460 0 0,0 0-423 0 0,0 0-277 0 0,0 0-127 0 0,0 0-37 0 0,0 0-26 0 0,15-4-23 0 0,160-28 950 0 0,134 9-1988 0 0,-233 23-3763 0 0,-47 0-1787 0 0,-16 0-2072 0 0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8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3361 0 0,'0'0'1113'0'0,"0"0"-23"0"0,0 0 432 0 0,0 0 398 0 0,0 0 147 0 0,0 0-188 0 0,36 0-411 0 0,116 0-309 0 0,118-12 2255 0 0,36-6-1707 0 0,-318 3-682 0 0,-140-40-1133 0 0,31-12 203 0 0,116 64-171 0 0,0-1 1 0 0,0 0 0 0 0,0 0-1 0 0,0-1 1 0 0,1 1 0 0 0,0-1-1 0 0,0 0 1 0 0,0 0-1 0 0,1 0 1 0 0,-1-1 0 0 0,1 1-1 0 0,0-1 1 0 0,1 0 0 0 0,0 0-1 0 0,0 0 1 0 0,0 0-1 0 0,0 0 1 0 0,1 0 0 0 0,0-1-1 0 0,0-2 76 0 0,15-30-3206 0 0,5 19-2358 0 0,-12 13 2142 0 0,3-4-4590 0 0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4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0,'0'0'267'0'0,"0"0"860"0"0,0 0 416 0 0,0 0 94 0 0,0 0-83 0 0,0 0-151 0 0,0 0-168 0 0,0 0-115 0 0,21 0 2115 0 0,85-9 2150 0 0,-41 2-4205 0 0,30 1-468 0 0,98-10-3119 0 0,-192 16 2308 0 0,33-5-4383 0 0,-15 0-3353 0 0,-12 1 2260 0 0</inkml:trace>
  <inkml:trace contextRef="#ctx0" brushRef="#br0" timeOffset="370.871">945 41 1952 0 0,'0'0'1459'0'0,"0"0"-878"0"0,0 0-391 0 0,0 0 225 0 0,0 0 543 0 0,0 0 530 0 0,0 0 243 0 0,0 0-103 0 0,0 0-333 0 0,0 0-323 0 0,0 0-187 0 0,0 0-88 0 0,0 0-34 0 0,0 31-32 0 0,0 142 505 0 0,-10 17 527 0 0,-23-36-1464 0 0,19-128-593 0 0,8-43-14112 0 0,6 13 10963 0 0</inkml:trace>
  <inkml:trace contextRef="#ctx0" brushRef="#br0" timeOffset="730.596">619 34 0 0 0,'0'0'523'0'0,"0"0"132"0"0,0 0-50 0 0,0 0 297 0 0,0 0 470 0 0,0 0 382 0 0,0 0 74 0 0,0 0-184 0 0,0 0-295 0 0,0 0-245 0 0,0 0-141 0 0,0 0-124 0 0,0 0-71 0 0,20-5-56 0 0,61-17-55 0 0,14 16 2005 0 0,204 21-868 0 0,-177 7-5568 0 0,-111-9-1023 0 0,-6-4-1742 0 0,-3-5 1518 0 0</inkml:trace>
  <inkml:trace contextRef="#ctx0" brushRef="#br0" timeOffset="1090.516">498 704 0 0 0,'0'0'216'0'0,"0"0"363"0"0,0 0 582 0 0,0 0 524 0 0,0 0 273 0 0,0 0-33 0 0,0 0-199 0 0,0 0-219 0 0,0 0-144 0 0,0 0-115 0 0,0 0-106 0 0,0 0-87 0 0,34 2-90 0 0,106 5-101 0 0,-58-15 539 0 0,162-25-196 0 0,-213 29-2936 0 0,-20 4-2374 0 0,-1-1-4872 0 0,-10 1 3778 0 0</inkml:trace>
  <inkml:trace contextRef="#ctx0" brushRef="#br0" timeOffset="2288.706">1275 671 1088 0 0,'0'0'1843'0'0,"0"0"-944"0"0,0 0-404 0 0,0 0 218 0 0,0 0 385 0 0,0 0 296 0 0,0 0 46 0 0,0 0-201 0 0,0 0-276 0 0,0 0-228 0 0,0 0-151 0 0,0 0-96 0 0,32-19-59 0 0,101-60-58 0 0,29-40 704 0 0,-148 108-1013 0 0,0-1 1 0 0,0 0-1 0 0,-1-1 1 0 0,-1-1 0 0 0,0 0-1 0 0,-1 0 1 0 0,-1-1-1 0 0,0-1 1 0 0,5-10-63 0 0,-6-59-75 0 0,-10 84 42 0 0,-1 0 0 0 0,0 0 0 0 0,1 1 0 0 0,-1-1 1 0 0,0 0-1 0 0,1 1 0 0 0,-1 0 0 0 0,0-1 0 0 0,1 1 0 0 0,-1 0 0 0 0,0 0 1 0 0,0 0-1 0 0,1 0 0 0 0,-1 0 0 0 0,0 0 0 0 0,0 0 0 0 0,1 1 0 0 0,-1-1 0 0 0,0 0 1 0 0,0 1-1 0 0,1 0 0 0 0,-1-1 0 0 0,1 1 0 0 0,-1 0 0 0 0,1 0 0 0 0,-1 0 0 0 0,1 0 1 0 0,-1 0-1 0 0,1 0 0 0 0,0 0 0 0 0,-1 1 0 0 0,1-1 0 0 0,0 0 0 0 0,0 1 33 0 0,-9 7-8 0 0,0 1-1 0 0,1 0 1 0 0,0 1-1 0 0,0 0 0 0 0,2 0 1 0 0,-1 1-1 0 0,1-1 1 0 0,1 2-1 0 0,0-1 0 0 0,1 1 1 0 0,0 0-1 0 0,1 0 1 0 0,0 0-1 0 0,1 1 0 0 0,1-1 1 0 0,0 1-1 0 0,1 0 1 0 0,0 11 8 0 0,1-22 20 0 0,0 1 0 0 0,1 0 1 0 0,0-1-1 0 0,-1 1 0 0 0,1-1 0 0 0,0 1 1 0 0,1-1-1 0 0,-1 1 0 0 0,1-1 1 0 0,-1 0-1 0 0,1 0 0 0 0,0 0 1 0 0,0 0-1 0 0,1 0 0 0 0,-1 0 1 0 0,1 0-1 0 0,-1-1 0 0 0,1 1 0 0 0,0-1 1 0 0,0 0-1 0 0,0 0 0 0 0,0 0 1 0 0,0 0-1 0 0,0 0 0 0 0,1-1 1 0 0,-1 0-1 0 0,0 1 0 0 0,1-1 0 0 0,1 0-20 0 0,108 8 1475 0 0,-87-15-1319 0 0,0-1 1 0 0,-1-1-1 0 0,1-1 1 0 0,-2-1 0 0 0,0-1-1 0 0,0-2 1 0 0,-1 0-1 0 0,0-1 1 0 0,-2-2-1 0 0,0 0 1 0 0,0-1 0 0 0,-1-1-1 0 0,-2-1 1 0 0,0-1-1 0 0,3-5-156 0 0,-14 19-31 0 0,-1 1 0 0 0,0-2 0 0 0,0 1-1 0 0,0-1 1 0 0,-1 1 0 0 0,0-2 0 0 0,0 1-1 0 0,-1 0 1 0 0,0-1 0 0 0,0 0 0 0 0,-1 0-1 0 0,0 0 1 0 0,0 0 0 0 0,-1-1 0 0 0,0 1 0 0 0,-1-1-1 0 0,0 1 1 0 0,0-1 0 0 0,-1-1 31 0 0,-1 10-47 0 0,0-1 1 0 0,0 0 0 0 0,0 0-1 0 0,-1 1 1 0 0,1-1-1 0 0,0 1 1 0 0,-1-1-1 0 0,1 1 1 0 0,0 0 0 0 0,-1 0-1 0 0,1-1 1 0 0,-1 1-1 0 0,1 0 1 0 0,0 0-1 0 0,-1 0 1 0 0,1 0 0 0 0,-1 1-1 0 0,1-1 1 0 0,0 0-1 0 0,-1 1 1 0 0,1-1 0 0 0,0 1-1 0 0,-1-1 1 0 0,1 1-1 0 0,0-1 1 0 0,0 1-1 0 0,-1 0 1 0 0,1 0 0 0 0,0-1-1 0 0,0 1 1 0 0,0 0-1 0 0,0 0 1 0 0,0 0-1 0 0,0 0 1 0 0,0 1 0 0 0,0-1-1 0 0,0 1 47 0 0,1-2 0 0 0,-9 8-12 0 0,1 1-1 0 0,0 0 1 0 0,1 1 0 0 0,0-1 0 0 0,0 1-1 0 0,1 1 1 0 0,0-1 0 0 0,1 1-1 0 0,0 0 1 0 0,1 0 0 0 0,0 1-1 0 0,1-1 1 0 0,0 1 0 0 0,1 0-1 0 0,0 0 1 0 0,1 0 0 0 0,0 7 12 0 0,0-13 17 0 0,1 0 1 0 0,-1 0 0 0 0,2 0-1 0 0,-1 0 1 0 0,1 0 0 0 0,-1 0-1 0 0,2 0 1 0 0,-1 0 0 0 0,1 0-1 0 0,0 0 1 0 0,0 0 0 0 0,0-1-1 0 0,1 1 1 0 0,0-1 0 0 0,0 1-1 0 0,0-1 1 0 0,1 0 0 0 0,0-1-1 0 0,0 1 1 0 0,0 0 0 0 0,0-1-1 0 0,1 0 1 0 0,0 0 0 0 0,0-1 0 0 0,0 1-1 0 0,0-1 1 0 0,0 0 0 0 0,2 0-18 0 0,4 1 107 0 0,0 0 1 0 0,0-1 0 0 0,0 0 0 0 0,0-1 0 0 0,1 0-1 0 0,-1-1 1 0 0,1 0 0 0 0,-1-1 0 0 0,1 0 0 0 0,-1-1 0 0 0,1 0-1 0 0,-1-1 1 0 0,1 0 0 0 0,-1-1 0 0 0,0-1 0 0 0,0 1-1 0 0,-1-2 1 0 0,1 1 0 0 0,-1-1 0 0 0,0-1 0 0 0,0 0 0 0 0,0 0-1 0 0,3-4-107 0 0,15-12 38 0 0,-1-2-1 0 0,-1 0 1 0 0,-1-1-1 0 0,-1-2 1 0 0,-2-1-1 0 0,0 0 0 0 0,-2-2-37 0 0,-9 14-8 0 0,0-1 0 0 0,-2-1-1 0 0,0 0 1 0 0,-1 0-1 0 0,0-1 1 0 0,-2 1-1 0 0,0-2 1 0 0,-1 1-1 0 0,-2-1 1 0 0,1 1 0 0 0,-2-1-1 0 0,-1-8 9 0 0,-1 28-3 0 0,-1-1-1 0 0,1 1 1 0 0,-1-1-1 0 0,1 0 1 0 0,-1 1-1 0 0,1-1 1 0 0,-1 1 0 0 0,0-1-1 0 0,0 1 1 0 0,1 0-1 0 0,-1-1 1 0 0,0 1-1 0 0,0-1 1 0 0,1 1-1 0 0,-1 0 1 0 0,0 0 0 0 0,0 0-1 0 0,0 0 1 0 0,1-1-1 0 0,-1 1 1 0 0,0 0-1 0 0,0 0 1 0 0,0 0-1 0 0,0 0 1 0 0,1 1 0 0 0,-1-1-1 0 0,0 0 1 0 0,0 0-1 0 0,0 0 1 0 0,1 1-1 0 0,-1-1 1 0 0,0 0-1 0 0,0 1 1 0 0,1-1-1 0 0,-1 1 1 0 0,0-1 0 0 0,1 1-1 0 0,-1-1 1 0 0,1 1-1 0 0,-1-1 1 0 0,0 1-1 0 0,1 0 1 0 0,-1-1-1 0 0,1 1 1 0 0,0 0 0 0 0,-1 0-1 0 0,1-1 1 0 0,-1 1 3 0 0,-8 14 14 0 0,0 1 0 0 0,1 0 0 0 0,1 0 0 0 0,0 1-1 0 0,1 0 1 0 0,1 0 0 0 0,1 0 0 0 0,0 1 0 0 0,2 0 0 0 0,0-1 0 0 0,0 1 0 0 0,2 0 0 0 0,1 16-14 0 0,8 54-64 0 0,34 38-1 0 0,3-43-3783 0 0,-37-69 145 0 0,2-3-4512 0 0,-6-9 4998 0 0</inkml:trace>
  <inkml:trace contextRef="#ctx0" brushRef="#br0" timeOffset="17982.722">3034 483 0 0 0,'0'0'388'0'0,"0"0"586"0"0,0 0 221 0 0,0 0-105 0 0,0 0-264 0 0,0 0-266 0 0,0 0-147 0 0,0 0-20 0 0,3 2 68 0 0,3 2-170 0 0,-1 1 0 0 0,0 1 0 0 0,0-1 0 0 0,-1 1 0 0 0,1 0 0 0 0,-1 0 0 0 0,0 0 0 0 0,-1 1 0 0 0,0-1 0 0 0,0 1 0 0 0,0 0 0 0 0,-1 0 0 0 0,0 0 0 0 0,0 0 0 0 0,-1 0 0 0 0,1 1 0 0 0,-2-1 0 0 0,1 0 0 0 0,-1 1 0 0 0,0-1 0 0 0,-1 0 0 0 0,0 0 0 0 0,0 1 0 0 0,-1 3-291 0 0,2 14 322 0 0,-26 125 459 0 0,23-142-917 0 0,2-8-4046 0 0,1-1-4349 0 0,0-2 6993 0 0</inkml:trace>
  <inkml:trace contextRef="#ctx0" brushRef="#br0" timeOffset="18396.158">2858 461 0 0 0,'0'0'669'0'0,"0"0"224"0"0,0 0 91 0 0,0 0 9 0 0,0 0-18 0 0,0 0 7 0 0,0 0 18 0 0,0 0-36 0 0,0 0-26 0 0,8 6 17 0 0,82 40 2967 0 0,133-42 172 0 0,-113-8-3945 0 0,-43 0-3103 0 0,-68 9-2666 0 0,-8 6 1584 0 0,8-9 2410 0 0,-4 2-1656 0 0</inkml:trace>
  <inkml:trace contextRef="#ctx0" brushRef="#br0" timeOffset="18692.28">2961 855 1792 0 0,'0'0'1155'0'0,"0"0"-97"0"0,0 0 251 0 0,0 0 455 0 0,0 0 373 0 0,0 0-36 0 0,0 0-366 0 0,0 0-415 0 0,0 0-337 0 0,0 0-246 0 0,0 0-151 0 0,0 0-105 0 0,0 0-105 0 0,33-4-56 0 0,102-14-77 0 0,-11 2-110 0 0,-64 9-4515 0 0,-44 5-986 0 0,-3 1-3112 0 0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0 0 0,'0'0'818'0'0,"11"-3"99"0"0,32-6 183 0 0,19 3 3363 0 0,39 4 1946 0 0,49-10-3921 0 0,-17 11-2484 0 0,-126 8-1997 0 0,-17 8-6957 0 0,2-11 3694 0 0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34 0 0 0,'0'0'1258'0'0,"0"0"69"0"0,0 0-287 0 0,0 0-357 0 0,0 0-225 0 0,0 0-71 0 0,0 0 43 0 0,0 0 124 0 0,-11 0 1069 0 0,56-3 4968 0 0,26-11-3562 0 0,-46 8-2786 0 0,0 2 1 0 0,1 0 0 0 0,-1 2-1 0 0,1 1 1 0 0,21 2-244 0 0,-15-1-235 0 0,26 9-2597 0 0,-34-4-3709 0 0,-16-4-2401 0 0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2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1 509 2649 0 0,'0'0'1291'0'0,"0"0"-366"0"0,0 0-342 0 0,0 0-215 0 0,0 0 27 0 0,0 0 225 0 0,0 0 304 0 0,0 0 279 0 0,0 0 163 0 0,0 0 11 0 0,0 0-114 0 0,28-4-168 0 0,93-15-152 0 0,-112 17-833 0 0,368-59 3817 0 0,105 7-3927 0 0,-267 47-263 0 0,-214 7 177 0 0,0 0 1 0 0,1-1-1 0 0,-1 1 0 0 0,0 0 0 0 0,0 0 1 0 0,0-1-1 0 0,1 1 0 0 0,-1 0 0 0 0,0 0 1 0 0,0 0-1 0 0,0 1 0 0 0,1-1 0 0 0,-1 0 1 0 0,0 0-1 0 0,0 1 0 0 0,0-1 0 0 0,0 1 1 0 0,0-1-1 0 0,1 1 0 0 0,-1-1 0 0 0,0 1 1 0 0,0 0-1 0 0,0-1 0 0 0,0 1 0 0 0,-1 0 1 0 0,1 0-1 0 0,0 0 0 0 0,0-1 1 0 0,0 1-1 0 0,-1 0 0 0 0,1 0 0 0 0,0 0 1 0 0,-1 1-1 0 0,1-1 0 0 0,-1 0 0 0 0,1 0 1 0 0,-1 0-1 0 0,0 0 0 0 0,1 0 0 0 0,-1 1 1 0 0,0-1-1 0 0,0 0 0 0 0,0 0 0 0 0,0 0 1 0 0,0 1-1 0 0,0-1 0 0 0,0 0 0 0 0,0 1 86 0 0,-53 31-9153 0 0,38-25 3646 0 0</inkml:trace>
  <inkml:trace contextRef="#ctx0" brushRef="#br0" timeOffset="226.303">45 774 5441 0 0,'0'0'779'0'0,"0"0"-378"0"0,0 0-174 0 0,0 0 253 0 0,0 0 394 0 0,0 0 318 0 0,0 0 142 0 0,37-2-49 0 0,118-6-154 0 0,220-41 2766 0 0,-205 26-3499 0 0,85-13-3277 0 0,-206 24-866 0 0,-13-19-5752 0 0,-31 23 8334 0 0,-3 4 1008 0 0</inkml:trace>
  <inkml:trace contextRef="#ctx0" brushRef="#br0" timeOffset="552.135">678 49 0 0 0,'0'0'599'0'0,"0"0"829"0"0,0 0 382 0 0,0 0 209 0 0,0 0-3 0 0,0 0-233 0 0,0 0-397 0 0,0 0-499 0 0,0 0-430 0 0,0 0-249 0 0,0 0-65 0 0,-6-11 61 0 0,1 3-140 0 0,-11-21 205 0 0,33 48 549 0 0,11 13-248 0 0,2-1 1 0 0,1-2-1 0 0,2 0 1 0 0,0-3-1 0 0,2-1 1 0 0,1-1-1 0 0,1-2 1 0 0,21 9-571 0 0,163 88 601 0 0,-217-118-587 0 0,-1 1 1 0 0,1 0-1 0 0,-1 0 0 0 0,1 1 1 0 0,-1-1-1 0 0,0 1 0 0 0,0-1 1 0 0,0 1-1 0 0,0 0 0 0 0,-1 0 1 0 0,1 0-1 0 0,-1 1 0 0 0,0-1 1 0 0,0 1-1 0 0,0-1 0 0 0,0 1 1 0 0,0 0-1 0 0,-1-1 0 0 0,0 1 1 0 0,0 0-1 0 0,0 0 0 0 0,0 0 0 0 0,0 0 1 0 0,-1 0-1 0 0,0 0 0 0 0,0 0 1 0 0,0 0-1 0 0,0 0 0 0 0,-1 1 1 0 0,0-1-1 0 0,1-1 0 0 0,-1 1 1 0 0,-1 0-1 0 0,1 0 0 0 0,-1 0 1 0 0,1 0-1 0 0,-1-1 0 0 0,0 1 1 0 0,0-1-1 0 0,-1 0 0 0 0,1 1 1 0 0,-3 1-15 0 0,-42 44 247 0 0,-2-3 0 0 0,-1-2 0 0 0,-58 38-247 0 0,-69 60 467 0 0,164-130-465 0 0,1 0 0 0 0,0 1 0 0 0,1 0 0 0 0,0 1 0 0 0,2 0 1 0 0,-1 1-1 0 0,2-1 0 0 0,0 2 0 0 0,0-1 0 0 0,2 1 0 0 0,-4 12-2 0 0,11 62-3488 0 0,14-68-5006 0 0,-10-17-613 0 0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0,'0'0'1722'0'0,"0"0"121"0"0,0 0 145 0 0,0 0 177 0 0,0 0-37 0 0,0 0-320 0 0,0 0-443 0 0,0 0-444 0 0,0 0-285 0 0,0 0-114 0 0,0 0 29 0 0,0 0 109 0 0,4 0 93 0 0,342-33 3834 0 0,-261 31-4311 0 0,0 0-5216 0 0,-82 9-5232 0 0,-3-7 3359 0 0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6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4681 0 0,'0'0'2138'0'0,"0"0"-761"0"0,0 0-235 0 0,0 0 306 0 0,0 0 418 0 0,0 0 150 0 0,0 0-299 0 0,0 0-453 0 0,0 0-356 0 0,0 0-236 0 0,36-6-151 0 0,114-17-132 0 0,15-11 243 0 0,-101 20-1001 0 0,71-13 168 0 0,-45 21-9824 0 0,-76 6-151 0 0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4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1824 0 0,'0'0'1393'0'0,"0"0"-268"0"0,0 0-214 0 0,0 0 49 0 0,0 0 247 0 0,0 0 296 0 0,0 0 107 0 0,0 0-124 0 0,0 0-312 0 0,0 0-369 0 0,0 0-316 0 0,0 0-213 0 0,0 0-108 0 0,-7 8 86 0 0,-35 83 742 0 0,6-4-451 0 0,-113 227 259 0 0,145-306-798 0 0,-7 7 4 0 0,2 0 0 0 0,0 1 0 0 0,0 1 0 0 0,2-1 0 0 0,0 1 0 0 0,1 0 0 0 0,0 1 0 0 0,2 0 0 0 0,0-1 0 0 0,1 1 0 0 0,-1 12-10 0 0,6-27 28 0 0,-1-1-1 0 0,1 0 0 0 0,0 0 1 0 0,-1 0-1 0 0,1 0 0 0 0,0 0 1 0 0,0 0-1 0 0,0 0 0 0 0,0 0 1 0 0,1-1-1 0 0,-1 1 0 0 0,0-1 1 0 0,1 0-1 0 0,-1 0 0 0 0,1 0 1 0 0,-1 0-1 0 0,1 0 0 0 0,-1 0 1 0 0,1-1-1 0 0,0 1 0 0 0,0-1 1 0 0,-1 1-1 0 0,1-1 0 0 0,0 0 1 0 0,-1 0-1 0 0,1-1 0 0 0,0 1 1 0 0,0 0-1 0 0,-1-1 0 0 0,1 0 1 0 0,0 0-28 0 0,6 1 94 0 0,17-1 78 0 0,-1-1 0 0 0,1-1 1 0 0,-1-2-1 0 0,0 0 0 0 0,-1-2 0 0 0,1 0 1 0 0,20-11-173 0 0,73-26-212 0 0,-106 24-1680 0 0,-11 4-4707 0 0,-1 8 1160 0 0,0 4-213 0 0</inkml:trace>
  <inkml:trace contextRef="#ctx0" brushRef="#br0" timeOffset="301.746">0 402 696 0 0,'0'0'1443'0'0,"0"0"-469"0"0,0 0 75 0 0,0 0 381 0 0,0 0 312 0 0,0 0 103 0 0,32-2-163 0 0,99-9-316 0 0,22-3 1303 0 0,129-3-1802 0 0,-252 16-1491 0 0,9 0-2167 0 0,-14 4-3952 0 0,-17 0 1138 0 0</inkml:trace>
  <inkml:trace contextRef="#ctx0" brushRef="#br0" timeOffset="613.935">976 417 4913 0 0,'0'0'1322'0'0,"0"0"-598"0"0,0 0-177 0 0,0 0 347 0 0,0 0 475 0 0,0 0 295 0 0,0 0-48 0 0,0 0-330 0 0,0 0-358 0 0,0 0-300 0 0,0 0-193 0 0,0 0-91 0 0,0 0-44 0 0,2 27-48 0 0,5 84-40 0 0,-16 28 264 0 0,-13-21-3496 0 0,20-111 876 0 0,2-1-7169 0 0,0-5 5880 0 0</inkml:trace>
  <inkml:trace contextRef="#ctx0" brushRef="#br0" timeOffset="916.55">880 461 0 0 0,'0'0'1430'0'0,"0"0"183"0"0,0 0 196 0 0,0 0 83 0 0,0 0-136 0 0,0 0-278 0 0,0 0-247 0 0,34-8-205 0 0,108-28-193 0 0,-119 30-569 0 0,0 0-1 0 0,0 2 0 0 0,0 1 1 0 0,1 0-1 0 0,-1 2 0 0 0,15 1-263 0 0,-3 1-144 0 0,-4 14-2309 0 0,-28 10-7209 0 0,-3-21 7273 0 0</inkml:trace>
  <inkml:trace contextRef="#ctx0" brushRef="#br0" timeOffset="1169.667">928 656 168 0 0,'0'0'1880'0'0,"0"0"-597"0"0,0 0-18 0 0,0 0 431 0 0,0 0 314 0 0,0 0-67 0 0,0 0-405 0 0,0 0-468 0 0,0 0-325 0 0,0 0-196 0 0,0 0-146 0 0,31-4-126 0 0,97-14-98 0 0,-27 0-259 0 0,-71 12-475 0 0,12-1-2850 0 0,-15 5-3243 0 0,-14 2 2330 0 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0 0 0,'0'0'888'0'0,"0"0"439"0"0,0 0 327 0 0,0 0 74 0 0,0 0-134 0 0,0 0-191 0 0,0 0-143 0 0,0 0-80 0 0,0 0-53 0 0,24 1-57 0 0,154 9 1477 0 0,-99-13-1954 0 0,0-3 0 0 0,76-15-593 0 0,-86 6-1003 0 0,-13 2-2376 0 0,-19 8-3302 0 0,-23 1 780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7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4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0.1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30 489 0 0 0,'0'0'728'0'0,"0"0"495"0"0,0 0 48 0 0,0 0-83 0 0,0 0-113 0 0,0 0-91 0 0,-5-1-106 0 0,-14-4-83 0 0,14 4-43 0 0,21 1 2044 0 0,83-5 1750 0 0,49-15-2582 0 0,14-3-1532 0 0,-162 23-536 0 0,31 0-414 0 0,-23 3-3853 0 0,-3 4-6086 0 0,-3-6 7275 0 0</inkml:trace>
  <inkml:trace contextRef="#ctx0" brushRef="#br0" timeOffset="416.937">860 139 48 0 0,'0'0'882'0'0,"0"0"-94"0"0,0 0 159 0 0,0 0 390 0 0,0 0 390 0 0,0 0 127 0 0,0 0-235 0 0,0 0-476 0 0,0 0-456 0 0,0 0-271 0 0,0 0-105 0 0,0 0 45 0 0,0 0 88 0 0,7 1 65 0 0,-6-1-471 0 0,1 0-1 0 0,-1 0 0 0 0,0 0 1 0 0,1 0-1 0 0,-1 0 1 0 0,0 0-1 0 0,1 0 0 0 0,-1 1 1 0 0,0-1-1 0 0,1 1 1 0 0,-1-1-1 0 0,0 1 0 0 0,1-1 1 0 0,-1 1-1 0 0,0 0 1 0 0,0-1-1 0 0,0 1 0 0 0,0 0 1 0 0,0 0-1 0 0,0 0 1 0 0,0 0-1 0 0,0 0 0 0 0,0 0 1 0 0,0 0-1 0 0,0 0 1 0 0,-1 1-1 0 0,1-1 0 0 0,0 0 1 0 0,-1 0-1 0 0,1 1 1 0 0,-1-1-1 0 0,0 0 1 0 0,1 1-1 0 0,-1-1 0 0 0,0 0 1 0 0,0 1-1 0 0,0-1 1 0 0,1 1-1 0 0,-2-1 0 0 0,1 0 1 0 0,0 2-38 0 0,-3 157 1942 0 0,-3-52-1585 0 0,6 32-537 0 0,-13-107-1760 0 0,3-25-2549 0 0,0-5-5079 0 0,8-3 8844 0 0</inkml:trace>
  <inkml:trace contextRef="#ctx0" brushRef="#br0" timeOffset="773.165">593 102 0 0 0,'0'0'735'0'0,"0"0"302"0"0,0 0 312 0 0,0 0 206 0 0,0 0-11 0 0,0 0-156 0 0,0 0-185 0 0,0 0-132 0 0,0 0-65 0 0,0 0-66 0 0,0 0-83 0 0,26-3-76 0 0,81-12-61 0 0,84 11 1751 0 0,24 4-2885 0 0,-194 12-3355 0 0,-19 5-5646 0 0,-2-12 6356 0 0</inkml:trace>
  <inkml:trace contextRef="#ctx0" brushRef="#br0" timeOffset="1152.309">518 640 2609 0 0,'0'0'741'0'0,"0"0"91"0"0,0 0 482 0 0,0 0 457 0 0,0 0 208 0 0,0 0-184 0 0,0 0-419 0 0,31-4-351 0 0,100-15-252 0 0,15-14 665 0 0,50-3-2124 0 0,-168 34-1214 0 0,0 0-6465 0 0,-21 2 3663 0 0</inkml:trace>
  <inkml:trace contextRef="#ctx0" brushRef="#br0" timeOffset="8157.902">1234 736 0 0 0,'0'0'439'0'0,"0"0"569"0"0,0 0-9 0 0,0 0-148 0 0,0 0-55 0 0,30-22 16 0 0,96-68 34 0 0,104-85 3605 0 0,-205 155-4067 0 0,-1-1 0 0 0,-1 0 0 0 0,0-2 1 0 0,-2-1-1 0 0,-1 0 0 0 0,11-20-384 0 0,-29 43 30 0 0,-1 0 1 0 0,0 0 0 0 0,1-1-1 0 0,-1 1 1 0 0,0-1 0 0 0,0 1-1 0 0,0-1 1 0 0,0 1 0 0 0,0-1-1 0 0,-1 0 1 0 0,1 1 0 0 0,0-1-1 0 0,-1 0 1 0 0,1 0 0 0 0,-1 1-1 0 0,1-1 1 0 0,-1 0 0 0 0,0 0-1 0 0,0 0 1 0 0,0 0 0 0 0,0 1-1 0 0,0-1 1 0 0,0 0 0 0 0,-1 0-1 0 0,1 0 1 0 0,-1 0 0 0 0,1 1 0 0 0,-1-1-1 0 0,0 0 1 0 0,1 1 0 0 0,-1-1-1 0 0,0 0 1 0 0,0 1 0 0 0,0-1-1 0 0,0 1 1 0 0,-1-1 0 0 0,1 1-1 0 0,0 0 1 0 0,0-1 0 0 0,-1 1-1 0 0,1 0 1 0 0,-1 0 0 0 0,1 0-1 0 0,-2 0-30 0 0,-4 4-117 0 0,-1 0-1 0 0,0 1 1 0 0,1 0 0 0 0,-1 0-1 0 0,1 1 1 0 0,1 0-1 0 0,-1 0 1 0 0,0 1-1 0 0,1-1 1 0 0,0 1 0 0 0,1 1-1 0 0,-1-1 1 0 0,1 1-1 0 0,1 0 1 0 0,-1 0-1 0 0,1 1 1 0 0,0-1 0 0 0,0 2 117 0 0,0-1-19 0 0,-1 0 1 0 0,1 1 0 0 0,1 0 0 0 0,-1 0-1 0 0,2 0 1 0 0,-1 0 0 0 0,1 0 0 0 0,0 0 0 0 0,1 1-1 0 0,0-1 1 0 0,1 0 0 0 0,0 1 0 0 0,1 3 18 0 0,-1-9 14 0 0,1-1 0 0 0,0 1 0 0 0,0 0 0 0 0,1-1 0 0 0,-1 1 1 0 0,1-1-1 0 0,0 1 0 0 0,0-1 0 0 0,0 0 0 0 0,0 0 0 0 0,0 0 1 0 0,1 0-1 0 0,-1 0 0 0 0,1 0 0 0 0,0-1 0 0 0,0 1 0 0 0,0-1 1 0 0,0 0-1 0 0,1 0 0 0 0,-1 0 0 0 0,0 0 0 0 0,4 1-14 0 0,11 2 141 0 0,0-1-1 0 0,0 0 1 0 0,0-2-1 0 0,1 0 1 0 0,0-1-1 0 0,-1 0 1 0 0,1-2-1 0 0,0 0 1 0 0,-1-1-1 0 0,1-1 1 0 0,-1-1-1 0 0,0-1 1 0 0,0 0 0 0 0,-1-1-1 0 0,1-1 1 0 0,-1 0-1 0 0,0-2 1 0 0,-1 0-1 0 0,0-1 1 0 0,-1 0-1 0 0,0-1 1 0 0,0-1-1 0 0,-1 0 1 0 0,-1-1-1 0 0,0-1 1 0 0,-1 0-1 0 0,3-5-140 0 0,-12 16-11 0 0,-1-1 1 0 0,1 1-1 0 0,-1-1 0 0 0,0 1 0 0 0,0-1 0 0 0,0 0 0 0 0,-1 0 0 0 0,1 0 1 0 0,-1 0-1 0 0,0 0 0 0 0,0 0 0 0 0,0 0 0 0 0,-1 0 0 0 0,1 0 0 0 0,-1 0 1 0 0,0-1-1 0 0,0 1 0 0 0,-1 0 0 0 0,1 0 0 0 0,-1 0 0 0 0,0 0 0 0 0,0 0 1 0 0,0 0-1 0 0,-1 0 0 0 0,0 0 0 0 0,1 0 0 0 0,-1 0 0 0 0,0 1 0 0 0,-1-1 1 0 0,1 1-1 0 0,-1 0 0 0 0,1-1 0 0 0,-1 1 0 0 0,0 0 0 0 0,-1 0 11 0 0,2 5-63 0 0,-1-1 1 0 0,0 1-1 0 0,1-1 0 0 0,0 1 0 0 0,-1 0 1 0 0,1 0-1 0 0,0 0 0 0 0,0 0 0 0 0,0 1 0 0 0,0-1 1 0 0,0 1-1 0 0,0-1 0 0 0,1 1 0 0 0,-1-1 0 0 0,1 1 1 0 0,0 0-1 0 0,0 0 0 0 0,0 0 0 0 0,0 0 0 0 0,0-1 1 0 0,1 1-1 0 0,-1 0 0 0 0,1 0 0 0 0,0 3 63 0 0,-2 0 16 0 0,-1 0 0 0 0,2 0 0 0 0,-1 0-1 0 0,1 0 1 0 0,0 0 0 0 0,0 0 0 0 0,1 1-1 0 0,0-1 1 0 0,0 0 0 0 0,0 0 0 0 0,1 1-1 0 0,0-1 1 0 0,0 0 0 0 0,0 0 0 0 0,1 0 0 0 0,0 0-1 0 0,0 0 1 0 0,1 0 0 0 0,-1-1 0 0 0,1 1-1 0 0,1-1 1 0 0,-1 1 0 0 0,1-1 0 0 0,0 0-1 0 0,0-1 1 0 0,0 1 0 0 0,0-1 0 0 0,5 4-16 0 0,5-3 103 0 0,1 0 1 0 0,0-1-1 0 0,0 0 1 0 0,0-1-1 0 0,0-1 1 0 0,1 0-1 0 0,-1-1 1 0 0,0-1-1 0 0,1-1 1 0 0,-1 0-1 0 0,0 0 1 0 0,1-2-1 0 0,-1 0 1 0 0,0-1-1 0 0,0 0 1 0 0,-1-1-1 0 0,0-1 1 0 0,0 0-1 0 0,0-1 1 0 0,0 0-1 0 0,-1-1 1 0 0,0-1-1 0 0,0-1-103 0 0,4-1 45 0 0,-1-1 1 0 0,0-1-1 0 0,-1 0 0 0 0,-1-1 0 0 0,0 0 0 0 0,-1-2 0 0 0,0 1 0 0 0,-1-1 1 0 0,-1-1-1 0 0,0 0 0 0 0,-2-1 0 0 0,0 0 0 0 0,-1-1 0 0 0,0 1 0 0 0,-2-2 1 0 0,0 1-1 0 0,-1 0 0 0 0,-1-1 0 0 0,-1 0 0 0 0,-1 0 0 0 0,0-12-45 0 0,-3 33-1 0 0,0-1 0 0 0,1 1-1 0 0,-1 0 1 0 0,1-1-1 0 0,-1 1 1 0 0,0 0-1 0 0,0-1 1 0 0,1 1 0 0 0,-1-1-1 0 0,0 0 1 0 0,0 1-1 0 0,0-1 1 0 0,0 0 0 0 0,1 1-1 0 0,-1-1 1 0 0,0 0-1 0 0,0 0 1 0 0,0 0-1 0 0,0 1 1 0 0,0-1 0 0 0,0 0-1 0 0,0 0 1 0 0,0-1-1 0 0,0 1 1 0 0,1 0-1 0 0,-1 0 1 0 0,0 0 0 0 0,0-1-1 0 0,0 1 1 0 0,0 0-1 0 0,0-1 1 0 0,1 1 0 0 0,-1-1-1 0 0,0 1 1 0 0,0-1-1 0 0,0 1 1 0 0,1-1-1 0 0,-1 1 1 0 0,0-1 0 0 0,1 0-1 0 0,-1 1 1 0 0,1-1-1 0 0,-1 0 1 0 0,1 0 0 0 0,-1 1-1 0 0,1-1 1 0 0,-1 0-1 0 0,1 0 1 0 0,0 0-1 0 0,-1 0 1 0 0,1 0 0 0 0,0 1-1 0 0,0-1 1 0 0,0 0-1 0 0,0 0 1 0 0,0 0-1 0 0,0 0 1 0 0,0 0 0 0 0,0 0-1 0 0,0 0 1 0 0,0 0-1 0 0,1 0 2 0 0,-7 17-2 0 0,0 1-1 0 0,2 0 1 0 0,0 0-1 0 0,1 0 0 0 0,1 0 1 0 0,0 1-1 0 0,2-1 1 0 0,0 1-1 0 0,1-1 0 0 0,0 1 1 0 0,1-1-1 0 0,2 0 1 0 0,-1 1-1 0 0,2-2 1 0 0,0 1-1 0 0,1 0 0 0 0,1-1 3 0 0,2-1-67 0 0,1 0-1 0 0,0-1 1 0 0,1-1-1 0 0,1 1 1 0 0,0-2-1 0 0,0 1 0 0 0,11 6 68 0 0,29 17-4353 0 0,-30-31-5785 0 0,-16-2 7740 0 0</inkml:trace>
  <inkml:trace contextRef="#ctx0" brushRef="#br0" timeOffset="8524.354">3115 209 1728 0 0,'0'0'1003'0'0,"0"0"-241"0"0,0 0 169 0 0,0 0 480 0 0,0 0 358 0 0,0 0 12 0 0,0 0-330 0 0,0 0-396 0 0,0 0-291 0 0,0 0-172 0 0,0 0-81 0 0,0 0-45 0 0,-4 33-59 0 0,-15 99-72 0 0,9 41-294 0 0,5-168-1959 0 0,1-5-2292 0 0,2 0-1648 0 0,0 0 2837 0 0</inkml:trace>
  <inkml:trace contextRef="#ctx0" brushRef="#br0" timeOffset="8837.216">2756 253 0 0 0,'0'0'802'0'0,"0"0"487"0"0,0 0 257 0 0,0 0 22 0 0,36-3-153 0 0,111-13-240 0 0,101-12 2348 0 0,-143 9-3508 0 0,-100 17-683 0 0,-10 10-7625 0 0,2-6 7495 0 0,-1 5-776 0 0</inkml:trace>
  <inkml:trace contextRef="#ctx0" brushRef="#br0" timeOffset="9254.196">2834 533 0 0 0,'0'0'2425'0'0,"0"0"98"0"0,0 0-156 0 0,0 0-403 0 0,0 0-497 0 0,32-3-392 0 0,101-10-277 0 0,55-26 787 0 0,-157 31-1827 0 0,27-6-575 0 0,-21 7-5451 0 0,-27 7-609 0 0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3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0 0 0,'0'0'289'0'0,"0"0"440"0"0,0 0-105 0 0,0 0-235 0 0,0 0-184 0 0,0 0-60 0 0,62-7 5645 0 0,258 0 1806 0 0,496-56-2596 0 0,-82 29-4308 0 0,-370 12-1073 0 0,-223 0-1326 0 0,-72 6-1647 0 0,-46 10-641 0 0,-1-1-3619 0 0,-16 7 3206 0 0</inkml:trace>
  <inkml:trace contextRef="#ctx0" brushRef="#br0" timeOffset="990.311">1115 387 0 0 0,'0'0'293'0'0,"0"0"597"0"0,0 0 404 0 0,0 0 104 0 0,0 0-187 0 0,0 0-330 0 0,0 0-335 0 0,0 0-226 0 0,0 0-46 0 0,0 0 118 0 0,3-2 149 0 0,14 3 584 0 0,-26 32-4 0 0,5-24-1007 0 0,-45 115 1212 0 0,-5-2 0 0 0,-6-1-1326 0 0,59-120 3 0 0,-81 164 548 0 0,81-164-483 0 0,1-1 5 0 0,0 0 35 0 0,0 0 37 0 0,0 0 75 0 0,3-9 441 0 0,115-160 528 0 0,157-220-897 0 0,-219 323-184 0 0,-56 66-108 0 0,1-1 1 0 0,-1 1-1 0 0,0-1 0 0 0,0 1 1 0 0,0 0-1 0 0,1-1 0 0 0,-1 1 0 0 0,0-1 1 0 0,0 1-1 0 0,1 0 0 0 0,-1-1 1 0 0,0 1-1 0 0,1 0 0 0 0,-1-1 0 0 0,0 1 1 0 0,1 0-1 0 0,-1 0 0 0 0,1-1 0 0 0,-1 1 1 0 0,0 0-1 0 0,1 0 0 0 0,-1 0 1 0 0,1 0-1 0 0,-1-1 0 0 0,1 1 0 0 0,-1 0 1 0 0,0 0-1 0 0,1 0 0 0 0,-1 0 1 0 0,1 0-1 0 0,-1 0 0 0 0,1 0 0 0 0,-1 0 1 0 0,1 0-1 0 0,-1 1 0 0 0,1-1 0 0 0,-1 0 1 0 0,0 0-1 0 0,1 0 0 0 0,-1 0 1 0 0,1 1-1 0 0,-1-1 0 0 0,0 0 0 0 0,1 0 1 0 0,-1 1-1 0 0,1-1 0 0 0,-1 0 0 0 0,0 1 1 0 0,0-1-1 0 0,1 0 0 0 0,-1 1 1 0 0,0-1-1 0 0,1 0 0 0 0,-1 1 0 0 0,0-1 1 0 0,0 1-1 0 0,0-1 0 0 0,0 1 1 0 0,1-1-1 0 0,-1 0 0 0 0,0 1 0 0 0,0-1 1 0 0,0 1-1 0 0,0-1 0 0 0,0 1 0 0 0,0-1 1 0 0,0 1-1 0 0,0-1 0 0 0,0 1 0 0 0,2 46 125 0 0,-2-32-73 0 0,10 282 782 0 0,8-236-740 0 0,13-61 351 0 0,22-57 156 0 0,262-304-546 0 0,-310 356-56 0 0,-1 0-7 0 0,1-1 0 0 0,-1 1 1 0 0,1 1-1 0 0,1-1 1 0 0,-1 1-1 0 0,1 0 1 0 0,-1 0-1 0 0,1 0 1 0 0,0 1-1 0 0,1 0 1 0 0,-1 0-1 0 0,0 1 0 0 0,1-1 1 0 0,5 0 7 0 0,-11 4 1 0 0,1 1 0 0 0,-1-1 1 0 0,0 1-1 0 0,0-1 0 0 0,1 1 0 0 0,-1-1 1 0 0,0 1-1 0 0,0 0 0 0 0,-1-1 0 0 0,1 1 1 0 0,0 0-1 0 0,-1 0 0 0 0,1 0 0 0 0,-1-1 1 0 0,1 1-1 0 0,-1 0 0 0 0,0 0 0 0 0,0 0 1 0 0,0 0-1 0 0,0 0 0 0 0,0 0 0 0 0,0 0 1 0 0,0 0-1 0 0,-1-1 0 0 0,1 1 0 0 0,-1 0 1 0 0,1 1-2 0 0,-1 7 22 0 0,-28 272 673 0 0,39-116-276 0 0,-7-18-453 0 0,-18-109-2543 0 0,10-32-2010 0 0,0-2-3677 0 0,2-5 3968 0 0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45.9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1356 339 0 0 0,'0'0'699'0'0,"0"0"764"0"0,0 0 380 0 0,0 0 53 0 0,0 0-78 0 0,0 0-194 0 0,0 0-235 0 0,0 0-202 0 0,6-11-191 0 0,20-33-119 0 0,-23 60 1613 0 0,-180 575-629 0 0,166-562-1841 0 0,-1-1 0 0 0,-2 0 0 0 0,0-1 1 0 0,-2-1-1 0 0,-13 15-20 0 0,29-41 7 0 0,1 0 0 0 0,-1-1 1 0 0,0 1-1 0 0,0 0 0 0 0,0-1 0 0 0,0 1 0 0 0,0 0 1 0 0,0-1-1 0 0,0 1 0 0 0,0 0 0 0 0,0-1 0 0 0,0 1 1 0 0,0 0-1 0 0,0-1 0 0 0,0 1 0 0 0,0 0 1 0 0,0-1-1 0 0,0 1 0 0 0,0 0 0 0 0,-1-1 0 0 0,1 1 1 0 0,0 0-1 0 0,0-1 0 0 0,0 1 0 0 0,-1 0 0 0 0,1 0 1 0 0,0-1-1 0 0,0 1 0 0 0,-1 0 0 0 0,1 0 0 0 0,0-1 1 0 0,0 1-1 0 0,-1 0 0 0 0,1 0 0 0 0,0 0 1 0 0,-1-1-1 0 0,1 1 0 0 0,0 0 0 0 0,-1 0 0 0 0,1 0 1 0 0,0 0-1 0 0,-1 0 0 0 0,1 0 0 0 0,0 0 0 0 0,-1 0 1 0 0,1 0-1 0 0,0 0 0 0 0,-1 0 0 0 0,1 0 1 0 0,0 0-1 0 0,-1 0 0 0 0,1 0 0 0 0,0 0 0 0 0,-1 0 1 0 0,1 0-1 0 0,0 1 0 0 0,-1-1 0 0 0,1 0-7 0 0,3-36-82 0 0,12-25 60 0 0,2 1-1 0 0,3 0 1 0 0,15-29 22 0 0,2-6-5 0 0,108-309 406 0 0,-130 366-214 0 0,4 425 427 0 0,-18-368-591 0 0,1 0 0 0 0,1-1 1 0 0,1 1-1 0 0,1-1 1 0 0,0 0-1 0 0,1 0 1 0 0,1 0-1 0 0,1-1 1 0 0,0 0-1 0 0,2 0 0 0 0,0-1 1 0 0,4 5-24 0 0,-12-19 42 0 0,-1-1 0 0 0,1 1-1 0 0,-1 0 1 0 0,1-1 0 0 0,0 0 0 0 0,-1 1 0 0 0,1-1 0 0 0,0 0 0 0 0,0 0-1 0 0,0 0 1 0 0,0 0 0 0 0,0 0 0 0 0,0-1 0 0 0,0 1 0 0 0,0-1-1 0 0,0 1 1 0 0,1-1 0 0 0,-1 0 0 0 0,0 1 0 0 0,0-1 0 0 0,0 0-1 0 0,1-1 1 0 0,-1 1 0 0 0,0 0 0 0 0,0-1 0 0 0,0 1 0 0 0,0-1 0 0 0,0 0-1 0 0,0 1 1 0 0,0-1 0 0 0,0 0 0 0 0,0 0 0 0 0,0 0 0 0 0,0-1-1 0 0,0 1 1 0 0,-1 0 0 0 0,1-1 0 0 0,0 1 0 0 0,-1-1 0 0 0,1 0-1 0 0,-1 1 1 0 0,0-1 0 0 0,0 0 0 0 0,1 0 0 0 0,-1 0 0 0 0,0 0 0 0 0,-1 0-1 0 0,2-1-41 0 0,26-56 300 0 0,-2 0 0 0 0,-2-2 0 0 0,-3-1 0 0 0,-3 0 0 0 0,-3-1 0 0 0,-2-1-1 0 0,3-63-299 0 0,-15 44-1280 0 0,-9 120-7554 0 0,7-20 2832 0 0,1-4-1980 0 0</inkml:trace>
  <inkml:trace contextRef="#ctx0" brushRef="#br0" timeOffset="315.257">2105 391 7066 0 0,'0'0'1204'0'0,"0"0"-545"0"0,0 0-294 0 0,0 0 112 0 0,0 0 256 0 0,0 0 164 0 0,0 0-2 0 0,-16 31-140 0 0,-49 103-178 0 0,61-126-504 0 0,0-1-1 0 0,0 1 1 0 0,1 0-1 0 0,0 0 1 0 0,1 0-1 0 0,-1 0 1 0 0,2 0 0 0 0,-1 1-1 0 0,1-1 1 0 0,1 1-1 0 0,-1-1 1 0 0,1 4-73 0 0,1 11 149 0 0,-3-17-49 0 0,1 0 0 0 0,1 0-1 0 0,-1 0 1 0 0,1 0-1 0 0,0 0 1 0 0,0 0-1 0 0,1 0 1 0 0,0 0 0 0 0,0 0-1 0 0,0 0 1 0 0,1 0-1 0 0,0 0 1 0 0,0 0-1 0 0,0-1 1 0 0,1 1-1 0 0,0-1 1 0 0,0 0 0 0 0,0 1-1 0 0,1-1 1 0 0,-1-1-1 0 0,1 1 1 0 0,0-1-1 0 0,1 1 1 0 0,-1-1 0 0 0,1 0-1 0 0,0-1 1 0 0,0 1-1 0 0,0-1 1 0 0,0 0-1 0 0,1 0 1 0 0,-1 0 0 0 0,1-1-1 0 0,0 0 1 0 0,0 0-1 0 0,6 1-99 0 0,-5-3 186 0 0,0-1 0 0 0,0 1 0 0 0,0-1-1 0 0,1 0 1 0 0,-1-1 0 0 0,0 1 0 0 0,0-2 0 0 0,0 1-1 0 0,-1-1 1 0 0,1 0 0 0 0,-1 0 0 0 0,1 0-1 0 0,-1-1 1 0 0,0 0 0 0 0,0-1 0 0 0,-1 1 0 0 0,1-1-1 0 0,-1 0 1 0 0,0 0 0 0 0,-1-1 0 0 0,1 0 0 0 0,-1 0-1 0 0,0 0 1 0 0,0 0 0 0 0,2-7-186 0 0,0 2 79 0 0,-1 0 0 0 0,0 0 0 0 0,0 0-1 0 0,-2-1 1 0 0,1 0 0 0 0,-2 0 0 0 0,1 0 0 0 0,-2 0 0 0 0,1 0 0 0 0,-2 0 0 0 0,0 0-1 0 0,0-1 1 0 0,-1 1 0 0 0,-1 0 0 0 0,0-4-79 0 0,0 10-91 0 0,-1 0 0 0 0,1-1 0 0 0,-1 1 0 0 0,0 0 0 0 0,0 0 0 0 0,-1 1 0 0 0,0-1 0 0 0,0 1 0 0 0,0 0 0 0 0,-1 0 0 0 0,1 0 0 0 0,-1 0 0 0 0,0 1 0 0 0,-1 0 0 0 0,1 0 0 0 0,-1 1 0 0 0,1-1 0 0 0,-1 1 0 0 0,0 0 0 0 0,-1 1 0 0 0,-4-2 91 0 0,-39-8-4018 0 0,1 11-4296 0 0,33 4-1404 0 0</inkml:trace>
  <inkml:trace contextRef="#ctx0" brushRef="#br0" timeOffset="624.015">2696 0 920 0 0,'0'0'3693'0'0,"0"0"-1477"0"0,0 0-554 0 0,0 0-1 0 0,0 0 31 0 0,0 0-177 0 0,0 0-368 0 0,0 0-360 0 0,0 0-185 0 0,0 0-1 0 0,0 0 52 0 0,0 0 7 0 0,0 0-54 0 0,5 17-72 0 0,15 57-51 0 0,-14 35 524 0 0,37 171-406 0 0,-14-123-667 0 0,-25-65-1519 0 0,-16-67-2722 0 0,-3-13-5178 0 0,14-12 8824 0 0,-4 4-4275 0 0</inkml:trace>
  <inkml:trace contextRef="#ctx0" brushRef="#br0" timeOffset="1043.048">2486 402 7874 0 0,'0'0'1173'0'0,"0"0"-605"0"0,0 0-430 0 0,0 0 83 0 0,0 0 219 0 0,0 0 90 0 0,0 0-16 0 0,0 0-85 0 0,0 0-107 0 0,0 0-70 0 0,0 0-66 0 0,32 10-28 0 0,98 32 4 0 0,-44-28 161 0 0,237 4 519 0 0,-306-15-497 0 0,0 0 0 0 0,1-2 0 0 0,-1 0-1 0 0,0-1 1 0 0,0-1 0 0 0,0 0 0 0 0,0-1 0 0 0,0-1-1 0 0,0-1 1 0 0,0 0 0 0 0,-1-1 0 0 0,0-1-1 0 0,0-1 1 0 0,0 0 0 0 0,-1-1 0 0 0,0 0 0 0 0,2-3-345 0 0,-13 8 77 0 0,0-1 0 0 0,0 1 1 0 0,0-1-1 0 0,-1 0 0 0 0,1 0 0 0 0,-1 0 1 0 0,0-1-1 0 0,-1 1 0 0 0,1-1 1 0 0,-1 1-1 0 0,1-1 0 0 0,-2 0 0 0 0,1 0 1 0 0,0 0-1 0 0,-1 0 0 0 0,0 0 1 0 0,0 0-1 0 0,0 0 0 0 0,-1 0 1 0 0,0-1-1 0 0,0 1 0 0 0,0 0 0 0 0,-1 0 1 0 0,1 0-1 0 0,-1-1 0 0 0,-1 0-77 0 0,-1 2 6 0 0,-1 0 0 0 0,0 0 0 0 0,0 0-1 0 0,0 1 1 0 0,0 0 0 0 0,-1 0 0 0 0,1 0-1 0 0,-1 0 1 0 0,1 1 0 0 0,-1 0-1 0 0,0 0 1 0 0,0 0 0 0 0,0 0 0 0 0,-1 1-1 0 0,1 0 1 0 0,0 0 0 0 0,0 0 0 0 0,-1 1-1 0 0,1 0 1 0 0,-3 0-6 0 0,-3-1-26 0 0,0 2-1 0 0,0-1 0 0 0,0 1 1 0 0,1 0-1 0 0,-1 1 1 0 0,0 1-1 0 0,1 0 1 0 0,-1 0-1 0 0,1 1 1 0 0,0 0-1 0 0,0 1 0 0 0,0 0 1 0 0,1 0-1 0 0,-1 1 1 0 0,1 1-1 0 0,1-1 1 0 0,-1 1-1 0 0,1 1 1 0 0,1-1-1 0 0,-1 2 0 0 0,1-1 1 0 0,0 1 26 0 0,-4 5-76 0 0,1 1-1 0 0,1 0 1 0 0,0 1-1 0 0,0 0 1 0 0,2 1 0 0 0,0-1-1 0 0,1 1 1 0 0,1 1-1 0 0,0-1 1 0 0,1 1 0 0 0,1-1-1 0 0,1 1 1 0 0,0 0-1 0 0,1 10 77 0 0,2-22-74 0 0,0 0 0 0 0,0 0-1 0 0,0 0 1 0 0,1 0-1 0 0,-1 0 1 0 0,1 0 0 0 0,1 0-1 0 0,-1-1 1 0 0,1 1-1 0 0,0-1 1 0 0,0 0 0 0 0,1 0-1 0 0,0 0 1 0 0,-1 0-1 0 0,2 0 1 0 0,-1-1 0 0 0,0 0-1 0 0,1 0 1 0 0,0 0-1 0 0,0 0 1 0 0,0-1 0 0 0,0 0-1 0 0,1 0 1 0 0,-1 0-1 0 0,1-1 1 0 0,0 0 74 0 0,78 27-3568 0 0,-6-14-5567 0 0,-58-14 3308 0 0</inkml:trace>
  <inkml:trace contextRef="#ctx0" brushRef="#br0" timeOffset="1355.649">1 1300 3641 0 0,'0'0'2426'0'0,"0"0"-1536"0"0,0 0-429 0 0,0 0 425 0 0,0 0 580 0 0,34 4 309 0 0,113 10 36 0 0,116-10 2399 0 0,62-12-1011 0 0,-1-15 0 0 0,145-35-3199 0 0,1137-170 332 0 0,-1382 206-3635 0 0,-176 19-1061 0 0,-2 3-3303 0 0,-34 0-1295 0 0</inkml:trace>
  <inkml:trace contextRef="#ctx0" brushRef="#br0" timeOffset="1825.748">3894 379 8562 0 0,'0'0'3746'0'0,"0"0"-1778"0"0,0 0-761 0 0,0 0-56 0 0,0 0-21 0 0,0 0-153 0 0,0 0-299 0 0,0 0-318 0 0,0 0-204 0 0,0 0-87 0 0,0 0-13 0 0,0 0-2 0 0,4 5-9 0 0,-2-2-80 0 0,1 1 0 0 0,0-1 0 0 0,0 0 1 0 0,0 0-1 0 0,1 0 0 0 0,-1-1 0 0 0,1 1 0 0 0,-1-1 0 0 0,1 1 1 0 0,0-1-1 0 0,0-1 0 0 0,0 1 0 0 0,0 0 0 0 0,0-1 0 0 0,0 0 1 0 0,4 1 34 0 0,13 5-4466 0 0,-15-4-1324 0 0,-3-2-3556 0 0</inkml:trace>
  <inkml:trace contextRef="#ctx0" brushRef="#br0" timeOffset="2132.035">3889 711 11546 0 0,'0'0'3841'0'0,"0"0"-3177"0"0,0 0-528 0 0,0 0 137 0 0,0 0 151 0 0,0 0 72 0 0,0 0-56 0 0,0 0-192 0 0,0 0-128 0 0,0 0-96 0 0,0 0-56 0 0,0 0-128 0 0,0 0-256 0 0,0 0-520 0 0,27 48-1817 0 0,-25-48-2960 0 0,4 0-2489 0 0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5.6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304 36 0 0 0,'0'0'508'0'0,"0"0"387"0"0,0 0 325 0 0,0 0 207 0 0,0 0 19 0 0,0 0-153 0 0,0 0-283 0 0,0 0-297 0 0,0 0-236 0 0,-1 5-125 0 0,-116 307 3456 0 0,103-271-3622 0 0,-125 311 963 0 0,106-267-244 0 0,33-85-625 0 0,0 0 56 0 0,0 0 56 0 0,1-19 824 0 0,2 3-1115 0 0,1 0 1 0 0,1 0-1 0 0,0 0 0 0 0,1 1 1 0 0,0 0-1 0 0,2 0 1 0 0,0 1-1 0 0,1-2-101 0 0,5-10 73 0 0,262-514 1042 0 0,-249 495-1051 0 0,-17 68-93 0 0,-2-2 80 0 0,-1 1 0 0 0,-1-1 0 0 0,-1 1 0 0 0,-1 1 1 0 0,-1-1-1 0 0,-1 1 0 0 0,-1 9-51 0 0,1-5 59 0 0,22 286 359 0 0,-24-313-414 0 0,0 1 0 0 0,-1-1 0 0 0,1 1 0 0 0,0 0 1 0 0,0-1-1 0 0,0 1 0 0 0,-1-1 0 0 0,1 1 0 0 0,0 0 0 0 0,0-1 0 0 0,0 1 1 0 0,0 0-1 0 0,0-1 0 0 0,0 1 0 0 0,1 0 0 0 0,-1-1 0 0 0,0 1 1 0 0,0-1-1 0 0,0 1 0 0 0,1 0 0 0 0,-1-1 0 0 0,0 1 0 0 0,0-1 1 0 0,1 1-1 0 0,-1-1 0 0 0,1 1 0 0 0,-1-1 0 0 0,0 1 0 0 0,1-1 0 0 0,-1 1 1 0 0,1-1-1 0 0,-1 1 0 0 0,1-1 0 0 0,-1 0 0 0 0,1 1 0 0 0,0-1 1 0 0,-1 0-1 0 0,1 0 0 0 0,-1 1 0 0 0,1-1 0 0 0,0 0 0 0 0,-1 0 1 0 0,1 0-1 0 0,0 0 0 0 0,-1 0 0 0 0,1 0 0 0 0,-1 0 0 0 0,1 0 0 0 0,0 0 1 0 0,-1 0-1 0 0,1 0 0 0 0,0 0 0 0 0,-1 0 0 0 0,1 0 0 0 0,-1-1 1 0 0,1 1-1 0 0,0 0 0 0 0,-1 0 0 0 0,1-1-4 0 0,29-32 493 0 0,-21 21-488 0 0,69-90 57 0 0,-4-3 0 0 0,-4-4 1 0 0,-5-2-1 0 0,7-29-62 0 0,-62 122 4 0 0,-4 30-135 0 0,-36 324 423 0 0,29-300-244 0 0,1 0-1 0 0,1 0 0 0 0,2 0 0 0 0,1 0 1 0 0,3-1-1 0 0,0 0 0 0 0,2 0 0 0 0,2 0 1 0 0,3 3-48 0 0,7 24-143 0 0,-21-61-118 0 0,-11-1-4048 0 0,3 0-3305 0 0,3 0-2124 0 0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5.8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34 391 4561 0 0,'0'0'1419'0'0,"0"0"-394"0"0,0 0-287 0 0,0 0 13 0 0,0 0 230 0 0,0 0 246 0 0,0 0 50 0 0,0 0-107 0 0,0 0-237 0 0,0 0-232 0 0,0 0-131 0 0,0 24-69 0 0,0 118 398 0 0,-1-130-805 0 0,1 0 0 0 0,1 1 0 0 0,0-1 0 0 0,1 0 0 0 0,1 0 0 0 0,-1 0 0 0 0,2 0 0 0 0,0 0 0 0 0,0-1 0 0 0,3 5-94 0 0,-4-12-516 0 0,0-11-10000 0 0,-3 3 3855 0 0</inkml:trace>
  <inkml:trace contextRef="#ctx0" brushRef="#br0" timeOffset="1">0 1 11979 0 0,'0'0'1208'0'0,"0"0"-896"0"0,0 0-256 0 0,0 0-112 0 0,0 0-56 0 0,0 0 56 0 0,0 0 0 0 0,0 0-16 0 0,0 0-48 0 0,0 0-232 0 0,0 0-360 0 0,0 0-601 0 0,0 0-967 0 0,0 0-1465 0 0,83 62-936 0 0</inkml:trace>
  <inkml:trace contextRef="#ctx0" brushRef="#br0" timeOffset="2">521 321 0 0 0,'0'0'1248'0'0,"0"0"98"0"0,0 0 240 0 0,0 0 433 0 0,0 0 226 0 0,0 0-88 0 0,0 0-390 0 0,0 0-453 0 0,0 0-321 0 0,0 0-233 0 0,0 0-156 0 0,0 0-122 0 0,-10 0-109 0 0,-32-2-82 0 0,39 2-260 0 0,-1 1-1 0 0,1 0 1 0 0,0 0 0 0 0,-1 0-1 0 0,1 0 1 0 0,0 1-1 0 0,0-1 1 0 0,-1 1 0 0 0,1 0-1 0 0,1 0 1 0 0,-1 0-1 0 0,0 0 1 0 0,0 0 0 0 0,1 1-1 0 0,-1-1 1 0 0,1 1 0 0 0,0 0-1 0 0,0 0 1 0 0,0-1-1 0 0,0 2 1 0 0,0-1 0 0 0,1 0-1 0 0,-1 0 1 0 0,1 0 0 0 0,0 1-1 0 0,0-1 1 0 0,0 3-31 0 0,1-2 17 0 0,0 1 0 0 0,1-1 0 0 0,-1 1 0 0 0,1-1 0 0 0,0 1 0 0 0,1-1 0 0 0,-1 0 0 0 0,1 1 0 0 0,0-1 0 0 0,0 0 0 0 0,0 0 0 0 0,1 0 1 0 0,-1-1-1 0 0,1 1 0 0 0,0-1 0 0 0,0 1 0 0 0,0-1 0 0 0,0 0 0 0 0,1 0 0 0 0,-1 0 0 0 0,1 0 0 0 0,0-1 0 0 0,0 0 0 0 0,0 0 0 0 0,0 0 0 0 0,0 0 0 0 0,0 0 0 0 0,1-1 0 0 0,-1 0 0 0 0,1 0 0 0 0,-1 0 1 0 0,1 0-1 0 0,-1-1 0 0 0,1 1 0 0 0,0-1-17 0 0,49 21 210 0 0,-47-17-149 0 0,0-1 0 0 0,-1 1 1 0 0,1 1-1 0 0,-1-1 0 0 0,0 1 1 0 0,0 0-1 0 0,-1 0 0 0 0,1 1 1 0 0,-1 0-1 0 0,0 0 0 0 0,-1 0 1 0 0,0 0-1 0 0,0 1 1 0 0,0-1-1 0 0,0 1 0 0 0,-1 0 1 0 0,-1 0-1 0 0,1 1 0 0 0,-1-1 1 0 0,0 0-1 0 0,-1 1 0 0 0,1 0 1 0 0,-1-1-1 0 0,-1 4-61 0 0,-2-4 46 0 0,-1-1 0 0 0,1 1 0 0 0,-1-1 0 0 0,-1 1 0 0 0,1-1 0 0 0,-1 0 0 0 0,0-1 0 0 0,-1 1 0 0 0,1-1 1 0 0,-1 1-1 0 0,0-1 0 0 0,-1-1 0 0 0,1 1 0 0 0,-1-1 0 0 0,0 0 0 0 0,0 0 0 0 0,0-1 0 0 0,0 1 0 0 0,-1-1 0 0 0,1-1 0 0 0,-1 1 0 0 0,0-1 0 0 0,0-1 0 0 0,1 1 0 0 0,-1-1 0 0 0,-1 0 0 0 0,1-1 1 0 0,0 1-1 0 0,0-1 0 0 0,-5-1-46 0 0,-47-17-1571 0 0,46 2-2421 0 0,5-5-4743 0 0,7 13 1360 0 0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6.3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228 44 0 0 0,'0'0'1194'0'0,"0"0"653"0"0,0 0 32 0 0,0 0-215 0 0,0 0-172 0 0,0 0-167 0 0,0 0-157 0 0,0 0-144 0 0,0 0-110 0 0,-14-1-89 0 0,-41-3-53 0 0,51 5-646 0 0,0-1-1 0 0,0 1 0 0 0,0-1 0 0 0,0 1 0 0 0,0 0 0 0 0,0 1 1 0 0,0-1-1 0 0,0 1 0 0 0,1-1 0 0 0,-1 1 0 0 0,1 0 0 0 0,-1 1 1 0 0,1-1-1 0 0,0 1 0 0 0,0-1 0 0 0,0 1 0 0 0,0 0 1 0 0,0 0-1 0 0,0 0 0 0 0,-1 4-125 0 0,-6 3 264 0 0,2 2-181 0 0,-1 0 0 0 0,1 0 0 0 0,1 1 1 0 0,0 0-1 0 0,1 0 0 0 0,0 0 0 0 0,1 1 0 0 0,1 0 1 0 0,0 0-1 0 0,1 0 0 0 0,0 1 0 0 0,1-1 1 0 0,1 1-1 0 0,1-1 0 0 0,-1 1 0 0 0,2-1 1 0 0,2 13-84 0 0,-3-23 59 0 0,0 0-1 0 0,1 0 1 0 0,-1 0 0 0 0,1 0 0 0 0,0 0 0 0 0,0 0 0 0 0,1 0 0 0 0,-1 0 0 0 0,1 0 0 0 0,0 0 0 0 0,0-1 0 0 0,0 1 0 0 0,0-1 0 0 0,1 1 0 0 0,-1-1 0 0 0,1 0-1 0 0,0 0 1 0 0,0 0 0 0 0,0-1 0 0 0,0 1 0 0 0,0-1 0 0 0,1 1 0 0 0,-1-1 0 0 0,1 0 0 0 0,0 0 0 0 0,0-1 0 0 0,-1 1 0 0 0,1-1 0 0 0,0 0 0 0 0,0 0 0 0 0,0 0-1 0 0,0 0 1 0 0,1-1 0 0 0,-1 0 0 0 0,0 0 0 0 0,0 0 0 0 0,0 0 0 0 0,0-1 0 0 0,0 1 0 0 0,0-1 0 0 0,0 0 0 0 0,0 0 0 0 0,0 0 0 0 0,0-1 0 0 0,0 0 0 0 0,-1 1-1 0 0,4-3-57 0 0,13-11 172 0 0,-1 0 0 0 0,0-2 0 0 0,-1 0 0 0 0,-1-1 0 0 0,0-1 0 0 0,-2 0 0 0 0,0-1 0 0 0,-1-1 0 0 0,-1 0 0 0 0,-1-1 0 0 0,-1 0 0 0 0,-1-1 0 0 0,-1 0 0 0 0,-1 0 0 0 0,-1-1 0 0 0,-1-1-173 0 0,14-59 682 0 0,-20 82-566 0 0,0 2-34 0 0,0 0-40 0 0,0 0-88 0 0,0 8-158 0 0,-1 3 187 0 0,1 0-1 0 0,0 1 0 0 0,0-1 0 0 0,1 0 1 0 0,1 0-1 0 0,0 0 0 0 0,0 0 1 0 0,1-1-1 0 0,1 1 0 0 0,0-1 1 0 0,0 1-1 0 0,1-1 0 0 0,0-1 1 0 0,1 1-1 0 0,0-1 0 0 0,1 0 1 0 0,-1 0-1 0 0,2 0 0 0 0,-1-1 1 0 0,1 0-1 0 0,1-1 0 0 0,-1 0 0 0 0,5 3 18 0 0,2-2-195 0 0,1 0 0 0 0,0-1 0 0 0,0 0-1 0 0,1-2 1 0 0,-1 0 0 0 0,1-1-1 0 0,0 0 1 0 0,13 0 195 0 0,27 0-3121 0 0,-1-6-3297 0 0,-38-1 493 0 0,-4-1-1139 0 0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7.2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57 153 4969 0 0,'0'0'2703'0'0,"0"0"-1273"0"0,0 0-344 0 0,0 0 198 0 0,0 0 141 0 0,0 0-4 0 0,0 0-289 0 0,0 0-436 0 0,0 0-341 0 0,0 0-188 0 0,0 0-58 0 0,0 0 32 0 0,0 0 86 0 0,-3 17 50 0 0,-12 137 786 0 0,19 325 1750 0 0,-6-445-2648 0 0,2-33-138 0 0,0-1-4 0 0,0 0 17 0 0,0 0 25 0 0,0 0 31 0 0,17-23 284 0 0,20-29-331 0 0,2 1 0 0 0,3 2 0 0 0,1 2 0 0 0,3 1 0 0 0,7-2-49 0 0,-50 46-1 0 0,1-2-4 0 0,0 0 0 0 0,0 0 0 0 0,1 1 0 0 0,0-1 0 0 0,-1 1 0 0 0,1 0 0 0 0,0 0 0 0 0,0 1 0 0 0,1 0 0 0 0,-1-1 0 0 0,1 2 0 0 0,-1-1 0 0 0,1 1 0 0 0,-1 0 0 0 0,1 0 0 0 0,0 0 0 0 0,4 1 5 0 0,-8 2 2 0 0,0 1 1 0 0,0 0-1 0 0,0 0 0 0 0,-1 0 1 0 0,0 1-1 0 0,1-1 1 0 0,-1 0-1 0 0,0 0 0 0 0,0 1 1 0 0,-1-1-1 0 0,1 1 1 0 0,-1-1-1 0 0,1 1 0 0 0,-1-1 1 0 0,0 1-1 0 0,-1-1 1 0 0,1 0-1 0 0,-1 1 0 0 0,0 1-2 0 0,1 6 20 0 0,0 4 9 0 0,-1 0 1 0 0,0 0-1 0 0,-1 0 0 0 0,-1 0 1 0 0,0 0-1 0 0,-2 0 0 0 0,1 0 1 0 0,-2-1-1 0 0,0 0 0 0 0,0 0 1 0 0,-1-1-1 0 0,-1 0 1 0 0,0 0-1 0 0,-2 1-29 0 0,-106 112 283 0 0,109-120-322 0 0,0 0-1 0 0,0-1 0 0 0,-1 0 0 0 0,0 0 0 0 0,0-1 0 0 0,0 0 1 0 0,-1 0-1 0 0,1-1 0 0 0,-1 0 0 0 0,0 0 0 0 0,0-1 1 0 0,0 0-1 0 0,0-1 0 0 0,0 0 0 0 0,0 0 0 0 0,0-1 0 0 0,-6-1 40 0 0,-49-33-4555 0 0,50 14-504 0 0,6-2-3557 0 0,6 14 4511 0 0</inkml:trace>
  <inkml:trace contextRef="#ctx0" brushRef="#br0" timeOffset="470.297">415 911 0 0 0,'0'0'608'0'0,"0"0"679"0"0,0 0 364 0 0,0 0 244 0 0,0 0 44 0 0,0 0-196 0 0,0 0-302 0 0,31-20-284 0 0,98-68-249 0 0,-51 16 293 0 0,-55 44-822 0 0,-1 0 1 0 0,-1-1 0 0 0,-1-2-1 0 0,-2 0 1 0 0,-1-1 0 0 0,-2 0 0 0 0,9-29-380 0 0,-16-20 588 0 0,-8 80-584 0 0,-1 0 1 0 0,1 0-1 0 0,-1-1 1 0 0,1 1 0 0 0,-1 0-1 0 0,1 0 1 0 0,-1 0-1 0 0,0 0 1 0 0,1 0-1 0 0,-1 0 1 0 0,0 0 0 0 0,0 0-1 0 0,0 0 1 0 0,0 0-1 0 0,0 0 1 0 0,0 1-1 0 0,0-1 1 0 0,0 0 0 0 0,0 1-1 0 0,0-1 1 0 0,0 1-1 0 0,-1-1 1 0 0,1 1-1 0 0,0-1 1 0 0,0 1 0 0 0,0 0-1 0 0,-1 0 1 0 0,1-1-1 0 0,0 1 1 0 0,0 0-1 0 0,-1 0 1 0 0,1 0 0 0 0,0 1-1 0 0,0-1 1 0 0,-1 0-1 0 0,1 0 1 0 0,0 1-1 0 0,0-1 1 0 0,-1 0 0 0 0,1 1-1 0 0,-1 0-4 0 0,-48 21-434 0 0,43-17 426 0 0,-1-1 0 0 0,1 1 0 0 0,0 0 0 0 0,1 1 0 0 0,-1 0 0 0 0,1 0 0 0 0,0 0 0 0 0,1 1 0 0 0,-1 0 0 0 0,1 0 0 0 0,1 0 0 0 0,-1 0 0 0 0,1 1 0 0 0,1 0 0 0 0,-1 0 0 0 0,1 0 0 0 0,1 0 0 0 0,-1 1 0 0 0,1-1 0 0 0,1 1 0 0 0,0-1 0 0 0,0 2 8 0 0,3-7 13 0 0,0-1 1 0 0,0 1-1 0 0,0-1 0 0 0,1 0 1 0 0,-1 0-1 0 0,1 0 0 0 0,-1 0 1 0 0,1-1-1 0 0,0 1 0 0 0,0-1 1 0 0,-1 1-1 0 0,1-1 0 0 0,0 0 1 0 0,0 0-1 0 0,1 0 0 0 0,-1-1 1 0 0,0 1-1 0 0,0-1 0 0 0,0 1 1 0 0,0-1-1 0 0,1 0 0 0 0,-1 0 1 0 0,0-1-1 0 0,0 1 0 0 0,0-1 1 0 0,0 1-1 0 0,2-2-13 0 0,6 2 64 0 0,178-11 519 0 0,-185 13-554 0 0,-1 1 0 0 0,0 0 0 0 0,0-1 0 0 0,0 1 0 0 0,0 1 0 0 0,0-1 0 0 0,-1 0 0 0 0,1 1 0 0 0,-1-1 0 0 0,0 1 0 0 0,0-1 0 0 0,-1 1 0 0 0,1 0 0 0 0,-1 0 0 0 0,1 0 0 0 0,-1 0 0 0 0,0 0 0 0 0,-1 0 0 0 0,1 0 0 0 0,-1 1 0 0 0,0-1 0 0 0,0 0 0 0 0,0 0 0 0 0,0 0 0 0 0,-1 0 0 0 0,0 0 0 0 0,0 0 0 0 0,0 0 0 0 0,-1 3-29 0 0,-31 97-1513 0 0,32-104 1261 0 0,1 0-1 0 0,0 1 1 0 0,0-1 0 0 0,0 1 0 0 0,0-1 0 0 0,-1 1 0 0 0,1-1 0 0 0,0 1 0 0 0,0-1 0 0 0,0 1-1 0 0,0-1 1 0 0,0 1 0 0 0,0-1 0 0 0,0 1 0 0 0,0-1 0 0 0,1 1 0 0 0,-1-1 0 0 0,0 1 0 0 0,0-1-1 0 0,0 1 1 0 0,0-1 0 0 0,1 1 0 0 0,-1-1 0 0 0,0 1 0 0 0,1-1 0 0 0,-1 0 0 0 0,0 1 0 0 0,1-1-1 0 0,-1 0 1 0 0,0 1 0 0 0,1-1 0 0 0,-1 0 0 0 0,0 1 0 0 0,1-1 0 0 0,-1 0 0 0 0,1 0 0 0 0,-1 1-1 0 0,1-1 1 0 0,-1 0 0 0 0,1 0 0 0 0,-1 0 0 0 0,1 0 0 0 0,-1 0 0 0 0,1 0 0 0 0,-1 1 0 0 0,1-1-1 0 0,-1 0 1 0 0,1-1 0 0 0,-1 1 0 0 0,1 0 0 0 0,-1 0 0 0 0,1 0 0 0 0,-1 0 0 0 0,1 0 0 0 0,-1 0-1 0 0,1-1 1 0 0,-1 1 0 0 0,0 0 0 0 0,1 0 0 0 0,-1-1 0 0 0,1 1 252 0 0,6-3-1260 0 0,-3 0 911 0 0</inkml:trace>
  <inkml:trace contextRef="#ctx0" brushRef="#br0" timeOffset="1201.573">1335 495 0 0 0,'0'0'1140'0'0,"0"0"162"0"0,0 0 142 0 0,0 0 166 0 0,0 0 12 0 0,0 0-118 0 0,0 0-197 0 0,0 0-191 0 0,0 0-142 0 0,0 0-132 0 0,0 0-91 0 0,0 0-84 0 0,0 0-75 0 0,-32 18-76 0 0,-102 56-96 0 0,129-72-379 0 0,-1 1 0 0 0,1-1 0 0 0,0 1 0 0 0,0 0 0 0 0,0 0 0 0 0,0 1 0 0 0,1-1 0 0 0,-1 1 0 0 0,1 0 0 0 0,0 0 0 0 0,0 0 0 0 0,1 1-1 0 0,-1 0 1 0 0,1-1 0 0 0,0 1 0 0 0,-2 4-41 0 0,-6 13 98 0 0,9-21-92 0 0,1 0 0 0 0,-1 1 0 0 0,1-1 1 0 0,0 0-1 0 0,-1 1 0 0 0,1-1 1 0 0,0 1-1 0 0,0 0 0 0 0,0-1 0 0 0,0 1 1 0 0,0 0-1 0 0,0 0 0 0 0,1-1 1 0 0,-1 1-1 0 0,1 0 0 0 0,-1 0 1 0 0,1 0-1 0 0,0 0 0 0 0,-1 0 0 0 0,1 0 1 0 0,0 0-1 0 0,0 0 0 0 0,1 0 1 0 0,-1 0-1 0 0,0-1 0 0 0,1 1 0 0 0,-1 0 1 0 0,1 0-1 0 0,-1 0 0 0 0,1 0 1 0 0,0 0-1 0 0,0-1 0 0 0,0 1 1 0 0,0 0-1 0 0,0-1 0 0 0,0 1 0 0 0,0-1 1 0 0,1 1-1 0 0,-1-1 0 0 0,0 1 1 0 0,1-1-1 0 0,-1 0 0 0 0,1 0 1 0 0,0 0-1 0 0,-1 0 0 0 0,1 0 0 0 0,0 0 1 0 0,0 0-1 0 0,-1-1 0 0 0,1 1 1 0 0,0-1-1 0 0,0 1 0 0 0,0-1 0 0 0,0 1 1 0 0,0-1-1 0 0,0 0 0 0 0,1 0-6 0 0,11-1 137 0 0,0-1-1 0 0,1-1 0 0 0,-1 0 0 0 0,0-1 1 0 0,-1 0-1 0 0,1-1 0 0 0,-1-1 0 0 0,0 0 1 0 0,0 0-1 0 0,-1-2 0 0 0,1 1 0 0 0,-2-2 1 0 0,1 1-1 0 0,-1-2 0 0 0,-1 1 1 0 0,1-2-1 0 0,3-5-136 0 0,86-72 619 0 0,-99 88-625 0 0,-1-1 1 0 0,1 1-1 0 0,-1-1 1 0 0,1 0 0 0 0,-1 1-1 0 0,1 0 1 0 0,-1-1-1 0 0,1 1 1 0 0,0-1 0 0 0,-1 1-1 0 0,1 0 1 0 0,0-1-1 0 0,-1 1 1 0 0,1 0-1 0 0,0 0 1 0 0,0 0 0 0 0,-1-1-1 0 0,1 1 1 0 0,0 0-1 0 0,0 0 1 0 0,-1 0 0 0 0,1 0-1 0 0,0 0 1 0 0,-1 0-1 0 0,1 1 1 0 0,0-1 0 0 0,0 0-1 0 0,-1 0 1 0 0,1 0-1 0 0,0 1 1 0 0,-1-1 0 0 0,1 0-1 0 0,0 1 1 0 0,-1-1-1 0 0,1 1 1 0 0,0-1 0 0 0,-1 1-1 0 0,1-1 1 0 0,-1 1-1 0 0,1-1 1 0 0,-1 1 0 0 0,1-1-1 0 0,-1 1 1 0 0,0 0-1 0 0,1-1 1 0 0,-1 1-1 0 0,0-1 1 0 0,1 1 0 0 0,-1 0-1 0 0,0 0 1 0 0,0-1-1 0 0,1 1 1 0 0,-1 0 0 0 0,0 0-1 0 0,0-1 1 0 0,0 1 5 0 0,1 52-221 0 0,-2-38 184 0 0,1-14 36 0 0,-1 2-8 0 0,1 1 0 0 0,-1-1 0 0 0,1 0 1 0 0,0 1-1 0 0,0-1 0 0 0,0 0 0 0 0,0 0 0 0 0,1 1 0 0 0,-1-1 0 0 0,1 0 0 0 0,0 0 1 0 0,0 1-1 0 0,0-1 0 0 0,0 0 0 0 0,0 0 0 0 0,1 0 0 0 0,-1 0 0 0 0,1-1 0 0 0,0 1 1 0 0,0 0-1 0 0,0-1 0 0 0,0 1 0 0 0,1-1 0 0 0,-1 0 0 0 0,0 1 0 0 0,1-1 0 0 0,0 0 1 0 0,0-1-1 0 0,2 2 9 0 0,-1-1 7 0 0,1-1 1 0 0,0 0 0 0 0,0 0 0 0 0,-1 0 0 0 0,1 0-1 0 0,0-1 1 0 0,0 0 0 0 0,0 0 0 0 0,0-1-1 0 0,0 1 1 0 0,0-1 0 0 0,-1 0 0 0 0,1 0-1 0 0,0 0 1 0 0,-1-1 0 0 0,1 0 0 0 0,-1 0-1 0 0,1 0 1 0 0,-1 0 0 0 0,0-1 0 0 0,0 1-1 0 0,4-4-7 0 0,78-80 314 0 0,-82 80-294 0 0,26-28 37 0 0,-2-1 0 0 0,-2-1 0 0 0,-2-1 0 0 0,-1-1 0 0 0,-1-2 0 0 0,-3 0-1 0 0,-1-1 1 0 0,-2 0 0 0 0,-2-2 0 0 0,0-6-57 0 0,2-108 312 0 0,-15 157-305 0 0,-1-1 0 0 0,0 1 0 0 0,0-1 0 0 0,-1 1 0 0 0,1-1 1 0 0,0 1-1 0 0,0-1 0 0 0,0 1 0 0 0,0-1 0 0 0,0 1 0 0 0,-1-1 0 0 0,1 1 0 0 0,0-1 0 0 0,0 1 0 0 0,-1-1 0 0 0,1 1 0 0 0,0-1 0 0 0,-1 1 0 0 0,1 0 0 0 0,0-1 0 0 0,-1 1 0 0 0,1-1 0 0 0,0 1 0 0 0,-1 0 0 0 0,1 0 0 0 0,-1-1 0 0 0,1 1 0 0 0,-1 0 0 0 0,1 0 0 0 0,-1-1 0 0 0,1 1 0 0 0,-1 0 0 0 0,1 0 0 0 0,-1 0 0 0 0,1 0 0 0 0,-1 0 0 0 0,1 0 0 0 0,-1 0 0 0 0,0 0 0 0 0,1 0 0 0 0,-1 0 0 0 0,1 0 0 0 0,-1 0 0 0 0,1 0 0 0 0,-1 1 0 0 0,1-1 0 0 0,-1 0 0 0 0,1 0 1 0 0,-1 0-1 0 0,1 1 0 0 0,0-1 0 0 0,-1 0 0 0 0,1 1 0 0 0,-1-1 0 0 0,1 0 0 0 0,0 1 0 0 0,-1-1 0 0 0,1 0 0 0 0,0 1 0 0 0,-1-1 0 0 0,1 1 0 0 0,0-1 0 0 0,-1 1 0 0 0,1-1 0 0 0,0 1 0 0 0,0-1 0 0 0,0 1-7 0 0,-25 28-20 0 0,10 7 33 0 0,2 0 1 0 0,2 1-1 0 0,1 0 0 0 0,2 1 0 0 0,1 0 0 0 0,2 0 1 0 0,2 0-1 0 0,2 0 0 0 0,1 1 0 0 0,4 31-13 0 0,33 140 17 0 0,-24-163-155 0 0,-13-46 42 0 0,0-1-47 0 0,0 0-57 0 0,-5-15-2062 0 0,-12-25-4338 0 0,12 10-1375 0 0,4 16 4369 0 0</inkml:trace>
  <inkml:trace contextRef="#ctx0" brushRef="#br0" timeOffset="1464.616">2250 223 40 0 0,'0'0'1824'0'0,"0"0"-662"0"0,0 0-40 0 0,0 0 417 0 0,0 0 266 0 0,0 0-27 0 0,0 0-282 0 0,0 0-366 0 0,-35 29-267 0 0,-112 90-159 0 0,52-50 652 0 0,-13 9 1642 0 0,107-78-2986 0 0,1 1-1 0 0,-1-1 1 0 0,0 0-1 0 0,1 0 1 0 0,-1 1-1 0 0,1-1 1 0 0,-1 1-1 0 0,1-1 1 0 0,-1 1-1 0 0,1-1 1 0 0,-1 1-1 0 0,1-1 1 0 0,-1 1-1 0 0,1-1 1 0 0,-1 1-1 0 0,1-1 1 0 0,0 1-1 0 0,-1 0 1 0 0,1-1-1 0 0,0 1 1 0 0,0-1-1 0 0,0 1 0 0 0,-1 0 1 0 0,1-1-1 0 0,0 1 1 0 0,0 0-1 0 0,0 0 1 0 0,0-1-1 0 0,0 1 1 0 0,0 0-1 0 0,0-1 1 0 0,0 1-1 0 0,0 0 1 0 0,1-1-1 0 0,-1 1 1 0 0,0 0-1 0 0,0-1 1 0 0,1 1-1 0 0,-1-1 1 0 0,0 1-1 0 0,1 0 1 0 0,-1-1-1 0 0,0 1 1 0 0,1-1-1 0 0,-1 1 1 0 0,1-1-1 0 0,-1 1 1 0 0,1-1-1 0 0,-1 1 1 0 0,1-1-1 0 0,-1 0 1 0 0,1 1-1 0 0,0-1 1 0 0,-1 0-1 0 0,1 1 1 0 0,0-1-1 0 0,-1 0 1 0 0,1 0-1 0 0,0 0 1 0 0,0 1-12 0 0,48 1 476 0 0,-38-2-356 0 0,69-6 258 0 0,-62 3-413 0 0,-1 1 1 0 0,1 1-1 0 0,-1 1 1 0 0,1 1-1 0 0,0 0 0 0 0,-1 1 1 0 0,7 2 34 0 0,6 22-1854 0 0,-28-13-1665 0 0,-2 3-4165 0 0,0-12 4913 0 0,0-1-96 0 0,-1-2 2323 0 0</inkml:trace>
  <inkml:trace contextRef="#ctx0" brushRef="#br0" timeOffset="1771.38">2254 584 0 0 0,'0'0'1432'0'0,"0"0"361"0"0,32-3 123 0 0,99-11 13 0 0,-57-7 1722 0 0,-65 16-3265 0 0,0 0 0 0 0,-1 0 0 0 0,1 0 0 0 0,-1-1 0 0 0,0-1 0 0 0,0 1 0 0 0,-1-1 0 0 0,0 0 0 0 0,0-1 0 0 0,-1 0 0 0 0,0 0 0 0 0,0 0 0 0 0,-1-1 0 0 0,0 0 0 0 0,0 0 0 0 0,-1 0 0 0 0,-1 0 0 0 0,1-1 0 0 0,-1 0 0 0 0,-1 0 0 0 0,0 1 0 0 0,0-1 0 0 0,0-8-386 0 0,-2 16 20 0 0,0-1 1 0 0,0 1 0 0 0,-1 0-1 0 0,1 0 1 0 0,0 0-1 0 0,-1 0 1 0 0,1 0-1 0 0,-1 0 1 0 0,1 0 0 0 0,-1 0-1 0 0,0 0 1 0 0,0 0-1 0 0,0 0 1 0 0,0 0 0 0 0,0 1-1 0 0,0-1 1 0 0,-1 0-1 0 0,1 1 1 0 0,-1-1-1 0 0,1 1 1 0 0,-1-1 0 0 0,1 1-1 0 0,-1 0 1 0 0,0 0-1 0 0,0 0 1 0 0,0 0-1 0 0,0 0 1 0 0,1 0 0 0 0,-1 0-1 0 0,0 0 1 0 0,0 1-1 0 0,-1-1 1 0 0,1 1-1 0 0,0 0 1 0 0,0-1 0 0 0,0 1-1 0 0,0 0 1 0 0,0 0-1 0 0,0 0 1 0 0,0 1 0 0 0,-1-1-21 0 0,-86 31 28 0 0,74-18-38 0 0,-1 0 1 0 0,1 1-1 0 0,1 1 0 0 0,1 1 1 0 0,0 0-1 0 0,1 0 0 0 0,0 1 0 0 0,2 1 1 0 0,0 0-1 0 0,1 0 0 0 0,1 1 1 0 0,0 0-1 0 0,2 0 0 0 0,0 1 1 0 0,1 0-1 0 0,1 0 0 0 0,1 0 0 0 0,1 1 1 0 0,1-1-1 0 0,0 1 0 0 0,2-1 1 0 0,2 16 9 0 0,-2-28 32 0 0,2 1 0 0 0,-1-1 0 0 0,1 0 0 0 0,0 1 0 0 0,1-1 0 0 0,0-1-1 0 0,0 1 1 0 0,1-1 0 0 0,0 1 0 0 0,0-1 0 0 0,1-1 0 0 0,0 1 0 0 0,0-1 0 0 0,0 0 0 0 0,1 0 0 0 0,0-1 0 0 0,0 0 0 0 0,0 0 0 0 0,1 0 0 0 0,0-1 0 0 0,-1-1 0 0 0,4 2-32 0 0,111 30-3483 0 0,-43-29-7128 0 0,-65-6 3744 0 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02.37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1 16 0 0,'0'0'1218'0'0,"0"0"-645"0"0,0 0-293 0 0,0 0 95 0 0,0 0 261 0 0,0 0 320 0 0,0 0 235 0 0,0 0-1 0 0,0 0-167 0 0,0 0-226 0 0,0 0-197 0 0,-32 17-105 0 0,-100 54 4 0 0,52-25 1129 0 0,78-46-1565 0 0,-1 1-1 0 0,1-1 1 0 0,0 1-1 0 0,0 0 1 0 0,0 0-1 0 0,0 0 1 0 0,0 0-1 0 0,0 1 1 0 0,0-1-1 0 0,0 0 1 0 0,1 1-1 0 0,-1-1 1 0 0,0 1-1 0 0,1 0 1 0 0,-1-1-1 0 0,1 1 1 0 0,0 0-1 0 0,0 0 1 0 0,-1 0-1 0 0,1 0 1 0 0,1 0-1 0 0,-1 0 1 0 0,0 0-1 0 0,0 1 1 0 0,1-1-1 0 0,-1 0 1 0 0,1 0-1 0 0,0 1 1 0 0,-1-1-1 0 0,1 0 1 0 0,0 0-1 0 0,0 1 1 0 0,1-1-1 0 0,-1 0 1 0 0,0 0-1 0 0,1 1 1 0 0,0-1-1 0 0,-1 0 1 0 0,1 0 0 0 0,0 0-1 0 0,0 0 1 0 0,0 0-1 0 0,0 0 1 0 0,0 0-1 0 0,1 0 1 0 0,-1 0-1 0 0,1 0-62 0 0,48 27 541 0 0,28 27 186 0 0,-76-51-643 0 0,-1 0-1 0 0,0 0 1 0 0,0 1-1 0 0,0-1 0 0 0,0 0 1 0 0,-1 1-1 0 0,0-1 1 0 0,0 1-1 0 0,-1-1 0 0 0,1 0 1 0 0,-1 1-1 0 0,0-1 0 0 0,0 0 1 0 0,-1 0-1 0 0,0 1 1 0 0,0-1-1 0 0,0 0 0 0 0,0-1 1 0 0,-1 1-1 0 0,0 0 1 0 0,0-1-1 0 0,0 1 0 0 0,-1-1 1 0 0,1 0-1 0 0,-1 0 1 0 0,0-1-1 0 0,0 1 0 0 0,0-1 1 0 0,-1 0-1 0 0,1 0 1 0 0,-1 0-1 0 0,-3 1-83 0 0,-9 12-27 0 0,-10 9 2 0 0,-1-1-1 0 0,-1-2 0 0 0,-1-1 1 0 0,-30 16 25 0 0,3-14-663 0 0,56-23 223 0 0,12-14-4373 0 0,32-9-4661 0 0,-32 16 6641 0 0</inkml:trace>
  <inkml:trace contextRef="#ctx0" brushRef="#br0" timeOffset="415.723">709 281 0 0 0,'0'0'776'0'0,"0"0"-126"0"0,0 0 150 0 0,0 0 329 0 0,0 0 342 0 0,0 0 102 0 0,0 0-166 0 0,0 0-252 0 0,0 0-242 0 0,0 0-177 0 0,0 0-69 0 0,0 0-35 0 0,0 0-30 0 0,-20 30-34 0 0,-61 97-60 0 0,79-125-481 0 0,0 0-1 0 0,0 0 1 0 0,1 0 0 0 0,-1 0 0 0 0,1 0 0 0 0,-1 0-1 0 0,1 0 1 0 0,0 1 0 0 0,-1-1 0 0 0,1 0 0 0 0,0 1-1 0 0,1-1 1 0 0,-1 1 0 0 0,0-1 0 0 0,1 1 0 0 0,-1-1-1 0 0,1 1 1 0 0,0 0 0 0 0,0-1 0 0 0,0 1 0 0 0,0 0-1 0 0,1-1 1 0 0,-1 1 0 0 0,1-1 0 0 0,-1 1 0 0 0,1-1-1 0 0,0 2-26 0 0,3 3 114 0 0,1 1 9 0 0,0 1 0 0 0,1-2 0 0 0,0 1-1 0 0,0-1 1 0 0,1 0 0 0 0,0 0 0 0 0,0-1-1 0 0,1 0 1 0 0,0 0 0 0 0,0-1 0 0 0,0 0-1 0 0,1 0 1 0 0,-1-1 0 0 0,1 0-1 0 0,0 0 1 0 0,0-1 0 0 0,1 0 0 0 0,-1-1-1 0 0,1 0 1 0 0,-1-1 0 0 0,1 0 0 0 0,-1 0-1 0 0,1-1 1 0 0,0 0 0 0 0,-1-1 0 0 0,1 0-1 0 0,0 0 1 0 0,-1-1 0 0 0,1 0-1 0 0,-1-1 1 0 0,5-2-123 0 0,0 0 158 0 0,-1-1 0 0 0,0-1 0 0 0,0 0 0 0 0,0 0 0 0 0,-1-1 0 0 0,-1-1 1 0 0,1 0-1 0 0,-1-1 0 0 0,-1 0 0 0 0,1 0 0 0 0,2-6-158 0 0,-9 11 28 0 0,-1 1 1 0 0,0-1 0 0 0,0 1 0 0 0,0-1-1 0 0,0 0 1 0 0,-1 0 0 0 0,0 0 0 0 0,0 0-1 0 0,-1-1 1 0 0,1 1 0 0 0,-1 0 0 0 0,0-1 0 0 0,0 1-1 0 0,-1-1 1 0 0,0 1 0 0 0,0-1 0 0 0,0 1-1 0 0,0-1 1 0 0,-1 1 0 0 0,0-1 0 0 0,0 1-1 0 0,-1 0 1 0 0,0-1 0 0 0,1 1 0 0 0,-2 0-1 0 0,1 0 1 0 0,-1 0 0 0 0,1 0 0 0 0,-1 1-1 0 0,-1-1 1 0 0,0-1-29 0 0,-6-3-160 0 0,0 0-1 0 0,-1 0 1 0 0,0 1 0 0 0,0 1-1 0 0,-1 0 1 0 0,0 0-1 0 0,0 1 1 0 0,0 1 0 0 0,-1 0-1 0 0,0 1 1 0 0,0 0-1 0 0,0 1 1 0 0,0 0 0 0 0,-1 1-1 0 0,1 1 1 0 0,-1 0 0 0 0,1 1-1 0 0,-1 0 1 0 0,-8 2 160 0 0,-37 13-3236 0 0,24 3-2185 0 0,32-16 4808 0 0,-12 6-6481 0 0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04.6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333 198 0 0 0,'0'0'677'0'0,"0"0"1004"0"0,0 0 167 0 0,0 0-231 0 0,0 0-288 0 0,0 0-243 0 0,0 0-153 0 0,0 0-41 0 0,0 0-91 0 0,-3 2-105 0 0,-5 6-419 0 0,0 0 0 0 0,1 0 0 0 0,0 1 0 0 0,0 0 0 0 0,1 0 0 0 0,0 0 0 0 0,1 1 0 0 0,0 0 0 0 0,0 0 0 0 0,-2 8-277 0 0,-7 12 317 0 0,-155 313 1037 0 0,94-223-457 0 0,74-119-802 0 0,1-1 22 0 0,0 0 27 0 0,0 0 54 0 0,0 0 48 0 0,201-342 1710 0 0,27 7-1204 0 0,-228 336-750 0 0,0-1 0 0 0,0 0 0 0 0,0 1 0 0 0,0-1 0 0 0,0 0 0 0 0,1 1 0 0 0,-1-1 0 0 0,0 0 0 0 0,0 1 0 0 0,0-1 0 0 0,0 0 0 0 0,1 1 0 0 0,-1-1 0 0 0,0 0 0 0 0,0 0 0 0 0,1 1 0 0 0,-1-1 0 0 0,0 0 0 0 0,1 0 0 0 0,-1 0 0 0 0,0 1 0 0 0,1-1 0 0 0,-1 0 0 0 0,0 0 0 0 0,1 0 0 0 0,-1 0 0 0 0,0 0 0 0 0,1 0 0 0 0,-1 0 0 0 0,0 1 0 0 0,1-1 0 0 0,-1 0 0 0 0,0 0 0 0 0,1 0 0 0 0,-1-1 0 0 0,0 1 0 0 0,1 0 0 0 0,-1 0 0 0 0,1 0 0 0 0,-1 0 0 0 0,0 0 0 0 0,1 0 0 0 0,-1 0 0 0 0,0-1 0 0 0,1 1 0 0 0,-1 0 0 0 0,0 0 0 0 0,0 0 0 0 0,1-1 0 0 0,-1 1 0 0 0,0 0 0 0 0,0 0 0 0 0,1-1 0 0 0,-1 1 0 0 0,0 0 0 0 0,0-1 0 0 0,0 1 0 0 0,1 0 0 0 0,-1-1-2 0 0,-1 43 82 0 0,1-31-48 0 0,-22 312 281 0 0,21-290-302 0 0,0-25-14 0 0,0 0-1 0 0,0 0 1 0 0,0 0 0 0 0,1 0 0 0 0,1 0 0 0 0,0 0 0 0 0,0 0 0 0 0,0 0-1 0 0,1 0 1 0 0,0 0 0 0 0,0 0 0 0 0,1 0 0 0 0,0-1 0 0 0,1 0 0 0 0,-1 1-1 0 0,2-1 1 0 0,-1 0 0 0 0,2 1 1 0 0,-4-7 6 0 0,0 1-1 0 0,1-1 0 0 0,-1 1 1 0 0,1-1-1 0 0,0 0 1 0 0,-1 0-1 0 0,1 0 0 0 0,0 0 1 0 0,0-1-1 0 0,0 1 1 0 0,0-1-1 0 0,-1 0 1 0 0,1 1-1 0 0,0-1 0 0 0,0-1 1 0 0,0 1-1 0 0,0 0 1 0 0,0-1-1 0 0,-1 1 0 0 0,1-1 1 0 0,0 0-1 0 0,0 0 1 0 0,-1 0-1 0 0,1 0 1 0 0,0-1-1 0 0,-1 1 0 0 0,1 0 1 0 0,-1-1-1 0 0,0 0 1 0 0,1 0-6 0 0,64-60 281 0 0,-5-24-92 0 0,-5-3-1 0 0,23-53-188 0 0,-56 99 18 0 0,70-136 42 0 0,-55 111-69 0 0,-37 105-247 0 0,-32 180 449 0 0,12 14-28 0 0,33-61-255 0 0,-15-169-64 0 0,6 20 439 0 0,-6-21-428 0 0,1 0 0 0 0,-1 0 1 0 0,0-1-1 0 0,0 1 0 0 0,0 0 1 0 0,0 0-1 0 0,0 0 0 0 0,1 0 1 0 0,-1 0-1 0 0,0 0 0 0 0,0 0 1 0 0,0 0-1 0 0,0 0 0 0 0,1 0 1 0 0,-1 0-1 0 0,0 0 0 0 0,0 0 1 0 0,0 0-1 0 0,0 0 0 0 0,1 0 1 0 0,-1 0-1 0 0,0 0 0 0 0,0 0 1 0 0,0 0-1 0 0,0 0 1 0 0,0 0-1 0 0,1 0 0 0 0,-1 0 143 0 0,21-46-15020 0 0,-16 38 12055 0 0</inkml:trace>
  <inkml:trace contextRef="#ctx0" brushRef="#br0" timeOffset="466.522">1740 25 4593 0 0,'0'0'1284'0'0,"0"0"-565"0"0,0 0-95 0 0,0 0 335 0 0,0 0 401 0 0,0 0 223 0 0,0 0-80 0 0,0 0-306 0 0,-29 35-348 0 0,-90 111-262 0 0,27-10 434 0 0,78-116-934 0 0,0 2 278 0 0,0-1 1 0 0,-2 0-1 0 0,0-1 1 0 0,-2 0-1 0 0,0-2 1 0 0,-1 0-1 0 0,0-1 0 0 0,-13 8-365 0 0,25-21 197 0 0,7-4-124 0 0,0 0 0 0 0,1 0 0 0 0,-1 0 0 0 0,0 0 0 0 0,0 0 0 0 0,0 0 0 0 0,0 0 0 0 0,0 1 0 0 0,0-1 0 0 0,0 0 0 0 0,0 0 0 0 0,1 0 0 0 0,-1 0 0 0 0,0 0 0 0 0,0 1 0 0 0,0-1 0 0 0,0 0 0 0 0,0 0 0 0 0,0 0 0 0 0,0 0 0 0 0,0 1 0 0 0,0-1 0 0 0,0 0 0 0 0,0 0 0 0 0,0 0 0 0 0,0 0 0 0 0,0 1 0 0 0,0-1-73 0 0,13 0-232 0 0,10 0 271 0 0,0 2 0 0 0,-1 1 1 0 0,1 1-1 0 0,-1 0 0 0 0,0 2 0 0 0,0 0 0 0 0,-1 2 1 0 0,0 0-1 0 0,0 2 0 0 0,-1 0 0 0 0,0 1 0 0 0,-1 1 1 0 0,0 1-1 0 0,-1 0 0 0 0,8 9-39 0 0,68 40-308 0 0,-60-67-4026 0 0,-7-15-7566 0 0,-20 13 6556 0 0</inkml:trace>
  <inkml:trace contextRef="#ctx0" brushRef="#br0" timeOffset="790.687">2471 44 10410 0 0,'0'0'990'0'0,"0"0"-294"0"0,0 0-13 0 0,0 0 197 0 0,0 0 169 0 0,0 0-3 0 0,0 0-211 0 0,-34 27-259 0 0,-104 90-188 0 0,91-58-119 0 0,38-36-201 0 0,2 0 0 0 0,0 1 0 0 0,2 0 0 0 0,0 1 0 0 0,2-1 0 0 0,1 1 0 0 0,0-1-1 0 0,2 1 1 0 0,2 4-68 0 0,-1-20 43 0 0,0 0 0 0 0,1 0 0 0 0,1 0-1 0 0,0 0 1 0 0,0-1 0 0 0,0 1 0 0 0,1-1-1 0 0,1 0 1 0 0,-1 0 0 0 0,1 0 0 0 0,1 0-1 0 0,-1-1 1 0 0,1 0 0 0 0,0 0 0 0 0,1-1-1 0 0,0 1 1 0 0,0-2 0 0 0,0 1 0 0 0,1-1-1 0 0,-1 0 1 0 0,1 0 0 0 0,1-1 0 0 0,-1 0-1 0 0,1-1 1 0 0,-1 1 0 0 0,1-2 0 0 0,0 1-1 0 0,0-1 1 0 0,0-1 0 0 0,0 0 0 0 0,0 0-1 0 0,1 0 1 0 0,1-1-43 0 0,10 0 231 0 0,1-1-1 0 0,0-1 0 0 0,-1-1 1 0 0,1 0-1 0 0,-1-2 0 0 0,0 0 1 0 0,0-2-1 0 0,-1 0 0 0 0,0-1 1 0 0,0-1-1 0 0,18-11-230 0 0,-25 13 60 0 0,0-1-1 0 0,0 0 0 0 0,-1 0 1 0 0,0-1-1 0 0,0-1 1 0 0,-1 0-1 0 0,0 0 1 0 0,-1-1-1 0 0,0 0 0 0 0,-1-1 1 0 0,0 0-1 0 0,-1-1 1 0 0,-1 0-1 0 0,0 0 1 0 0,0-1-1 0 0,-1 0 0 0 0,-1 0 1 0 0,0 0-1 0 0,-1 0 1 0 0,-1-1-1 0 0,0 0 0 0 0,-1 1 1 0 0,-1-1-1 0 0,0 0 1 0 0,-1-10-60 0 0,-5 11-124 0 0,0 0 0 0 0,-1 0 0 0 0,-1 0 0 0 0,0 1 1 0 0,-1 0-1 0 0,-1 0 0 0 0,0 1 0 0 0,0 0 0 0 0,-1 1 1 0 0,-1 0-1 0 0,0 0 0 0 0,0 1 0 0 0,-1 1 0 0 0,0 0 0 0 0,-1 1 1 0 0,0 0-1 0 0,0 0 0 0 0,0 2 0 0 0,-1 0 0 0 0,-6-2 124 0 0,-9-4-520 0 0,-1 1 0 0 0,0 1 0 0 0,-1 2 0 0 0,0 1 0 0 0,0 1-1 0 0,0 2 1 0 0,-1 1 0 0 0,1 2 0 0 0,-27 2 520 0 0,-55 10-4396 0 0,6 15-3818 0 0,73-14 4118 0 0</inkml:trace>
  <inkml:trace contextRef="#ctx0" brushRef="#br0" timeOffset="1194.636">1928 323 5753 0 0,'0'0'1521'0'0,"0"0"-177"0"0,0 0 200 0 0,0 0 327 0 0,0 0 107 0 0,0 0-235 0 0,0 0-345 0 0,0 0-227 0 0,32 3-125 0 0,103 8-113 0 0,11 19 1110 0 0,13-9-1377 0 0,0-7 0 0 0,2-7 0 0 0,-1-7 0 0 0,23-8-666 0 0,-139 6-515 0 0,340-11 488 0 0,-256 10-4244 0 0,-1 2-5615 0 0,-106 1-424 0 0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11.4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0 771 2633 0 0,'0'0'330'0'0,"0"0"-307"0"0,0 0-39 0 0,0 0 200 0 0,0 0 345 0 0,0 0 317 0 0,0 0 272 0 0,0 0 166 0 0,0 0 33 0 0,0 0-19 0 0,0 0-71 0 0,0 0-53 0 0,34-1-86 0 0,107-10-99 0 0,-135 10-896 0 0,0 1 0 0 0,-1-1 0 0 0,1 0 0 0 0,0-1 0 0 0,0 1 0 0 0,0-1 0 0 0,-1 0 0 0 0,1 0 0 0 0,-1-1 0 0 0,0 0 0 0 0,0 0 0 0 0,0 0 0 0 0,0-1 0 0 0,4-3-93 0 0,7-6 283 0 0,50-35 231 0 0,-2-3 0 0 0,-3-2 0 0 0,-1-4 0 0 0,13-20-514 0 0,-62 65 27 0 0,18-19 28 0 0,0-1 0 0 0,-3-1 0 0 0,0-2 1 0 0,-3 0-1 0 0,15-29-55 0 0,-36 58-4 0 0,1 0 0 0 0,-1 0-1 0 0,0 0 1 0 0,0 0 0 0 0,-1 0 0 0 0,1 0 0 0 0,-1-1-1 0 0,-1 1 1 0 0,1-1 0 0 0,-1 1 0 0 0,-1 0 0 0 0,1-1 0 0 0,-1 1-1 0 0,0 0 1 0 0,0-1 0 0 0,-1 0 4 0 0,-1 5-44 0 0,1 0 0 0 0,-1 0 0 0 0,0 0 1 0 0,1 1-1 0 0,-1 0 0 0 0,0-1 0 0 0,0 1 0 0 0,0 0 0 0 0,0 0 0 0 0,0 1 0 0 0,-1-1 0 0 0,1 1 0 0 0,0-1 0 0 0,0 1 0 0 0,0 0 1 0 0,-1 0-1 0 0,1 1 0 0 0,0-1 0 0 0,0 1 0 0 0,0-1 0 0 0,0 1 0 0 0,0 0 0 0 0,0 0 0 0 0,0 0 0 0 0,0 1 0 0 0,0-1 0 0 0,0 1 1 0 0,-2 1 43 0 0,-16 12-81 0 0,1 0 1 0 0,1 1 0 0 0,0 1 0 0 0,1 1 0 0 0,1 1 0 0 0,0 0 0 0 0,2 1 0 0 0,0 1-1 0 0,1 0 1 0 0,1 1 0 0 0,2 1 0 0 0,0 0 0 0 0,-5 17 80 0 0,11-32 11 0 0,1 0 0 0 0,0 1 0 0 0,0-1 0 0 0,1 1 0 0 0,0 0 0 0 0,0 0 0 0 0,1 1 1 0 0,0-1-1 0 0,1 0 0 0 0,0 1 0 0 0,1-1 0 0 0,0 1 0 0 0,0-1 0 0 0,1 1 0 0 0,0-1 0 0 0,0 0 0 0 0,1 1 0 0 0,1-1 0 0 0,0 0 0 0 0,0 0 0 0 0,0 0 1 0 0,1-1-1 0 0,1 1 0 0 0,-1-1 0 0 0,1 0 0 0 0,1 0 0 0 0,-1-1 0 0 0,2 0 0 0 0,-1 1 0 0 0,3 1-11 0 0,8-1 87 0 0,0 0 0 0 0,0-2 0 0 0,0 0 1 0 0,0-1-1 0 0,1 0 0 0 0,0-2 0 0 0,0 0 0 0 0,1-1 0 0 0,-1 0 0 0 0,0-2 1 0 0,0 0-1 0 0,17-3-87 0 0,-10 0 95 0 0,1-1 1 0 0,-2-2 0 0 0,1 0-1 0 0,0-1 1 0 0,-1-2 0 0 0,-1 0 0 0 0,1-2-1 0 0,-2 0 1 0 0,1-1 0 0 0,-2-2-1 0 0,0 0 1 0 0,0-2 0 0 0,-2 0 0 0 0,0-1-1 0 0,0 0 1 0 0,-2-2 0 0 0,5-7-96 0 0,-13 15 9 0 0,0-1-1 0 0,-1 0 1 0 0,0 0 0 0 0,-1-1 0 0 0,0 0 0 0 0,-1 0 0 0 0,-1-1 0 0 0,0 0-1 0 0,-1 0 1 0 0,0 0 0 0 0,-2 0 0 0 0,1-1 0 0 0,-2 1 0 0 0,1-11-9 0 0,-2 24-19 0 0,-1 1 1 0 0,1-1 0 0 0,0 0-1 0 0,-1 0 1 0 0,1 0-1 0 0,-1 1 1 0 0,1-1 0 0 0,-1 0-1 0 0,1 1 1 0 0,-1-1-1 0 0,1 0 1 0 0,-1 1 0 0 0,0-1-1 0 0,1 1 1 0 0,-1-1 0 0 0,0 1-1 0 0,1-1 1 0 0,-1 1-1 0 0,0-1 1 0 0,0 1 0 0 0,0 0-1 0 0,1-1 1 0 0,-1 1-1 0 0,0 0 1 0 0,0 0 0 0 0,0 0-1 0 0,0-1 1 0 0,0 1 0 0 0,1 0-1 0 0,-1 0 1 0 0,0 0-1 0 0,0 0 1 0 0,0 1 0 0 0,0-1-1 0 0,0 0 1 0 0,0 0-1 0 0,1 1 1 0 0,-1-1 0 0 0,0 0-1 0 0,0 1 1 0 0,0-1 0 0 0,1 0-1 0 0,-1 1 1 0 0,0-1-1 0 0,1 1 1 0 0,-1 0 0 0 0,0-1-1 0 0,1 1 1 0 0,-1-1-1 0 0,1 1 1 0 0,-1 0 0 0 0,1 0-1 0 0,-1-1 1 0 0,1 1 0 0 0,-1 0-1 0 0,1 0 19 0 0,-10 12-44 0 0,0 1 0 0 0,1 1 0 0 0,1-1 0 0 0,0 1 1 0 0,1 1-1 0 0,0 0 0 0 0,2 0 0 0 0,0 0 0 0 0,1 0 0 0 0,0 1 0 0 0,1-1 0 0 0,1 1 0 0 0,1 0 0 0 0,0 0 0 0 0,2 12 44 0 0,0-23 17 0 0,0 1-1 0 0,1-1 1 0 0,0 1-1 0 0,1-1 0 0 0,-1 0 1 0 0,1 1-1 0 0,0-2 1 0 0,1 1-1 0 0,-1 0 1 0 0,1-1-1 0 0,1 1 1 0 0,-1-1-1 0 0,0 0 0 0 0,1 0 1 0 0,0-1-1 0 0,1 0 1 0 0,-1 1-1 0 0,0-2 1 0 0,1 1-1 0 0,0-1 0 0 0,0 0 1 0 0,0 0-1 0 0,0 0 1 0 0,1-1-1 0 0,-1 0 1 0 0,1 0-1 0 0,-1-1 0 0 0,1 0 1 0 0,0 0-1 0 0,0 0 1 0 0,-1-1-1 0 0,1 0 1 0 0,0-1-1 0 0,1 1-16 0 0,7 0 89 0 0,-1-1 0 0 0,0 0 1 0 0,0 0-1 0 0,0-1 0 0 0,0-1 0 0 0,0-1 0 0 0,0 0 0 0 0,-1 0 0 0 0,1-2 1 0 0,-1 1-1 0 0,-1-2 0 0 0,1 0 0 0 0,10-7-89 0 0,0-4 41 0 0,-1-1 0 0 0,-1-1 0 0 0,-1-1 0 0 0,0-1 0 0 0,-2-1 0 0 0,-1 0 0 0 0,0-1 0 0 0,-2-1 0 0 0,-1 0 0 0 0,-1-1 0 0 0,-1-1 0 0 0,-1 0 0 0 0,-2-1 0 0 0,0 0 0 0 0,3-25-41 0 0,-6-83-147 0 0,-6 135 144 0 0,0-1-1 0 0,0 1 1 0 0,0-1 0 0 0,0 1-1 0 0,0-1 1 0 0,0 1 0 0 0,0-1-1 0 0,-1 1 1 0 0,1 0 0 0 0,0-1-1 0 0,-1 1 1 0 0,0-1 0 0 0,1 1-1 0 0,-1 0 1 0 0,0-1 0 0 0,1 1-1 0 0,-1 0 1 0 0,0 0 0 0 0,0 0-1 0 0,0 0 1 0 0,0-1 0 0 0,0 1-1 0 0,0 1 1 0 0,-1-1 0 0 0,1 0-1 0 0,0 0 1 0 0,0 0 0 0 0,-1 1-1 0 0,1-1 1 0 0,-1 0 0 0 0,1 1-1 0 0,0-1 1 0 0,-1 1 0 0 0,1 0-1 0 0,-1-1 1 0 0,1 1 0 0 0,-1 0-1 0 0,1 0 1 0 0,-1 0 0 0 0,1 0-1 0 0,-1 0 1 0 0,1 1 0 0 0,-1-1-1 0 0,1 0 1 0 0,-1 1 0 0 0,1-1-1 0 0,0 0 1 0 0,-1 1 0 0 0,1 0-1 0 0,0-1 1 0 0,-1 1 0 0 0,1 0-1 0 0,0 0 1 0 0,0 0 0 0 0,0 0-1 0 0,-1 0 1 0 0,1 0 0 0 0,0 0-1 0 0,0 0 1 0 0,1 0 0 0 0,-1 0-1 0 0,-1 2 4 0 0,-9 14-23 0 0,1 0-1 0 0,0 1 0 0 0,1 0 1 0 0,1 1-1 0 0,1 0 0 0 0,0 0 0 0 0,2 1 1 0 0,0 0-1 0 0,1 0 0 0 0,1 0 0 0 0,1 0 1 0 0,1 0-1 0 0,1 1 0 0 0,2 19 24 0 0,-1-29-36 0 0,1 0 0 0 0,0 0 0 0 0,0 0 0 0 0,1-1 0 0 0,1 1 0 0 0,0-1 0 0 0,0 1-1 0 0,1-1 1 0 0,1-1 0 0 0,-1 1 0 0 0,2-1 0 0 0,-1 0 0 0 0,1 0 0 0 0,0-1 0 0 0,1 0-1 0 0,0 0 1 0 0,5 4 36 0 0,65 20-3631 0 0,-64-28 916 0 0,-2-1-2521 0 0,-1-3-1285 0 0</inkml:trace>
  <inkml:trace contextRef="#ctx0" brushRef="#br0" timeOffset="326.705">2147 322 5489 0 0,'0'0'3814'0'0,"0"0"-2640"0"0,0 0-735 0 0,0 0 273 0 0,0 0 292 0 0,0 0 136 0 0,0 0-156 0 0,0 0-322 0 0,-7 36-262 0 0,-17 111-188 0 0,17-31 4 0 0,6-15-394 0 0,1-58-2587 0 0,0-37 2110 0 0,0-6-1616 0 0,0 0-1167 0 0,0 0-587 0 0,0 0 1111 0 0</inkml:trace>
  <inkml:trace contextRef="#ctx0" brushRef="#br0" timeOffset="620.082">1753 282 7106 0 0,'0'0'553'0'0,"0"0"-457"0"0,0 0 37 0 0,0 0 391 0 0,0 0 218 0 0,0 0 106 0 0,0 0-57 0 0,36 3-92 0 0,117 13-66 0 0,30-6 717 0 0,-23-9-2459 0 0,-123-2-2584 0 0,0 1-3534 0 0,-30 0 5781 0 0</inkml:trace>
  <inkml:trace contextRef="#ctx0" brushRef="#br0" timeOffset="852.489">1769 797 5361 0 0,'0'0'611'0'0,"0"0"86"0"0,0 0 494 0 0,0 0 395 0 0,0 0 97 0 0,0 0-259 0 0,33 0-433 0 0,103-1-341 0 0,-34-12 163 0 0,114-15-268 0 0,-144 20-3817 0 0,-1 0-5134 0 0,-56 7 4532 0 0</inkml:trace>
  <inkml:trace contextRef="#ctx0" brushRef="#br0" timeOffset="1143.089">2577 31 8250 0 0,'0'0'1601'0'0,"0"0"-650"0"0,0 0-333 0 0,0 0-19 0 0,0 0-30 0 0,0 0-38 0 0,0 0-26 0 0,0 0-11 0 0,0 0 18 0 0,0 0 36 0 0,0 0-45 0 0,0 0-94 0 0,0 0-69 0 0,22 14-62 0 0,68 45-21 0 0,85 15 500 0 0,223 41-224 0 0,-286-77-452 0 0,-112-37-55 0 0,0 1 0 0 0,0-1-1 0 0,0 0 1 0 0,0 1 0 0 0,0-1 0 0 0,0 0 0 0 0,0 1 0 0 0,0-1-1 0 0,0 1 1 0 0,-1-1 0 0 0,1 0 0 0 0,-1 1 0 0 0,1-1 0 0 0,-1 0-1 0 0,1 0 1 0 0,-1 1 0 0 0,0-1 0 0 0,0 0 0 0 0,1 0 0 0 0,-1 0-1 0 0,0 0 1 0 0,0 0 0 0 0,0 0 0 0 0,0 0 0 0 0,0 0 0 0 0,0 0-1 0 0,0-1 1 0 0,-1 1 0 0 0,1 0 0 0 0,0-1 0 0 0,0 1 0 0 0,-1-1-1 0 0,1 1 1 0 0,0-1 0 0 0,-1 1 0 0 0,1-1 0 0 0,0 0 0 0 0,-2 0-26 0 0,2 1 7 0 0,-114 59 477 0 0,58-33-372 0 0,1 3-1 0 0,1 2 1 0 0,2 3-1 0 0,-47 40-111 0 0,75-53-72 0 0,1 0 0 0 0,1 2 1 0 0,1 0-1 0 0,1 2 0 0 0,1 0 0 0 0,-6 12 72 0 0,21 12-3844 0 0,32-32-7792 0 0,-19-15 7292 0 0</inkml:trace>
  <inkml:trace contextRef="#ctx0" brushRef="#br0" timeOffset="1926.394">4105 238 10466 0 0,'0'0'154'0'0,"0"0"-142"0"0,0 0 40 0 0,0 0 140 0 0,0 0 133 0 0,0 0 47 0 0,0 0-30 0 0,0 0-78 0 0,-23 35-62 0 0,-70 114-55 0 0,90-147-137 0 0,1 0 1 0 0,0 1-1 0 0,0 0 1 0 0,0-1-1 0 0,0 1 1 0 0,1 0-1 0 0,-1 0 1 0 0,1 0-1 0 0,-1 0 0 0 0,1 0 1 0 0,0 0-1 0 0,0 1 1 0 0,1-1-1 0 0,-1 0 1 0 0,1 1-1 0 0,0-1 0 0 0,-1 0 1 0 0,1 0-1 0 0,1 1 1 0 0,-1-1-1 0 0,0 0 1 0 0,1 1-1 0 0,0-1 1 0 0,-1 0-1 0 0,1 0 0 0 0,1 0 1 0 0,0 3-11 0 0,4 6 74 0 0,-3-2 83 0 0,2 1 0 0 0,-1-1 0 0 0,2 1 0 0 0,-1-2 0 0 0,1 1 0 0 0,1 0 0 0 0,0-1 0 0 0,0-1 0 0 0,0 1 0 0 0,1-1 0 0 0,1 0 0 0 0,-1-1 0 0 0,1 0 0 0 0,1 0 0 0 0,-1-1 0 0 0,1 0 0 0 0,0-1-1 0 0,0 0 1 0 0,1 0 0 0 0,0-1-157 0 0,9 3 283 0 0,2-1-1 0 0,-1-1 1 0 0,0-1-1 0 0,1-1 1 0 0,0-1-1 0 0,0-1 0 0 0,0 0 1 0 0,0-2-1 0 0,0 0 1 0 0,-1-2-1 0 0,1 0 1 0 0,-1-2-1 0 0,1 0 0 0 0,-1-2 1 0 0,-1 0-1 0 0,1-1 1 0 0,-1-1-1 0 0,-1-1 0 0 0,1 0 1 0 0,-2-2-1 0 0,0 0 1 0 0,11-10-283 0 0,-22 14 43 0 0,0 1 1 0 0,0-1 0 0 0,-1 0 0 0 0,0-1-1 0 0,-1 0 1 0 0,0 0 0 0 0,0 0-1 0 0,-1 0 1 0 0,0-1 0 0 0,-1 1-1 0 0,0-1 1 0 0,0 0 0 0 0,-1 0-1 0 0,0 0 1 0 0,-1-1 0 0 0,0 1-1 0 0,-1 0 1 0 0,0-1 0 0 0,-1 1 0 0 0,0 0-1 0 0,0 0 1 0 0,-1 0 0 0 0,0 0-1 0 0,-1 0 1 0 0,0 0 0 0 0,-1 0-1 0 0,0 1 1 0 0,0-1 0 0 0,-6-6-44 0 0,-7-5-275 0 0,-2 1 0 0 0,0 1 0 0 0,-1 0 1 0 0,-1 2-1 0 0,-1 0 0 0 0,0 1 0 0 0,-1 2 0 0 0,0 0 1 0 0,-2 2-1 0 0,1 0 0 0 0,-1 2 0 0 0,-1 0 0 0 0,0 2 1 0 0,0 1-1 0 0,-1 1 0 0 0,0 2 0 0 0,0 0 0 0 0,0 2 1 0 0,0 0-1 0 0,-20 3 275 0 0,-71 6-4280 0 0,43 11-3340 0 0,41-7 1512 0 0</inkml:trace>
  <inkml:trace contextRef="#ctx0" brushRef="#br0" timeOffset="2342.02">3435 528 0 0 0,'0'0'485'0'0,"0"0"309"0"0,0 0 273 0 0,0 0 422 0 0,0 0 360 0 0,0 0 69 0 0,0 0-234 0 0,0 0-458 0 0,0 0-446 0 0,0 0-205 0 0,0 0 15 0 0,0 0 240 0 0,0 0 261 0 0,5 3 57 0 0,4 0-974 0 0,0 0 0 0 0,0-1 1 0 0,1 0-1 0 0,-1 0 0 0 0,0-1 0 0 0,1-1 1 0 0,-1 0-1 0 0,0 0 0 0 0,1 0 0 0 0,-1-1 0 0 0,0-1 1 0 0,0 0-1 0 0,1 0 0 0 0,-1-1 0 0 0,6-2-174 0 0,18-3 228 0 0,507-141 1187 0 0,-96 23-1310 0 0,-399 114-450 0 0,239-55-1108 0 0,-97 31-8618 0 0,-139 28 2053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10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356 541 80 0 0,'0'0'926'0'0,"0"0"-260"0"0,0 0-140 0 0,0 0 81 0 0,0 0 250 0 0,0 0 187 0 0,0 0 81 0 0,0 0-95 0 0,0 0-195 0 0,0 0-204 0 0,0 0-189 0 0,-20 32-116 0 0,-63 102-68 0 0,38-30 199 0 0,40-84-369 0 0,3-15-71 0 0,0 1 0 0 0,0-1-1 0 0,0 1 1 0 0,0 0 0 0 0,1-1 0 0 0,0 1-1 0 0,0 0 1 0 0,1 0 0 0 0,-1-1 0 0 0,1 1-1 0 0,0 0 1 0 0,1 0 0 0 0,0 0-1 0 0,0-1 1 0 0,0 1 0 0 0,0 0 0 0 0,1-1-1 0 0,0 1 1 0 0,0-1 0 0 0,1 0 0 0 0,-1 1-1 0 0,1-1 1 0 0,0 0 0 0 0,1-1 0 0 0,-1 1-1 0 0,1 0 1 0 0,0-1 0 0 0,0 0 0 0 0,0 0-1 0 0,1 0 1 0 0,-1-1 0 0 0,1 1 0 0 0,0-1-1 0 0,0 0 1 0 0,0 0 0 0 0,0-1 0 0 0,1 0-1 0 0,2 1-16 0 0,5-3 96 0 0,0-1-1 0 0,0 0 0 0 0,0-1 0 0 0,0 0 1 0 0,-1-1-1 0 0,1-1 0 0 0,-1 0 1 0 0,0 0-1 0 0,0-1 0 0 0,-1-1 0 0 0,1 0 1 0 0,-1-1-1 0 0,0 0 0 0 0,-1 0 1 0 0,0-1-1 0 0,0-1 0 0 0,-1 0 1 0 0,9-9-96 0 0,-7 8 82 0 0,20-16 45 0 0,-1-1 0 0 0,-1-1 1 0 0,-2-2-1 0 0,-1-1 0 0 0,-1-1 0 0 0,-1-1 0 0 0,-2-2 0 0 0,-2 0 1 0 0,-1-1-1 0 0,-2 0 0 0 0,-1-2 0 0 0,-2 0 0 0 0,-2 0 1 0 0,-1-2-1 0 0,-3 1 0 0 0,0-1 0 0 0,-3 0 0 0 0,-1-1 0 0 0,-2-28-127 0 0,-2 59 126 0 0,-1 0-1 0 0,0 0 0 0 0,0 0 1 0 0,-1 0-1 0 0,-1 0 0 0 0,1 0 0 0 0,-2 0 1 0 0,1 1-1 0 0,-1 0 0 0 0,-1-1 1 0 0,1 2-1 0 0,-2-1 0 0 0,1 0 0 0 0,-1 1 1 0 0,-1 0-1 0 0,1 0 0 0 0,-8-6-125 0 0,12 14 14 0 0,1-1 0 0 0,-1 1 0 0 0,0 0 1 0 0,1 0-1 0 0,-1 0 0 0 0,1 0 0 0 0,-1 0 0 0 0,0 1 0 0 0,1-1 0 0 0,-1 0 0 0 0,1 1 0 0 0,-1-1 0 0 0,1 1 0 0 0,-1-1 0 0 0,1 1 0 0 0,0 0 0 0 0,-1 0 0 0 0,1 0 1 0 0,0-1-1 0 0,-1 1 0 0 0,1 0 0 0 0,0 1 0 0 0,0-1 0 0 0,0 0 0 0 0,0 0 0 0 0,0 0 0 0 0,0 1 0 0 0,0-1 0 0 0,0 0 0 0 0,1 1 0 0 0,-1-1 0 0 0,0 1 0 0 0,1-1 1 0 0,-1 1-1 0 0,1-1 0 0 0,0 1 0 0 0,-1 0 0 0 0,1-1 0 0 0,0 1 0 0 0,0-1 0 0 0,0 1 0 0 0,0-1 0 0 0,0 1 0 0 0,1 0 0 0 0,-1-1 0 0 0,0 1 0 0 0,1-1 0 0 0,-1 1 1 0 0,1 0-15 0 0,-3 7 40 0 0,-6 56-45 0 0,2 0 1 0 0,4 0 0 0 0,2 0-1 0 0,6 42 5 0 0,7-1-111 0 0,3-2 0 0 0,6 0-1 0 0,4-1 1 0 0,16 35 111 0 0,-32-109-48 0 0,-1-1 0 0 0,-1 2 0 0 0,-2-1-1 0 0,-1 1 1 0 0,-1 0 0 0 0,-2 0 0 0 0,-1 0 0 0 0,-1 0 0 0 0,-2 1 0 0 0,-1 4 48 0 0,-1-21-277 0 0,-1 0 1 0 0,0-1 0 0 0,-1 1 0 0 0,-1-1 0 0 0,0 0-1 0 0,-1 0 1 0 0,0-1 0 0 0,-1 0 0 0 0,0 0 0 0 0,0-1 0 0 0,-2-1-1 0 0,1 1 1 0 0,-1-2 0 0 0,-1 1 0 0 0,0-2 0 0 0,0 1-1 0 0,-1-2 1 0 0,0 0 0 0 0,0 0 0 0 0,-1-1 0 0 0,-1 0 276 0 0,-23 1-3101 0 0,12-6-3187 0 0,18-1 4813 0 0</inkml:trace>
  <inkml:trace contextRef="#ctx0" brushRef="#br0" timeOffset="316.56">1 22 16163 0 0,'0'0'761'0'0,"0"0"-473"0"0,0 0-104 0 0,0 0-96 0 0,0 0 32 0 0,0 0 64 0 0,0 0 16 0 0,0 0-80 0 0,0 0-104 0 0,0 0-24 0 0,0 0-88 0 0,0 0 0 0 0,0 0-136 0 0,0 0-288 0 0,31 4-537 0 0,-16-1-1439 0 0,-6 1-2689 0 0,-2 0-3249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7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5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7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1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5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2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8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8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3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7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8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7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7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5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0,'0'0'131'0'0,"0"0"549"0"0,0 0 408 0 0,0 0 284 0 0,0 0 117 0 0,0 0-134 0 0,0 0-284 0 0,0 0-230 0 0,0 0-95 0 0,0 0 8 0 0,29-4 4333 0 0,28-10-973 0 0,32 6-2600 0 0,85-6-828 0 0,-137 10-1830 0 0,-36 4 427 0 0,-1 0-303 0 0,0 0-369 0 0,0 0-447 0 0,0 0-610 0 0,0 0-2142 0 0,-1 3 1601 0 0,0-2-1814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1968 0 0,'0'0'1555'0'0,"0"0"-254"0"0,0 0-61 0 0,0 0 186 0 0,0 0 205 0 0,0 0 42 0 0,0 0-118 0 0,0 0-168 0 0,0 0-164 0 0,0 0-164 0 0,0 0-153 0 0,0 0-141 0 0,21 3-110 0 0,67 9-79 0 0,93-8 879 0 0,-129-8-2699 0 0,-35 1-2113 0 0,-1-1-4265 0 0,-10 3-530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10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37 572 0 0 0,'0'0'465'0'0,"0"0"478"0"0,0 0 207 0 0,0 0-9 0 0,0 0-127 0 0,0 0-203 0 0,0 0-143 0 0,0 0-95 0 0,0 0-34 0 0,-2 14-13 0 0,-11 100 857 0 0,-5 236-298 0 0,14-319-505 0 0,6-45 2381 0 0,44-242 1229 0 0,-41 229-4172 0 0,1 1 1 0 0,2 1-1 0 0,0-1 0 0 0,2 1 1 0 0,0 1-1 0 0,2 0 0 0 0,1 0 0 0 0,0 1 1 0 0,2 1-1 0 0,12-14-18 0 0,25 9-867 0 0,-46 60 584 0 0,13 11-2152 0 0,1-23-7879 0 0,-15-20 6001 0 0</inkml:trace>
  <inkml:trace contextRef="#ctx0" brushRef="#br0" timeOffset="867.851">284 1028 0 0 0,'0'0'104'0'0,"0"0"424"0"0,0 0 451 0 0,0 0 412 0 0,0 0 228 0 0,0 0-23 0 0,0 0-85 0 0,0 0-70 0 0,0 0-98 0 0,0 0-118 0 0,0 0-147 0 0,14-4-165 0 0,44-14-154 0 0,-52 15-612 0 0,0 1-1 0 0,0-1 1 0 0,0 0 0 0 0,-1 0-1 0 0,1-1 1 0 0,-1 0-1 0 0,0 0 1 0 0,1 0 0 0 0,-2-1-1 0 0,1 1 1 0 0,-1-1 0 0 0,1 0-1 0 0,-1-1 1 0 0,0 0-147 0 0,9-11 314 0 0,4-1-188 0 0,-2-1-1 0 0,0-1 1 0 0,-1 0-1 0 0,-1-1 1 0 0,-1-1-1 0 0,-1 0 1 0 0,-1 0-1 0 0,5-19-125 0 0,-13 40-77 0 0,-1-1 0 0 0,0 0-1 0 0,0-1 1 0 0,0 1 0 0 0,-1 0-1 0 0,1 0 1 0 0,0 0-1 0 0,-1 0 1 0 0,1-1 0 0 0,-1 1-1 0 0,0 0 1 0 0,0 0 0 0 0,0-1-1 0 0,0 1 1 0 0,0 0-1 0 0,-1-1 1 0 0,1 1 0 0 0,0 0-1 0 0,-1 0 1 0 0,0 0 0 0 0,0-1-1 0 0,1 1 1 0 0,-1 0-1 0 0,0 0 1 0 0,-1 0 0 0 0,1 0-1 0 0,0 0 1 0 0,-1 1 0 0 0,1-1-1 0 0,-1 0 1 0 0,1 1-1 0 0,-1-1 1 0 0,0 1 0 0 0,1-1-1 0 0,-1 1 1 0 0,0 0-1 0 0,0 0 1 0 0,0 0 0 0 0,0 0-1 0 0,0 0 1 0 0,-1 0 0 0 0,1 0-1 0 0,0 1 1 0 0,0-1-1 0 0,0 1 1 0 0,-2-1 77 0 0,-3 4-233 0 0,-1 1-1 0 0,1-1 1 0 0,0 1 0 0 0,1 1-1 0 0,-1-1 1 0 0,1 1-1 0 0,0 0 1 0 0,0 0 0 0 0,0 1-1 0 0,0 0 1 0 0,1 0-1 0 0,0 0 1 0 0,1 1 0 0 0,-1-1-1 0 0,1 1 1 0 0,1 0 0 0 0,-2 3 233 0 0,1-3 33 0 0,1-1 1 0 0,1 1 0 0 0,-1 0-1 0 0,1-1 1 0 0,0 1 0 0 0,0 0-1 0 0,1 0 1 0 0,0 1 0 0 0,1-1-1 0 0,-1 0 1 0 0,1 0 0 0 0,0 0-1 0 0,1 0 1 0 0,0 1 0 0 0,0-1-1 0 0,1 0 1 0 0,0 0 0 0 0,0-1-1 0 0,0 1 1 0 0,1 0 0 0 0,0-1-1 0 0,0 1 1 0 0,1-1 0 0 0,0 0-1 0 0,0 0 1 0 0,0 0 0 0 0,1-1-1 0 0,-1 1 1 0 0,2-1 0 0 0,-1 0-1 0 0,0-1 1 0 0,3 2-34 0 0,3 0 231 0 0,1 0-1 0 0,0-1 0 0 0,0 0 1 0 0,0-1-1 0 0,1-1 1 0 0,-1 0-1 0 0,1 0 1 0 0,0-1-1 0 0,0-1 0 0 0,0 0 1 0 0,0-1-1 0 0,0 0 1 0 0,0-1-1 0 0,5-2-230 0 0,-4-1 126 0 0,-1-1 1 0 0,1 0-1 0 0,-1-1 0 0 0,0-1 0 0 0,0 0 1 0 0,-1-1-1 0 0,0 0 0 0 0,0-1 0 0 0,-1 0 1 0 0,0-1-1 0 0,-1 0 0 0 0,0-1 0 0 0,-1 0 1 0 0,0-1-1 0 0,1-1-126 0 0,-6 8 7 0 0,0 0-1 0 0,0-1 1 0 0,0 1 0 0 0,-1-1 0 0 0,0 0-1 0 0,0 0 1 0 0,0-1 0 0 0,-1 1 0 0 0,0 0-1 0 0,0-1 1 0 0,-1 1 0 0 0,1-1 0 0 0,-1 0-1 0 0,-1 0 1 0 0,1 0-7 0 0,-3 6-54 0 0,1-1 0 0 0,0 1 0 0 0,0 0 0 0 0,0 0 0 0 0,0 0 0 0 0,-1 0 0 0 0,1 0 0 0 0,-1 0 0 0 0,1 0 0 0 0,0 1 0 0 0,-1-1 0 0 0,0 0 0 0 0,1 1 0 0 0,-1-1 0 0 0,1 1 0 0 0,-1-1 0 0 0,0 1 0 0 0,1 0 0 0 0,-1 0 0 0 0,1 0 0 0 0,-1 0 0 0 0,0 0 0 0 0,1 0 0 0 0,-1 0 0 0 0,0 1 0 0 0,1-1-1 0 0,-1 0 1 0 0,1 1 0 0 0,-1 0 0 0 0,0-1 0 0 0,1 1 0 0 0,-1 0 0 0 0,1 0 0 0 0,0-1 0 0 0,-1 1 0 0 0,1 0 0 0 0,0 1 0 0 0,0-1 0 0 0,-1 0 0 0 0,1 0 0 0 0,0 1 54 0 0,-5 3-57 0 0,1 1 0 0 0,0 0 0 0 0,0 0 0 0 0,1 0 0 0 0,0 0 0 0 0,0 1-1 0 0,0-1 1 0 0,1 1 0 0 0,0 0 0 0 0,0 0 0 0 0,1 1 0 0 0,0-1 0 0 0,0 0 0 0 0,0 1 0 0 0,1 5 57 0 0,0-10 11 0 0,1 1 1 0 0,0-1-1 0 0,0 1 1 0 0,0-1 0 0 0,0 1-1 0 0,0-1 1 0 0,1 1-1 0 0,-1-1 1 0 0,1 1-1 0 0,0-1 1 0 0,0 1-1 0 0,1-1 1 0 0,-1 0 0 0 0,1 1-1 0 0,0-1 1 0 0,-1 0-1 0 0,1 0 1 0 0,0 0-1 0 0,1-1 1 0 0,-1 1 0 0 0,1 0-1 0 0,-1-1 1 0 0,1 0-1 0 0,0 1 1 0 0,-1-1-1 0 0,1 0 1 0 0,1 0 0 0 0,-1-1-1 0 0,0 1 1 0 0,0-1-1 0 0,0 1 1 0 0,1-1-1 0 0,2 1-11 0 0,10 1 199 0 0,-1-1 0 0 0,1 0 0 0 0,-1-1-1 0 0,1-1 1 0 0,0 0 0 0 0,-1-1 0 0 0,1 0-1 0 0,0-2 1 0 0,-1 0 0 0 0,0 0 0 0 0,0-2-1 0 0,0 0 1 0 0,0 0 0 0 0,-1-2 0 0 0,0 1 0 0 0,0-2-1 0 0,-1 0 1 0 0,1-1 0 0 0,-2 0 0 0 0,0-1-1 0 0,0 0 1 0 0,0-1 0 0 0,-1 0 0 0 0,-1-1-1 0 0,6-9-198 0 0,-5 10 107 0 0,-3 3-58 0 0,0 0 0 0 0,0 0 0 0 0,0-1 0 0 0,-1 0 0 0 0,-1 0 0 0 0,1-1 0 0 0,-2 0 0 0 0,1 0 0 0 0,-1 0-1 0 0,-1-1 1 0 0,0 1 0 0 0,0-1 0 0 0,-1 0 0 0 0,-1 0 0 0 0,1-1 0 0 0,-1-7-49 0 0,-3 17-11 0 0,1 0 1 0 0,-1 1 0 0 0,0-1-1 0 0,0 0 1 0 0,0 1-1 0 0,0-1 1 0 0,0 1-1 0 0,0 0 1 0 0,-1-1-1 0 0,1 1 1 0 0,0 0 0 0 0,-1 0-1 0 0,1 0 1 0 0,-1 0-1 0 0,1 0 1 0 0,-1 0-1 0 0,0 0 1 0 0,1 1 0 0 0,-1-1-1 0 0,0 0 1 0 0,0 1-1 0 0,1 0 1 0 0,-1-1-1 0 0,0 1 1 0 0,0 0-1 0 0,1 0 1 0 0,-1 0 0 0 0,0 0-1 0 0,0 0 1 0 0,0 0-1 0 0,0 0 1 0 0,1 1-1 0 0,-1-1 1 0 0,0 1-1 0 0,1-1 1 0 0,-1 1 0 0 0,0 0-1 0 0,1 0 1 0 0,-1-1-1 0 0,0 1 1 0 0,1 0-1 0 0,0 1 1 0 0,-1-1-1 0 0,1 0 1 0 0,-1 0 0 0 0,1 1-1 0 0,0-1 11 0 0,-8 7-26 0 0,1 0 0 0 0,1 1 0 0 0,-1-1 0 0 0,2 1 0 0 0,-1 1 0 0 0,1-1 0 0 0,1 1 0 0 0,-1 0 0 0 0,2 0 0 0 0,-1 1 0 0 0,2-1 0 0 0,-1 1 0 0 0,1 0 0 0 0,1 0 0 0 0,0 0 0 0 0,1 0 0 0 0,0 1 0 0 0,0-1-1 0 0,1 0 1 0 0,1 1 0 0 0,0-1 0 0 0,0 0 0 0 0,1 1 26 0 0,2-3-46 0 0,1-1-1 0 0,-1 1 1 0 0,2 0-1 0 0,-1-1 1 0 0,1 0-1 0 0,0-1 1 0 0,1 1-1 0 0,-1-1 1 0 0,1 0-1 0 0,1-1 1 0 0,0 1-1 0 0,0-1 1 0 0,0-1-1 0 0,0 0 1 0 0,1 0-1 0 0,0-1 1 0 0,0 0-1 0 0,0 0 1 0 0,0-1-1 0 0,1 0 1 0 0,-1-1-1 0 0,2 0 47 0 0,29 4-3728 0 0,-12-4-5170 0 0,-21-2 3838 0 0</inkml:trace>
  <inkml:trace contextRef="#ctx0" brushRef="#br0" timeOffset="2847.51">1972 671 0 0 0,'0'0'1084'0'0,"0"0"601"0"0,0 0 259 0 0,0 0-194 0 0,0 0-397 0 0,0 0-330 0 0,0 0-176 0 0,0 0-73 0 0,0 0-13 0 0,-17 16 1977 0 0,-28 31-772 0 0,-114 196-891 0 0,88-166-3348 0 0,58-70-1003 0 0,7-6-6041 0 0,6-1 7183 0 0</inkml:trace>
  <inkml:trace contextRef="#ctx0" brushRef="#br0" timeOffset="3134.461">1626 693 2585 0 0,'0'0'1903'0'0,"0"0"-1039"0"0,0 0-472 0 0,0 0 273 0 0,0 0 514 0 0,0 0 367 0 0,0 0 37 0 0,0 0-221 0 0,0 0-256 0 0,0 0-188 0 0,0 0-92 0 0,0 0-64 0 0,0 0-64 0 0,35 26-121 0 0,109 81-122 0 0,-41-22 295 0 0,1 25-745 0 0,-95-89-1372 0 0,-10-18-2363 0 0,-1-1-3310 0 0,0-2 1001 0 0</inkml:trace>
  <inkml:trace contextRef="#ctx0" brushRef="#br0" timeOffset="6604.332">1694 252 0 0 0,'0'0'911'0'0,"0"0"-192"0"0,0 0 5 0 0,0 0 157 0 0,0 0 101 0 0,0 0-59 0 0,0 0-238 0 0,0 0-270 0 0,0 0-198 0 0,0 0-102 0 0,0 0-39 0 0,-17 26-9 0 0,-55 83 3 0 0,3 21 264 0 0,49-87 913 0 0,76-113 194 0 0,143-205 1233 0 0,-197 272-2668 0 0,17-23 1175 0 0,-1 18-229 0 0,18 60 2244 0 0,-12 16-2166 0 0,-15-25-745 0 0,31 75 83 0 0,-22-68-311 0 0,-16-51-4944 0 0,-2-4-1570 0 0,0 4-1755 0 0</inkml:trace>
  <inkml:trace contextRef="#ctx0" brushRef="#br0" timeOffset="7171.01">2184 797 0 0 0,'0'0'936'0'0,"0"0"116"0"0,0 0 42 0 0,0 0 284 0 0,0 0 359 0 0,0 0 182 0 0,0 0-136 0 0,0 0-294 0 0,0 0-266 0 0,0 0-144 0 0,0 0-43 0 0,0 0-60 0 0,0 0-46 0 0,19-2-77 0 0,124-4 1508 0 0,-79 10-1223 0 0,-1 0-4129 0 0,-60-1-4892 0 0,-2-3-2227 0 0</inkml:trace>
  <inkml:trace contextRef="#ctx0" brushRef="#br0" timeOffset="10231.671">2703 502 0 0 0,'0'0'460'0'0,"0"0"554"0"0,0 0 386 0 0,0 0 156 0 0,0 0-179 0 0,0 0-416 0 0,0 0-449 0 0,0 0-278 0 0,0 0-34 0 0,0 0 96 0 0,0 0 157 0 0,1 5 81 0 0,14 164 2541 0 0,-15-112-2820 0 0,2-15-248 0 0,-3 0 0 0 0,-1 1 0 0 0,-2-1 0 0 0,-4 17-7 0 0,-11 8 220 0 0,13-115 3040 0 0,9 8-2951 0 0,1 0-1 0 0,3 0 0 0 0,1 0 0 0 0,2 1 1 0 0,2 0-1 0 0,1 1 0 0 0,6-9-308 0 0,-10 23 13 0 0,1 2 0 0 0,0-1 0 0 0,2 1 0 0 0,1 1-1 0 0,0 0 1 0 0,2 1 0 0 0,0 1 0 0 0,1 0-13 0 0,15 10-1610 0 0,-6 25-5538 0 0,-16-9 575 0 0,-4-3 3808 0 0</inkml:trace>
  <inkml:trace contextRef="#ctx0" brushRef="#br0" timeOffset="17019.986">2815 1065 0 0 0,'0'0'890'0'0,"0"0"22"0"0,0 0-63 0 0,0 0-59 0 0,0 0 35 0 0,0 0 79 0 0,6-2 19 0 0,89-47 5781 0 0,-39 1-4667 0 0,155-177 285 0 0,-206 218-2325 0 0,-1 0 0 0 0,0-1 0 0 0,0 0 0 0 0,-1 1 0 0 0,0-1 0 0 0,0-1 0 0 0,-1 1 0 0 0,0 0 0 0 0,0-1 0 0 0,-1 1 0 0 0,0-1 0 0 0,-1 1 0 0 0,0-1 0 0 0,0-4 3 0 0,0 10-40 0 0,0-1 1 0 0,-1 1-1 0 0,1 0 1 0 0,-1-1 0 0 0,0 1-1 0 0,1-1 1 0 0,-1 1-1 0 0,-1 0 1 0 0,1 0 0 0 0,0 0-1 0 0,-1 0 1 0 0,0 0-1 0 0,0 0 1 0 0,0 0 0 0 0,0 0-1 0 0,0 1 1 0 0,0-1-1 0 0,-1 1 1 0 0,1-1 0 0 0,-1 1-1 0 0,0 0 1 0 0,0 0 0 0 0,0 0-1 0 0,0 1 1 0 0,0-1-1 0 0,0 1 1 0 0,0-1 0 0 0,0 1-1 0 0,0 0 1 0 0,-1 0-1 0 0,1 0 1 0 0,-1 1 0 0 0,1-1-1 0 0,0 1 1 0 0,-1 0-1 0 0,-2 0 40 0 0,3 0-30 0 0,0 1-1 0 0,0-1 0 0 0,-1 1 1 0 0,1 0-1 0 0,0 0 1 0 0,0 0-1 0 0,0 0 0 0 0,0 1 1 0 0,0-1-1 0 0,0 1 0 0 0,0 0 1 0 0,0 0-1 0 0,1 0 1 0 0,-1 0-1 0 0,1 0 0 0 0,0 0 1 0 0,-1 1-1 0 0,1-1 0 0 0,0 1 1 0 0,0 0-1 0 0,0 0 1 0 0,1-1-1 0 0,-1 1 0 0 0,1 0 1 0 0,0 0-1 0 0,-1 1 0 0 0,1-1 1 0 0,1 0-1 0 0,-1 1 31 0 0,-8 100 334 0 0,62 25 87 0 0,-48-118-389 0 0,0-1 0 0 0,1 1-1 0 0,0-1 1 0 0,1 0 0 0 0,0 0 0 0 0,1-1-1 0 0,0 0 1 0 0,0 0 0 0 0,1 0 0 0 0,0-2-1 0 0,5 5-31 0 0,-8-10 44 0 0,1 1-1 0 0,-1-1 0 0 0,1 0 0 0 0,-1-1 0 0 0,1 0 0 0 0,0 0 1 0 0,-1 0-1 0 0,1-1 0 0 0,0 0 0 0 0,0 0 0 0 0,0 0 1 0 0,-1-1-1 0 0,1 0 0 0 0,0-1 0 0 0,-1 0 0 0 0,6-1-43 0 0,40-34 135 0 0,-35 24-131 0 0,-1-1 1 0 0,0-1-1 0 0,-1 0 1 0 0,-1-1-1 0 0,0-1 0 0 0,-1 0 1 0 0,-1-1-1 0 0,0 0 1 0 0,-2 0-1 0 0,2-5-4 0 0,-2 5-37 0 0,-6 10 16 0 0,0 0 0 0 0,-1 0 0 0 0,0-1 1 0 0,0 0-1 0 0,-1 0 0 0 0,0 1 0 0 0,0-1 1 0 0,-1 0-1 0 0,-1 0 0 0 0,1-1 1 0 0,-2-4 20 0 0,0 12-29 0 0,0 0 1 0 0,0 1-1 0 0,0-1 1 0 0,0 1-1 0 0,-1-1 1 0 0,1 1-1 0 0,-1-1 1 0 0,1 1-1 0 0,-1 0 1 0 0,1-1-1 0 0,-1 1 1 0 0,0 0-1 0 0,0 0 1 0 0,0 0-1 0 0,1 1 1 0 0,-1-1-1 0 0,0 0 1 0 0,0 1-1 0 0,0-1 1 0 0,0 1-1 0 0,0 0 1 0 0,0-1-1 0 0,0 1 1 0 0,0 0-1 0 0,0 0 1 0 0,0 0-1 0 0,0 1 1 0 0,0-1-1 0 0,0 0 1 0 0,0 1-1 0 0,0-1 1 0 0,0 1-1 0 0,0 0 1 0 0,0 0-1 0 0,0 0 1 0 0,0 0-1 0 0,1 0 1 0 0,-1 0-1 0 0,0 0 1 0 0,1 0-1 0 0,-1 1 29 0 0,-8 5-1 0 0,0 0-1 0 0,1 0 0 0 0,0 1 1 0 0,0 1-1 0 0,1-1 1 0 0,0 1-1 0 0,1 0 0 0 0,0 1 1 0 0,0 0-1 0 0,1 0 0 0 0,1 1 1 0 0,-1-1-1 0 0,2 1 1 0 0,-3 7 1 0 0,6-13 22 0 0,0 0 0 0 0,0 1 1 0 0,0-1-1 0 0,1 1 0 0 0,0-1 0 0 0,0 1 1 0 0,0-1-1 0 0,1 0 0 0 0,-1 1 1 0 0,1-1-1 0 0,1 0 0 0 0,-1 1 0 0 0,1-1 1 0 0,0 0-1 0 0,0 0 0 0 0,0 0 1 0 0,1-1-1 0 0,0 1 0 0 0,0 0 1 0 0,0-1-1 0 0,0 0 0 0 0,1 0 0 0 0,0 0 1 0 0,-1 0-1 0 0,4 1-22 0 0,2 2 76 0 0,1-1 1 0 0,0 0-1 0 0,1 0 0 0 0,-1-1 0 0 0,1-1 1 0 0,0 0-1 0 0,0-1 0 0 0,1 0 1 0 0,-1 0-1 0 0,1-1 0 0 0,-1 0 0 0 0,1-1 1 0 0,0-1-1 0 0,0 0 0 0 0,1-1-76 0 0,-2-1 79 0 0,0-1-1 0 0,0 0 0 0 0,0-1 1 0 0,0 0-1 0 0,-1-1 0 0 0,0 0 0 0 0,0-1 1 0 0,0 0-1 0 0,0-1 0 0 0,-1 0 1 0 0,0 0-1 0 0,-1-1 0 0 0,0 0 1 0 0,1-1-79 0 0,2-1 11 0 0,0 0 1 0 0,-1-1-1 0 0,0 0 1 0 0,0-1-1 0 0,-1 0 1 0 0,-1 0-1 0 0,0-1 1 0 0,-1 0 0 0 0,0 0-1 0 0,-1-1 1 0 0,-1 0-1 0 0,0 0 1 0 0,-1-1-1 0 0,0 1 1 0 0,-1-1-1 0 0,-1 0 1 0 0,0 0 0 0 0,-1-3-12 0 0,-1 10-37 0 0,1 6 23 0 0,-1-1 1 0 0,1 1-1 0 0,-1 0 1 0 0,1 0-1 0 0,-1 0 1 0 0,0-1-1 0 0,0 1 1 0 0,0 0-1 0 0,0 0 1 0 0,0 0-1 0 0,0-1 1 0 0,-1 1-1 0 0,1 0 1 0 0,-1 0-1 0 0,0 0 1 0 0,1 0-1 0 0,-1-1 1 0 0,0 1-1 0 0,0 0 1 0 0,0 1-1 0 0,-1-1 1 0 0,1 0-1 0 0,0 0 1 0 0,-1 0 0 0 0,1 1-1 0 0,-1-1 1 0 0,0 1-1 0 0,1-1 1 0 0,-1 1-1 0 0,0 0 1 0 0,0-1-1 0 0,0 1 1 0 0,0 0-1 0 0,0 0 1 0 0,0 1-1 0 0,0-1 1 0 0,0 0-1 0 0,0 1 1 0 0,-1-1 13 0 0,-4 4-21 0 0,0-1 0 0 0,1 2 0 0 0,-1-1 0 0 0,1 1 0 0 0,0 0 0 0 0,1 0-1 0 0,-1 1 1 0 0,0-1 0 0 0,1 1 0 0 0,0 0 0 0 0,1 1 0 0 0,-1 0 0 0 0,1-1 0 0 0,0 1 0 0 0,0 0 0 0 0,0 1 0 0 0,1-1 0 0 0,0 1 0 0 0,1 0 0 0 0,-1-1 0 0 0,1 1 0 0 0,1 0 0 0 0,-2 7 21 0 0,0-4 16 0 0,0-1 1 0 0,1 1-1 0 0,0 0 1 0 0,1 0-1 0 0,0-1 1 0 0,0 1-1 0 0,1 0 0 0 0,0 0 1 0 0,1 0-1 0 0,0 0 1 0 0,0 0-1 0 0,1 0 1 0 0,1 0-1 0 0,0-1 1 0 0,0 1-1 0 0,1-1 1 0 0,0 0-1 0 0,0 0 1 0 0,1 0-1 0 0,0-1 1 0 0,1 0-1 0 0,0 0 0 0 0,3 3-16 0 0,-3-3-104 0 0,0-1-1 0 0,1 0 1 0 0,0 0-1 0 0,0-1 1 0 0,1 0-1 0 0,-1 0 0 0 0,1-1 1 0 0,1 0-1 0 0,-1-1 1 0 0,1 1-1 0 0,0-1 1 0 0,0-1-1 0 0,0 0 0 0 0,0 0 1 0 0,0-1-1 0 0,1 0 1 0 0,1-1 104 0 0,1-5-4753 0 0,-7-3-2904 0 0,-3 4 4182 0 0</inkml:trace>
  <inkml:trace contextRef="#ctx0" brushRef="#br0" timeOffset="17583.606">4200 517 696 0 0,'0'0'1604'0'0,"0"0"-57"0"0,0 0 94 0 0,0 0 105 0 0,0 0-61 0 0,0 0-271 0 0,0 0-342 0 0,0 0-264 0 0,0 0-140 0 0,0 0-65 0 0,0 0-49 0 0,0 0-69 0 0,-11 30-57 0 0,-35 96-70 0 0,27-73-167 0 0,-33 58 598 0 0,36-87-1322 0 0,9-12-396 0 0,-1-1 1 0 0,0 1 0 0 0,0-1-1 0 0,-1-1 1 0 0,0 1-1 0 0,-1-1 1 0 0,-1-1 0 0 0,1 0-1 0 0,-4 1 929 0 0,9-6-3570 0 0,3-1-260 0 0</inkml:trace>
  <inkml:trace contextRef="#ctx0" brushRef="#br0" timeOffset="17899.639">3933 535 1784 0 0,'0'0'2142'0'0,"0"0"-256"0"0,0 0-120 0 0,0 0 63 0 0,0 0-62 0 0,0 0-273 0 0,0 0-466 0 0,0 0-414 0 0,0 0-192 0 0,0 0 3 0 0,0 0 120 0 0,0 0 107 0 0,0 0 42 0 0,-2 11-21 0 0,-3 35-58 0 0,25 7 904 0 0,-13-45-1275 0 0,27 26 640 0 0,31 9-56 0 0,-41-28-634 0 0,-10-6-170 0 0,0 1 1 0 0,0 0 0 0 0,-1 1-1 0 0,0 0 1 0 0,-1 1 0 0 0,-1 1-1 0 0,0 0 1 0 0,0 0 0 0 0,-1 1-1 0 0,5 11-24 0 0,-12-19-1217 0 0,-3-8-5487 0 0,-8-10-5292 0 0,6 8 9662 0 0</inkml:trace>
  <inkml:trace contextRef="#ctx0" brushRef="#br0" timeOffset="18382.695">3848 277 1640 0 0,'0'0'1263'0'0,"0"0"-40"0"0,0 0 128 0 0,0 0 140 0 0,0 0-19 0 0,0 0-218 0 0,0 0-270 0 0,0 0-124 0 0,0 0 30 0 0,0 0 86 0 0,0 0 58 0 0,0 0-2 0 0,7-3-100 0 0,93-75 4135 0 0,31-106-4138 0 0,-130 183-933 0 0,-1 1-1 0 0,1-1 0 0 0,-1 0 1 0 0,1 0-1 0 0,-1 1 1 0 0,1-1-1 0 0,0 0 1 0 0,0 1-1 0 0,-1-1 1 0 0,1 0-1 0 0,0 1 1 0 0,0-1-1 0 0,0 1 0 0 0,0 0 1 0 0,-1-1-1 0 0,1 1 1 0 0,0 0-1 0 0,0-1 1 0 0,0 1-1 0 0,0 0 1 0 0,0 0-1 0 0,0 0 1 0 0,0 0-1 0 0,0 0 0 0 0,0 0 1 0 0,0 0-1 0 0,0 0 1 0 0,0 0-1 0 0,0 0 1 0 0,0 1-1 0 0,0-1 1 0 0,0 0-1 0 0,-1 0 0 0 0,1 1 1 0 0,0-1-1 0 0,0 1 1 0 0,0-1-1 0 0,0 1 1 0 0,-1-1-1 0 0,1 1 1 0 0,0 0-1 0 0,0-1 1 0 0,-1 1-1 0 0,1 0 0 0 0,-1 0 1 0 0,1-1-1 0 0,0 1 1 0 0,-1 0-1 0 0,1 0 1 0 0,-1 0-1 0 0,0 0 1 0 0,1 0-1 0 0,-1 0 0 0 0,0 0 1 0 0,0-1-1 0 0,1 1 1 0 0,-1 0-1 0 0,0 0 1 0 0,0 0-1 0 0,0 0 1 0 0,0 0 4 0 0,6 10 70 0 0,77 187 192 0 0,-77-186-1115 0 0,24 40 1310 0 0,-16-38-5061 0 0,2-4-5674 0 0,-11-9 3103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33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0 332 568 0 0,'0'0'2002'0'0,"0"0"-789"0"0,0 0-384 0 0,0 0 111 0 0,0 0 321 0 0,0 0 228 0 0,0 0-46 0 0,0 0-226 0 0,0 0-264 0 0,0 0-199 0 0,0 0-124 0 0,12-3-58 0 0,61-9 1355 0 0,-7 27 559 0 0,-54-13-2191 0 0,0 0 1 0 0,1-1-1 0 0,-1-1 0 0 0,0 0 1 0 0,1-1-1 0 0,-1 0 0 0 0,0-1 0 0 0,1 0 1 0 0,0-1-296 0 0,56-18 199 0 0,-76 16-16744 0 0,5 5 11949 0 0</inkml:trace>
  <inkml:trace contextRef="#ctx0" brushRef="#br0" timeOffset="231.544">11 486 136 0 0,'0'0'2108'0'0,"0"0"-252"0"0,0 0-84 0 0,0 0 134 0 0,0 0 121 0 0,0 0-43 0 0,0 0-245 0 0,0 0-321 0 0,0 0-262 0 0,0 0-217 0 0,0 0-168 0 0,0 0-150 0 0,24 4-154 0 0,76 11-143 0 0,-10-15 42 0 0,-21-8-1195 0 0,-40 1-5264 0 0,-14 4-198 0 0,-7 2-86 0 0</inkml:trace>
  <inkml:trace contextRef="#ctx0" brushRef="#br0" timeOffset="4098.483">755 151 0 0 0,'0'0'685'0'0,"0"0"741"0"0,0 0 98 0 0,0 0-117 0 0,0 0-92 0 0,0 0-58 0 0,0 0 0 0 0,-2-9-23 0 0,-8-31-103 0 0,9 39-995 0 0,0 0 1 0 0,0 0-1 0 0,0 0 1 0 0,1 1 0 0 0,-1-1-1 0 0,0 0 1 0 0,0 0-1 0 0,0 1 1 0 0,0-1-1 0 0,-1 0 1 0 0,1 1 0 0 0,0-1-1 0 0,0 1 1 0 0,0 0-1 0 0,0-1 1 0 0,0 1-1 0 0,-1 0 1 0 0,1 0 0 0 0,0-1-1 0 0,0 1 1 0 0,-1 0-1 0 0,1 0 1 0 0,0 0-1 0 0,0 1 1 0 0,0-1 0 0 0,-1 0-1 0 0,1 0 1 0 0,0 1-1 0 0,0-1 1 0 0,0 1-1 0 0,0-1 1 0 0,-1 1-137 0 0,-20 9 293 0 0,1 2 1 0 0,0 1-1 0 0,1 1 0 0 0,0 0 1 0 0,1 2-1 0 0,-13 12-293 0 0,29-26 26 0 0,-11 11 22 0 0,1 0 0 0 0,0 1 0 0 0,1 1 0 0 0,0-1 0 0 0,2 2 0 0 0,-1 0 0 0 0,2 0 0 0 0,0 0 0 0 0,1 1 0 0 0,1 1 0 0 0,0-1 0 0 0,1 1 0 0 0,1 1 0 0 0,1-1 0 0 0,1 0 0 0 0,0 1 0 0 0,1 0 0 0 0,1 0 0 0 0,1 0 0 0 0,1-1 0 0 0,2 15-48 0 0,-1-27 29 0 0,0 0 1 0 0,0-1 0 0 0,0 1-1 0 0,1-1 1 0 0,0 0-1 0 0,0 0 1 0 0,0 0-1 0 0,1 0 1 0 0,-1 0-1 0 0,1-1 1 0 0,0 1 0 0 0,1-1-1 0 0,-1 0 1 0 0,1 0-1 0 0,0-1 1 0 0,0 1-1 0 0,0-1 1 0 0,0 0-1 0 0,0-1 1 0 0,1 1 0 0 0,-1-1-1 0 0,1 0 1 0 0,0-1-1 0 0,4 2-29 0 0,2 0 254 0 0,0-1-1 0 0,0 0 0 0 0,0-1 1 0 0,0 0-1 0 0,1-1 1 0 0,-1 0-1 0 0,0-1 0 0 0,0-1 1 0 0,0 1-1 0 0,0-2 1 0 0,9-2-254 0 0,4-6 209 0 0,1 0 0 0 0,-1-2 1 0 0,-1 0-1 0 0,-1-2 0 0 0,0 0 0 0 0,-1-2 1 0 0,0-1-1 0 0,-2 0 0 0 0,0-1 1 0 0,-1-2-1 0 0,-1 0 0 0 0,0 0 0 0 0,-2-2 1 0 0,-1 0-1 0 0,-1-1 0 0 0,2-6-209 0 0,-10 18-29 0 0,-1 1 0 0 0,0-1 0 0 0,0 0 0 0 0,-1 0 0 0 0,-1 0 0 0 0,0-1 0 0 0,-1 1 0 0 0,0-1 0 0 0,-1 0 0 0 0,0 1 0 0 0,-1-1 0 0 0,-1 0 0 0 0,0 1 0 0 0,-1-1 0 0 0,0 0 0 0 0,-1 1 0 0 0,0 0 0 0 0,-1-1 0 0 0,-1-2 29 0 0,1 7-175 0 0,0 0 1 0 0,0 1 0 0 0,0 0-1 0 0,-1 0 1 0 0,0 0-1 0 0,-1 1 1 0 0,1 0-1 0 0,-1 0 1 0 0,0 0-1 0 0,-1 1 1 0 0,1-1-1 0 0,-1 2 1 0 0,0-1 0 0 0,0 1-1 0 0,-1 0 1 0 0,1 0-1 0 0,-1 1 1 0 0,0 0-1 0 0,-5-1 175 0 0,-1 1-613 0 0,0 0 0 0 0,0 1 0 0 0,0 0 0 0 0,-1 1 0 0 0,1 1 0 0 0,0 0 0 0 0,0 1-1 0 0,-1 1 1 0 0,1 0 0 0 0,-3 1 613 0 0,-84 32-10594 0 0,70-20 5940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5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4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7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4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2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7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5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5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8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6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3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5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2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3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5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4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5">17706 1841 0 0 0,'0'0'0'0'0,"0"0"0"0"0</inkml:trace>
  <inkml:trace contextRef="#ctx0" brushRef="#br0" timeOffset="39406.629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7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9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2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9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11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9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2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2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5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3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7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9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1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5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2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8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8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3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7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8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7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5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5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4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0,'0'0'131'0'0,"0"0"549"0"0,0 0 408 0 0,0 0 284 0 0,0 0 117 0 0,0 0-134 0 0,0 0-284 0 0,0 0-230 0 0,0 0-95 0 0,0 0 8 0 0,29-4 4333 0 0,28-10-973 0 0,32 6-2600 0 0,85-6-828 0 0,-137 10-1830 0 0,-36 4 427 0 0,-1 0-303 0 0,0 0-369 0 0,0 0-447 0 0,0 0-610 0 0,0 0-2142 0 0,-1 3 1601 0 0,0-2-1814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1968 0 0,'0'0'1555'0'0,"0"0"-254"0"0,0 0-61 0 0,0 0 186 0 0,0 0 205 0 0,0 0 42 0 0,0 0-118 0 0,0 0-168 0 0,0 0-164 0 0,0 0-164 0 0,0 0-153 0 0,0 0-141 0 0,21 3-110 0 0,67 9-79 0 0,93-8 879 0 0,-129-8-2699 0 0,-35 1-2113 0 0,-1-1-4265 0 0,-10 3-530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10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37 572 0 0 0,'0'0'465'0'0,"0"0"478"0"0,0 0 207 0 0,0 0-9 0 0,0 0-127 0 0,0 0-203 0 0,0 0-143 0 0,0 0-95 0 0,0 0-34 0 0,-2 14-13 0 0,-11 100 857 0 0,-5 236-298 0 0,14-319-505 0 0,6-45 2381 0 0,44-242 1229 0 0,-41 229-4172 0 0,1 1 1 0 0,2 1-1 0 0,0-1 0 0 0,2 1 1 0 0,0 1-1 0 0,2 0 0 0 0,1 0 0 0 0,0 1 1 0 0,2 1-1 0 0,12-14-18 0 0,25 9-867 0 0,-46 60 584 0 0,13 11-2152 0 0,1-23-7879 0 0,-15-20 6001 0 0</inkml:trace>
  <inkml:trace contextRef="#ctx0" brushRef="#br0" timeOffset="867.851">284 1028 0 0 0,'0'0'104'0'0,"0"0"424"0"0,0 0 451 0 0,0 0 412 0 0,0 0 228 0 0,0 0-23 0 0,0 0-85 0 0,0 0-70 0 0,0 0-98 0 0,0 0-118 0 0,0 0-147 0 0,14-4-165 0 0,44-14-154 0 0,-52 15-612 0 0,0 1-1 0 0,0-1 1 0 0,0 0 0 0 0,-1 0-1 0 0,1-1 1 0 0,-1 0-1 0 0,0 0 1 0 0,1 0 0 0 0,-2-1-1 0 0,1 1 1 0 0,-1-1 0 0 0,1 0-1 0 0,-1-1 1 0 0,0 0-147 0 0,9-11 314 0 0,4-1-188 0 0,-2-1-1 0 0,0-1 1 0 0,-1 0-1 0 0,-1-1 1 0 0,-1-1-1 0 0,-1 0 1 0 0,-1 0-1 0 0,5-19-125 0 0,-13 40-77 0 0,-1-1 0 0 0,0 0-1 0 0,0-1 1 0 0,0 1 0 0 0,-1 0-1 0 0,1 0 1 0 0,0 0-1 0 0,-1 0 1 0 0,1-1 0 0 0,-1 1-1 0 0,0 0 1 0 0,0 0 0 0 0,0-1-1 0 0,0 1 1 0 0,0 0-1 0 0,-1-1 1 0 0,1 1 0 0 0,0 0-1 0 0,-1 0 1 0 0,0 0 0 0 0,0-1-1 0 0,1 1 1 0 0,-1 0-1 0 0,0 0 1 0 0,-1 0 0 0 0,1 0-1 0 0,0 0 1 0 0,-1 1 0 0 0,1-1-1 0 0,-1 0 1 0 0,1 1-1 0 0,-1-1 1 0 0,0 1 0 0 0,1-1-1 0 0,-1 1 1 0 0,0 0-1 0 0,0 0 1 0 0,0 0 0 0 0,0 0-1 0 0,0 0 1 0 0,-1 0 0 0 0,1 0-1 0 0,0 1 1 0 0,0-1-1 0 0,0 1 1 0 0,-2-1 77 0 0,-3 4-233 0 0,-1 1-1 0 0,1-1 1 0 0,0 1 0 0 0,1 1-1 0 0,-1-1 1 0 0,1 1-1 0 0,0 0 1 0 0,0 0 0 0 0,0 1-1 0 0,0 0 1 0 0,1 0-1 0 0,0 0 1 0 0,1 1 0 0 0,-1-1-1 0 0,1 1 1 0 0,1 0 0 0 0,-2 3 233 0 0,1-3 33 0 0,1-1 1 0 0,1 1 0 0 0,-1 0-1 0 0,1-1 1 0 0,0 1 0 0 0,0 0-1 0 0,1 0 1 0 0,0 1 0 0 0,1-1-1 0 0,-1 0 1 0 0,1 0 0 0 0,0 0-1 0 0,1 0 1 0 0,0 1 0 0 0,0-1-1 0 0,1 0 1 0 0,0 0 0 0 0,0-1-1 0 0,0 1 1 0 0,1 0 0 0 0,0-1-1 0 0,0 1 1 0 0,1-1 0 0 0,0 0-1 0 0,0 0 1 0 0,0 0 0 0 0,1-1-1 0 0,-1 1 1 0 0,2-1 0 0 0,-1 0-1 0 0,0-1 1 0 0,3 2-34 0 0,3 0 231 0 0,1 0-1 0 0,0-1 0 0 0,0 0 1 0 0,0-1-1 0 0,1-1 1 0 0,-1 0-1 0 0,1 0 1 0 0,0-1-1 0 0,0-1 0 0 0,0 0 1 0 0,0-1-1 0 0,0 0 1 0 0,0-1-1 0 0,5-2-230 0 0,-4-1 126 0 0,-1-1 1 0 0,1 0-1 0 0,-1-1 0 0 0,0-1 0 0 0,0 0 1 0 0,-1-1-1 0 0,0 0 0 0 0,0-1 0 0 0,-1 0 1 0 0,0-1-1 0 0,-1 0 0 0 0,0-1 0 0 0,-1 0 1 0 0,0-1-1 0 0,1-1-126 0 0,-6 8 7 0 0,0 0-1 0 0,0-1 1 0 0,0 1 0 0 0,-1-1 0 0 0,0 0-1 0 0,0 0 1 0 0,0-1 0 0 0,-1 1 0 0 0,0 0-1 0 0,0-1 1 0 0,-1 1 0 0 0,1-1 0 0 0,-1 0-1 0 0,-1 0 1 0 0,1 0-7 0 0,-3 6-54 0 0,1-1 0 0 0,0 1 0 0 0,0 0 0 0 0,0 0 0 0 0,0 0 0 0 0,-1 0 0 0 0,1 0 0 0 0,-1 0 0 0 0,1 0 0 0 0,0 1 0 0 0,-1-1 0 0 0,0 0 0 0 0,1 1 0 0 0,-1-1 0 0 0,1 1 0 0 0,-1-1 0 0 0,0 1 0 0 0,1 0 0 0 0,-1 0 0 0 0,1 0 0 0 0,-1 0 0 0 0,0 0 0 0 0,1 0 0 0 0,-1 0 0 0 0,0 1 0 0 0,1-1-1 0 0,-1 0 1 0 0,1 1 0 0 0,-1 0 0 0 0,0-1 0 0 0,1 1 0 0 0,-1 0 0 0 0,1 0 0 0 0,0-1 0 0 0,-1 1 0 0 0,1 0 0 0 0,0 1 0 0 0,0-1 0 0 0,-1 0 0 0 0,1 0 0 0 0,0 1 54 0 0,-5 3-57 0 0,1 1 0 0 0,0 0 0 0 0,0 0 0 0 0,1 0 0 0 0,0 0 0 0 0,0 1-1 0 0,0-1 1 0 0,1 1 0 0 0,0 0 0 0 0,0 0 0 0 0,1 1 0 0 0,0-1 0 0 0,0 0 0 0 0,0 1 0 0 0,1 5 57 0 0,0-10 11 0 0,1 1 1 0 0,0-1-1 0 0,0 1 1 0 0,0-1 0 0 0,0 1-1 0 0,0-1 1 0 0,1 1-1 0 0,-1-1 1 0 0,1 1-1 0 0,0-1 1 0 0,0 1-1 0 0,1-1 1 0 0,-1 0 0 0 0,1 1-1 0 0,0-1 1 0 0,-1 0-1 0 0,1 0 1 0 0,0 0-1 0 0,1-1 1 0 0,-1 1 0 0 0,1 0-1 0 0,-1-1 1 0 0,1 0-1 0 0,0 1 1 0 0,-1-1-1 0 0,1 0 1 0 0,1 0 0 0 0,-1-1-1 0 0,0 1 1 0 0,0-1-1 0 0,0 1 1 0 0,1-1-1 0 0,2 1-11 0 0,10 1 199 0 0,-1-1 0 0 0,1 0 0 0 0,-1-1-1 0 0,1-1 1 0 0,0 0 0 0 0,-1-1 0 0 0,1 0-1 0 0,0-2 1 0 0,-1 0 0 0 0,0 0 0 0 0,0-2-1 0 0,0 0 1 0 0,0 0 0 0 0,-1-2 0 0 0,0 1 0 0 0,0-2-1 0 0,-1 0 1 0 0,1-1 0 0 0,-2 0 0 0 0,0-1-1 0 0,0 0 1 0 0,0-1 0 0 0,-1 0 0 0 0,-1-1-1 0 0,6-9-198 0 0,-5 10 107 0 0,-3 3-58 0 0,0 0 0 0 0,0 0 0 0 0,0-1 0 0 0,-1 0 0 0 0,-1 0 0 0 0,1-1 0 0 0,-2 0 0 0 0,1 0 0 0 0,-1 0-1 0 0,-1-1 1 0 0,0 1 0 0 0,0-1 0 0 0,-1 0 0 0 0,-1 0 0 0 0,1-1 0 0 0,-1-7-49 0 0,-3 17-11 0 0,1 0 1 0 0,-1 1 0 0 0,0-1-1 0 0,0 0 1 0 0,0 1-1 0 0,0-1 1 0 0,0 1-1 0 0,0 0 1 0 0,-1-1-1 0 0,1 1 1 0 0,0 0 0 0 0,-1 0-1 0 0,1 0 1 0 0,-1 0-1 0 0,1 0 1 0 0,-1 0-1 0 0,0 0 1 0 0,1 1 0 0 0,-1-1-1 0 0,0 0 1 0 0,0 1-1 0 0,1 0 1 0 0,-1-1-1 0 0,0 1 1 0 0,0 0-1 0 0,1 0 1 0 0,-1 0 0 0 0,0 0-1 0 0,0 0 1 0 0,0 0-1 0 0,0 0 1 0 0,1 1-1 0 0,-1-1 1 0 0,0 1-1 0 0,1-1 1 0 0,-1 1 0 0 0,0 0-1 0 0,1 0 1 0 0,-1-1-1 0 0,0 1 1 0 0,1 0-1 0 0,0 1 1 0 0,-1-1-1 0 0,1 0 1 0 0,-1 0 0 0 0,1 1-1 0 0,0-1 11 0 0,-8 7-26 0 0,1 0 0 0 0,1 1 0 0 0,-1-1 0 0 0,2 1 0 0 0,-1 1 0 0 0,1-1 0 0 0,1 1 0 0 0,-1 0 0 0 0,2 0 0 0 0,-1 1 0 0 0,2-1 0 0 0,-1 1 0 0 0,1 0 0 0 0,1 0 0 0 0,0 0 0 0 0,1 0 0 0 0,0 1 0 0 0,0-1-1 0 0,1 0 1 0 0,1 1 0 0 0,0-1 0 0 0,0 0 0 0 0,1 1 26 0 0,2-3-46 0 0,1-1-1 0 0,-1 1 1 0 0,2 0-1 0 0,-1-1 1 0 0,1 0-1 0 0,0-1 1 0 0,1 1-1 0 0,-1-1 1 0 0,1 0-1 0 0,1-1 1 0 0,0 1-1 0 0,0-1 1 0 0,0-1-1 0 0,0 0 1 0 0,1 0-1 0 0,0-1 1 0 0,0 0-1 0 0,0 0 1 0 0,0-1-1 0 0,1 0 1 0 0,-1-1-1 0 0,2 0 47 0 0,29 4-3728 0 0,-12-4-5170 0 0,-21-2 3838 0 0</inkml:trace>
  <inkml:trace contextRef="#ctx0" brushRef="#br0" timeOffset="2847.51">1972 671 0 0 0,'0'0'1084'0'0,"0"0"601"0"0,0 0 259 0 0,0 0-194 0 0,0 0-397 0 0,0 0-330 0 0,0 0-176 0 0,0 0-73 0 0,0 0-13 0 0,-17 16 1977 0 0,-28 31-772 0 0,-114 196-891 0 0,88-166-3348 0 0,58-70-1003 0 0,7-6-6041 0 0,6-1 7183 0 0</inkml:trace>
  <inkml:trace contextRef="#ctx0" brushRef="#br0" timeOffset="3134.461">1626 693 2585 0 0,'0'0'1903'0'0,"0"0"-1039"0"0,0 0-472 0 0,0 0 273 0 0,0 0 514 0 0,0 0 367 0 0,0 0 37 0 0,0 0-221 0 0,0 0-256 0 0,0 0-188 0 0,0 0-92 0 0,0 0-64 0 0,0 0-64 0 0,35 26-121 0 0,109 81-122 0 0,-41-22 295 0 0,1 25-745 0 0,-95-89-1372 0 0,-10-18-2363 0 0,-1-1-3310 0 0,0-2 1001 0 0</inkml:trace>
  <inkml:trace contextRef="#ctx0" brushRef="#br0" timeOffset="6604.332">1694 252 0 0 0,'0'0'911'0'0,"0"0"-192"0"0,0 0 5 0 0,0 0 157 0 0,0 0 101 0 0,0 0-59 0 0,0 0-238 0 0,0 0-270 0 0,0 0-198 0 0,0 0-102 0 0,0 0-39 0 0,-17 26-9 0 0,-55 83 3 0 0,3 21 264 0 0,49-87 913 0 0,76-113 194 0 0,143-205 1233 0 0,-197 272-2668 0 0,17-23 1175 0 0,-1 18-229 0 0,18 60 2244 0 0,-12 16-2166 0 0,-15-25-745 0 0,31 75 83 0 0,-22-68-311 0 0,-16-51-4944 0 0,-2-4-1570 0 0,0 4-1755 0 0</inkml:trace>
  <inkml:trace contextRef="#ctx0" brushRef="#br0" timeOffset="7171.01">2184 797 0 0 0,'0'0'936'0'0,"0"0"116"0"0,0 0 42 0 0,0 0 284 0 0,0 0 359 0 0,0 0 182 0 0,0 0-136 0 0,0 0-294 0 0,0 0-266 0 0,0 0-144 0 0,0 0-43 0 0,0 0-60 0 0,0 0-46 0 0,19-2-77 0 0,124-4 1508 0 0,-79 10-1223 0 0,-1 0-4129 0 0,-60-1-4892 0 0,-2-3-2227 0 0</inkml:trace>
  <inkml:trace contextRef="#ctx0" brushRef="#br0" timeOffset="10231.671">2703 502 0 0 0,'0'0'460'0'0,"0"0"554"0"0,0 0 386 0 0,0 0 156 0 0,0 0-179 0 0,0 0-416 0 0,0 0-449 0 0,0 0-278 0 0,0 0-34 0 0,0 0 96 0 0,0 0 157 0 0,1 5 81 0 0,14 164 2541 0 0,-15-112-2820 0 0,2-15-248 0 0,-3 0 0 0 0,-1 1 0 0 0,-2-1 0 0 0,-4 17-7 0 0,-11 8 220 0 0,13-115 3040 0 0,9 8-2951 0 0,1 0-1 0 0,3 0 0 0 0,1 0 0 0 0,2 1 1 0 0,2 0-1 0 0,1 1 0 0 0,6-9-308 0 0,-10 23 13 0 0,1 2 0 0 0,0-1 0 0 0,2 1 0 0 0,1 1-1 0 0,0 0 1 0 0,2 1 0 0 0,0 1 0 0 0,1 0-13 0 0,15 10-1610 0 0,-6 25-5538 0 0,-16-9 575 0 0,-4-3 3808 0 0</inkml:trace>
  <inkml:trace contextRef="#ctx0" brushRef="#br0" timeOffset="17019.986">2815 1065 0 0 0,'0'0'890'0'0,"0"0"22"0"0,0 0-63 0 0,0 0-59 0 0,0 0 35 0 0,0 0 79 0 0,6-2 19 0 0,89-47 5781 0 0,-39 1-4667 0 0,155-177 285 0 0,-206 218-2325 0 0,-1 0 0 0 0,0-1 0 0 0,0 0 0 0 0,-1 1 0 0 0,0-1 0 0 0,0-1 0 0 0,-1 1 0 0 0,0 0 0 0 0,0-1 0 0 0,-1 1 0 0 0,0-1 0 0 0,-1 1 0 0 0,0-1 0 0 0,0-4 3 0 0,0 10-40 0 0,0-1 1 0 0,-1 1-1 0 0,1 0 1 0 0,-1-1 0 0 0,0 1-1 0 0,1-1 1 0 0,-1 1-1 0 0,-1 0 1 0 0,1 0 0 0 0,0 0-1 0 0,-1 0 1 0 0,0 0-1 0 0,0 0 1 0 0,0 0 0 0 0,0 0-1 0 0,0 1 1 0 0,0-1-1 0 0,-1 1 1 0 0,1-1 0 0 0,-1 1-1 0 0,0 0 1 0 0,0 0 0 0 0,0 0-1 0 0,0 1 1 0 0,0-1-1 0 0,0 1 1 0 0,0-1 0 0 0,0 1-1 0 0,0 0 1 0 0,-1 0-1 0 0,1 0 1 0 0,-1 1 0 0 0,1-1-1 0 0,0 1 1 0 0,-1 0-1 0 0,-2 0 40 0 0,3 0-30 0 0,0 1-1 0 0,0-1 0 0 0,-1 1 1 0 0,1 0-1 0 0,0 0 1 0 0,0 0-1 0 0,0 0 0 0 0,0 1 1 0 0,0-1-1 0 0,0 1 0 0 0,0 0 1 0 0,0 0-1 0 0,1 0 1 0 0,-1 0-1 0 0,1 0 0 0 0,0 0 1 0 0,-1 1-1 0 0,1-1 0 0 0,0 1 1 0 0,0 0-1 0 0,0 0 1 0 0,1-1-1 0 0,-1 1 0 0 0,1 0 1 0 0,0 0-1 0 0,-1 1 0 0 0,1-1 1 0 0,1 0-1 0 0,-1 1 31 0 0,-8 100 334 0 0,62 25 87 0 0,-48-118-389 0 0,0-1 0 0 0,1 1-1 0 0,0-1 1 0 0,1 0 0 0 0,0 0 0 0 0,1-1-1 0 0,0 0 1 0 0,0 0 0 0 0,1 0 0 0 0,0-2-1 0 0,5 5-31 0 0,-8-10 44 0 0,1 1-1 0 0,-1-1 0 0 0,1 0 0 0 0,-1-1 0 0 0,1 0 0 0 0,0 0 1 0 0,-1 0-1 0 0,1-1 0 0 0,0 0 0 0 0,0 0 0 0 0,0 0 1 0 0,-1-1-1 0 0,1 0 0 0 0,0-1 0 0 0,-1 0 0 0 0,6-1-43 0 0,40-34 135 0 0,-35 24-131 0 0,-1-1 1 0 0,0-1-1 0 0,-1 0 1 0 0,-1-1-1 0 0,0-1 0 0 0,-1 0 1 0 0,-1-1-1 0 0,0 0 1 0 0,-2 0-1 0 0,2-5-4 0 0,-2 5-37 0 0,-6 10 16 0 0,0 0 0 0 0,-1 0 0 0 0,0-1 1 0 0,0 0-1 0 0,-1 0 0 0 0,0 1 0 0 0,0-1 1 0 0,-1 0-1 0 0,-1 0 0 0 0,1-1 1 0 0,-2-4 20 0 0,0 12-29 0 0,0 0 1 0 0,0 1-1 0 0,0-1 1 0 0,0 1-1 0 0,-1-1 1 0 0,1 1-1 0 0,-1-1 1 0 0,1 1-1 0 0,-1 0 1 0 0,1-1-1 0 0,-1 1 1 0 0,0 0-1 0 0,0 0 1 0 0,0 0-1 0 0,1 1 1 0 0,-1-1-1 0 0,0 0 1 0 0,0 1-1 0 0,0-1 1 0 0,0 1-1 0 0,0 0 1 0 0,0-1-1 0 0,0 1 1 0 0,0 0-1 0 0,0 0 1 0 0,0 0-1 0 0,0 1 1 0 0,0-1-1 0 0,0 0 1 0 0,0 1-1 0 0,0-1 1 0 0,0 1-1 0 0,0 0 1 0 0,0 0-1 0 0,0 0 1 0 0,0 0-1 0 0,1 0 1 0 0,-1 0-1 0 0,0 0 1 0 0,1 0-1 0 0,-1 1 29 0 0,-8 5-1 0 0,0 0-1 0 0,1 0 0 0 0,0 1 1 0 0,0 1-1 0 0,1-1 1 0 0,0 1-1 0 0,1 0 0 0 0,0 1 1 0 0,0 0-1 0 0,1 0 0 0 0,1 1 1 0 0,-1-1-1 0 0,2 1 1 0 0,-3 7 1 0 0,6-13 22 0 0,0 0 0 0 0,0 1 1 0 0,0-1-1 0 0,1 1 0 0 0,0-1 0 0 0,0 1 1 0 0,0-1-1 0 0,1 0 0 0 0,-1 1 1 0 0,1-1-1 0 0,1 0 0 0 0,-1 1 0 0 0,1-1 1 0 0,0 0-1 0 0,0 0 0 0 0,0 0 1 0 0,1-1-1 0 0,0 1 0 0 0,0 0 1 0 0,0-1-1 0 0,0 0 0 0 0,1 0 0 0 0,0 0 1 0 0,-1 0-1 0 0,4 1-22 0 0,2 2 76 0 0,1-1 1 0 0,0 0-1 0 0,1 0 0 0 0,-1-1 0 0 0,1-1 1 0 0,0 0-1 0 0,0-1 0 0 0,1 0 1 0 0,-1 0-1 0 0,1-1 0 0 0,-1 0 0 0 0,1-1 1 0 0,0-1-1 0 0,0 0 0 0 0,1-1-76 0 0,-2-1 79 0 0,0-1-1 0 0,0 0 0 0 0,0-1 1 0 0,0 0-1 0 0,-1-1 0 0 0,0 0 0 0 0,0-1 1 0 0,0 0-1 0 0,0-1 0 0 0,-1 0 1 0 0,0 0-1 0 0,-1-1 0 0 0,0 0 1 0 0,1-1-79 0 0,2-1 11 0 0,0 0 1 0 0,-1-1-1 0 0,0 0 1 0 0,0-1-1 0 0,-1 0 1 0 0,-1 0-1 0 0,0-1 1 0 0,-1 0 0 0 0,0 0-1 0 0,-1-1 1 0 0,-1 0-1 0 0,0 0 1 0 0,-1-1-1 0 0,0 1 1 0 0,-1-1-1 0 0,-1 0 1 0 0,0 0 0 0 0,-1-3-12 0 0,-1 10-37 0 0,1 6 23 0 0,-1-1 1 0 0,1 1-1 0 0,-1 0 1 0 0,1 0-1 0 0,-1 0 1 0 0,0-1-1 0 0,0 1 1 0 0,0 0-1 0 0,0 0 1 0 0,0 0-1 0 0,0-1 1 0 0,-1 1-1 0 0,1 0 1 0 0,-1 0-1 0 0,0 0 1 0 0,1 0-1 0 0,-1-1 1 0 0,0 1-1 0 0,0 0 1 0 0,0 1-1 0 0,-1-1 1 0 0,1 0-1 0 0,0 0 1 0 0,-1 0 0 0 0,1 1-1 0 0,-1-1 1 0 0,0 1-1 0 0,1-1 1 0 0,-1 1-1 0 0,0 0 1 0 0,0-1-1 0 0,0 1 1 0 0,0 0-1 0 0,0 0 1 0 0,0 1-1 0 0,0-1 1 0 0,0 0-1 0 0,0 1 1 0 0,-1-1 13 0 0,-4 4-21 0 0,0-1 0 0 0,1 2 0 0 0,-1-1 0 0 0,1 1 0 0 0,0 0 0 0 0,1 0-1 0 0,-1 1 1 0 0,0-1 0 0 0,1 1 0 0 0,0 0 0 0 0,1 1 0 0 0,-1 0 0 0 0,1-1 0 0 0,0 1 0 0 0,0 0 0 0 0,0 1 0 0 0,1-1 0 0 0,0 1 0 0 0,1 0 0 0 0,-1-1 0 0 0,1 1 0 0 0,1 0 0 0 0,-2 7 21 0 0,0-4 16 0 0,0-1 1 0 0,1 1-1 0 0,0 0 1 0 0,1 0-1 0 0,0-1 1 0 0,0 1-1 0 0,1 0 0 0 0,0 0 1 0 0,1 0-1 0 0,0 0 1 0 0,0 0-1 0 0,1 0 1 0 0,1 0-1 0 0,0-1 1 0 0,0 1-1 0 0,1-1 1 0 0,0 0-1 0 0,0 0 1 0 0,1 0-1 0 0,0-1 1 0 0,1 0-1 0 0,0 0 0 0 0,3 3-16 0 0,-3-3-104 0 0,0-1-1 0 0,1 0 1 0 0,0 0-1 0 0,0-1 1 0 0,1 0-1 0 0,-1 0 0 0 0,1-1 1 0 0,1 0-1 0 0,-1-1 1 0 0,1 1-1 0 0,0-1 1 0 0,0-1-1 0 0,0 0 0 0 0,0 0 1 0 0,0-1-1 0 0,1 0 1 0 0,1-1 104 0 0,1-5-4753 0 0,-7-3-2904 0 0,-3 4 4182 0 0</inkml:trace>
  <inkml:trace contextRef="#ctx0" brushRef="#br0" timeOffset="17583.606">4200 517 696 0 0,'0'0'1604'0'0,"0"0"-57"0"0,0 0 94 0 0,0 0 105 0 0,0 0-61 0 0,0 0-271 0 0,0 0-342 0 0,0 0-264 0 0,0 0-140 0 0,0 0-65 0 0,0 0-49 0 0,0 0-69 0 0,-11 30-57 0 0,-35 96-70 0 0,27-73-167 0 0,-33 58 598 0 0,36-87-1322 0 0,9-12-396 0 0,-1-1 1 0 0,0 1 0 0 0,0-1-1 0 0,-1-1 1 0 0,0 1-1 0 0,-1-1 1 0 0,-1-1 0 0 0,1 0-1 0 0,-4 1 929 0 0,9-6-3570 0 0,3-1-260 0 0</inkml:trace>
  <inkml:trace contextRef="#ctx0" brushRef="#br0" timeOffset="17899.639">3933 535 1784 0 0,'0'0'2142'0'0,"0"0"-256"0"0,0 0-120 0 0,0 0 63 0 0,0 0-62 0 0,0 0-273 0 0,0 0-466 0 0,0 0-414 0 0,0 0-192 0 0,0 0 3 0 0,0 0 120 0 0,0 0 107 0 0,0 0 42 0 0,-2 11-21 0 0,-3 35-58 0 0,25 7 904 0 0,-13-45-1275 0 0,27 26 640 0 0,31 9-56 0 0,-41-28-634 0 0,-10-6-170 0 0,0 1 1 0 0,0 0 0 0 0,-1 1-1 0 0,0 0 1 0 0,-1 1 0 0 0,-1 1-1 0 0,0 0 1 0 0,0 0 0 0 0,-1 1-1 0 0,5 11-24 0 0,-12-19-1217 0 0,-3-8-5487 0 0,-8-10-5292 0 0,6 8 9662 0 0</inkml:trace>
  <inkml:trace contextRef="#ctx0" brushRef="#br0" timeOffset="18382.695">3848 277 1640 0 0,'0'0'1263'0'0,"0"0"-40"0"0,0 0 128 0 0,0 0 140 0 0,0 0-19 0 0,0 0-218 0 0,0 0-270 0 0,0 0-124 0 0,0 0 30 0 0,0 0 86 0 0,0 0 58 0 0,0 0-2 0 0,7-3-100 0 0,93-75 4135 0 0,31-106-4138 0 0,-130 183-933 0 0,-1 1-1 0 0,1-1 0 0 0,-1 0 1 0 0,1 0-1 0 0,-1 1 1 0 0,1-1-1 0 0,0 0 1 0 0,0 1-1 0 0,-1-1 1 0 0,1 0-1 0 0,0 1 1 0 0,0-1-1 0 0,0 1 0 0 0,0 0 1 0 0,-1-1-1 0 0,1 1 1 0 0,0 0-1 0 0,0-1 1 0 0,0 1-1 0 0,0 0 1 0 0,0 0-1 0 0,0 0 1 0 0,0 0-1 0 0,0 0 0 0 0,0 0 1 0 0,0 0-1 0 0,0 0 1 0 0,0 0-1 0 0,0 0 1 0 0,0 1-1 0 0,0-1 1 0 0,0 0-1 0 0,-1 0 0 0 0,1 1 1 0 0,0-1-1 0 0,0 1 1 0 0,0-1-1 0 0,0 1 1 0 0,-1-1-1 0 0,1 1 1 0 0,0 0-1 0 0,0-1 1 0 0,-1 1-1 0 0,1 0 0 0 0,-1 0 1 0 0,1-1-1 0 0,0 1 1 0 0,-1 0-1 0 0,1 0 1 0 0,-1 0-1 0 0,0 0 1 0 0,1 0-1 0 0,-1 0 0 0 0,0 0 1 0 0,0-1-1 0 0,1 1 1 0 0,-1 0-1 0 0,0 0 1 0 0,0 0-1 0 0,0 0 1 0 0,0 0 4 0 0,6 10 70 0 0,77 187 192 0 0,-77-186-1115 0 0,24 40 1310 0 0,-16-38-5061 0 0,2-4-5674 0 0,-11-9 3103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33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0 332 568 0 0,'0'0'2002'0'0,"0"0"-789"0"0,0 0-384 0 0,0 0 111 0 0,0 0 321 0 0,0 0 228 0 0,0 0-46 0 0,0 0-226 0 0,0 0-264 0 0,0 0-199 0 0,0 0-124 0 0,12-3-58 0 0,61-9 1355 0 0,-7 27 559 0 0,-54-13-2191 0 0,0 0 1 0 0,1-1-1 0 0,-1-1 0 0 0,0 0 1 0 0,1-1-1 0 0,-1 0 0 0 0,0-1 0 0 0,1 0 1 0 0,0-1-296 0 0,56-18 199 0 0,-76 16-16744 0 0,5 5 11949 0 0</inkml:trace>
  <inkml:trace contextRef="#ctx0" brushRef="#br0" timeOffset="231.544">11 486 136 0 0,'0'0'2108'0'0,"0"0"-252"0"0,0 0-84 0 0,0 0 134 0 0,0 0 121 0 0,0 0-43 0 0,0 0-245 0 0,0 0-321 0 0,0 0-262 0 0,0 0-217 0 0,0 0-168 0 0,0 0-150 0 0,24 4-154 0 0,76 11-143 0 0,-10-15 42 0 0,-21-8-1195 0 0,-40 1-5264 0 0,-14 4-198 0 0,-7 2-86 0 0</inkml:trace>
  <inkml:trace contextRef="#ctx0" brushRef="#br0" timeOffset="4098.483">755 151 0 0 0,'0'0'685'0'0,"0"0"741"0"0,0 0 98 0 0,0 0-117 0 0,0 0-92 0 0,0 0-58 0 0,0 0 0 0 0,-2-9-23 0 0,-8-31-103 0 0,9 39-995 0 0,0 0 1 0 0,0 0-1 0 0,0 0 1 0 0,1 1 0 0 0,-1-1-1 0 0,0 0 1 0 0,0 0-1 0 0,0 1 1 0 0,0-1-1 0 0,-1 0 1 0 0,1 1 0 0 0,0-1-1 0 0,0 1 1 0 0,0 0-1 0 0,0-1 1 0 0,0 1-1 0 0,-1 0 1 0 0,1 0 0 0 0,0-1-1 0 0,0 1 1 0 0,-1 0-1 0 0,1 0 1 0 0,0 0-1 0 0,0 1 1 0 0,0-1 0 0 0,-1 0-1 0 0,1 0 1 0 0,0 1-1 0 0,0-1 1 0 0,0 1-1 0 0,0-1 1 0 0,-1 1-137 0 0,-20 9 293 0 0,1 2 1 0 0,0 1-1 0 0,1 1 0 0 0,0 0 1 0 0,1 2-1 0 0,-13 12-293 0 0,29-26 26 0 0,-11 11 22 0 0,1 0 0 0 0,0 1 0 0 0,1 1 0 0 0,0-1 0 0 0,2 2 0 0 0,-1 0 0 0 0,2 0 0 0 0,0 0 0 0 0,1 1 0 0 0,1 1 0 0 0,0-1 0 0 0,1 1 0 0 0,1 1 0 0 0,1-1 0 0 0,1 0 0 0 0,0 1 0 0 0,1 0 0 0 0,1 0 0 0 0,1 0 0 0 0,1-1 0 0 0,2 15-48 0 0,-1-27 29 0 0,0 0 1 0 0,0-1 0 0 0,0 1-1 0 0,1-1 1 0 0,0 0-1 0 0,0 0 1 0 0,0 0-1 0 0,1 0 1 0 0,-1 0-1 0 0,1-1 1 0 0,0 1 0 0 0,1-1-1 0 0,-1 0 1 0 0,1 0-1 0 0,0-1 1 0 0,0 1-1 0 0,0-1 1 0 0,0 0-1 0 0,0-1 1 0 0,1 1 0 0 0,-1-1-1 0 0,1 0 1 0 0,0-1-1 0 0,4 2-29 0 0,2 0 254 0 0,0-1-1 0 0,0 0 0 0 0,0-1 1 0 0,0 0-1 0 0,1-1 1 0 0,-1 0-1 0 0,0-1 0 0 0,0-1 1 0 0,0 1-1 0 0,0-2 1 0 0,9-2-254 0 0,4-6 209 0 0,1 0 0 0 0,-1-2 1 0 0,-1 0-1 0 0,-1-2 0 0 0,0 0 0 0 0,-1-2 1 0 0,0-1-1 0 0,-2 0 0 0 0,0-1 1 0 0,-1-2-1 0 0,-1 0 0 0 0,0 0 0 0 0,-2-2 1 0 0,-1 0-1 0 0,-1-1 0 0 0,2-6-209 0 0,-10 18-29 0 0,-1 1 0 0 0,0-1 0 0 0,0 0 0 0 0,-1 0 0 0 0,-1 0 0 0 0,0-1 0 0 0,-1 1 0 0 0,0-1 0 0 0,-1 0 0 0 0,0 1 0 0 0,-1-1 0 0 0,-1 0 0 0 0,0 1 0 0 0,-1-1 0 0 0,0 0 0 0 0,-1 1 0 0 0,0 0 0 0 0,-1-1 0 0 0,-1-2 29 0 0,1 7-175 0 0,0 0 1 0 0,0 1 0 0 0,0 0-1 0 0,-1 0 1 0 0,0 0-1 0 0,-1 1 1 0 0,1 0-1 0 0,-1 0 1 0 0,0 0-1 0 0,-1 1 1 0 0,1-1-1 0 0,-1 2 1 0 0,0-1 0 0 0,0 1-1 0 0,-1 0 1 0 0,1 0-1 0 0,-1 1 1 0 0,0 0-1 0 0,-5-1 175 0 0,-1 1-613 0 0,0 0 0 0 0,0 1 0 0 0,0 0 0 0 0,-1 1 0 0 0,1 1 0 0 0,0 0 0 0 0,0 1-1 0 0,-1 1 1 0 0,1 0 0 0 0,-3 1 613 0 0,-84 32-10594 0 0,70-20 5940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0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0 935 0 0 0,'0'0'227'0'0,"0"0"-47"0"0,0 0-204 0 0,0 0 100 0 0,0 0 400 0 0,0 0 583 0 0,0 0 417 0 0,0 0 110 0 0,0 0-94 0 0,0 0-192 0 0,0 0-154 0 0,21-5-85 0 0,69-18 1 0 0,3-27 1355 0 0,-74 35-1899 0 0,15-13-69 0 0,-2-1-1 0 0,-1-2 0 0 0,-1 0 1 0 0,-2-3-1 0 0,-1 0 0 0 0,-2-1 1 0 0,-1-2-1 0 0,10-22-448 0 0,28-64 400 0 0,-6-3 1 0 0,-3-7-401 0 0,-28 69 153 0 0,-23 60-143 0 0,-2 0 10 0 0,1 0 0 0 0,0 0 1 0 0,1 1-1 0 0,-1-1 0 0 0,0 0 1 0 0,1 0-1 0 0,0 1 0 0 0,0-1 0 0 0,0 1 1 0 0,0 0-1 0 0,1 0 0 0 0,-1-1 0 0 0,1 1 1 0 0,0 1-1 0 0,0-1 0 0 0,0 0 1 0 0,0 1-1 0 0,0 0 0 0 0,1-1 0 0 0,-1 1 1 0 0,1 1-1 0 0,-1-1 0 0 0,1 0 0 0 0,1 1-20 0 0,-2 3 26 0 0,1 1 0 0 0,-1 0-1 0 0,0 0 1 0 0,0 0 0 0 0,0 0-1 0 0,0 1 1 0 0,-1-1-1 0 0,1 1 1 0 0,-1 0 0 0 0,0 0-1 0 0,0 0 1 0 0,-1 0 0 0 0,1 0-1 0 0,-1 0 1 0 0,1 4-26 0 0,1-1 41 0 0,20 62 116 0 0,-4 0 1 0 0,-2 1 0 0 0,-4 1-1 0 0,-3 1 1 0 0,-1 24-158 0 0,-5-62 89 0 0,-2 0-1 0 0,-2 0 1 0 0,-1 0 0 0 0,-1 0 0 0 0,-2-1-1 0 0,-4 16-88 0 0,5-35-1 0 0,-1-1 0 0 0,0 1-1 0 0,-1-1 1 0 0,-1 0-1 0 0,0 0 1 0 0,0-1-1 0 0,-1 0 1 0 0,-1 0 0 0 0,0-1-1 0 0,0 0 1 0 0,-1 0-1 0 0,-1-1 1 0 0,0 0-1 0 0,0 0 1 0 0,-1-1 0 0 0,0-1-1 0 0,-1 0 2 0 0,-8 4-402 0 0,-1-1 1 0 0,0-1-1 0 0,0-1 0 0 0,-1-1 0 0 0,0-1 1 0 0,0-1-1 0 0,-1 0 0 0 0,0-2 0 0 0,-5 0 402 0 0,-131 0-6798 0 0,80-18-2292 0 0,67 11 7783 0 0</inkml:trace>
  <inkml:trace contextRef="#ctx0" brushRef="#br0" timeOffset="416.231">1083 607 2769 0 0,'0'0'1640'0'0,"0"0"-118"0"0,0 0 197 0 0,0 0 354 0 0,0 0 124 0 0,0 0-279 0 0,0 0-521 0 0,0 0-395 0 0,0 0-247 0 0,0 0-158 0 0,0 0-74 0 0,0 0-98 0 0,0 0-73 0 0,-29 19-66 0 0,-86 59-77 0 0,66-24-21 0 0,45-43-160 0 0,1-6-33 0 0,0-1-1 0 0,1 1 1 0 0,0-1-1 0 0,0 1 0 0 0,0 0 1 0 0,1 0-1 0 0,-1 0 1 0 0,1 0-1 0 0,0 0 1 0 0,0 0-1 0 0,1 0 1 0 0,0 1-1 0 0,0-1 1 0 0,0 0-1 0 0,0 0 1 0 0,1 0-1 0 0,0 0 0 0 0,0 0 1 0 0,0 0-1 0 0,1 0 1 0 0,0 0-1 0 0,0 0 1 0 0,0 0-1 0 0,0-1 1 0 0,1 1-1 0 0,-1-1 1 0 0,1 0-1 0 0,1 0 1 0 0,-1 0-1 0 0,0 0 0 0 0,1 0 1 0 0,0-1-1 0 0,0 1 1 0 0,0-1-1 0 0,0 0 1 0 0,0 0-1 0 0,1-1 1 0 0,-1 1-1 0 0,5 1 6 0 0,4-3 121 0 0,-1 1 0 0 0,1-1 0 0 0,-1-1 0 0 0,1 0-1 0 0,-1-1 1 0 0,1 0 0 0 0,-1-1 0 0 0,1-1 0 0 0,-1 0 0 0 0,0 0 0 0 0,0-1-1 0 0,0-1 1 0 0,-1 0 0 0 0,0 0 0 0 0,0-1 0 0 0,9-7-121 0 0,-12 8 47 0 0,-1 0 0 0 0,0 0 1 0 0,0 0-1 0 0,-1-1 0 0 0,1-1 0 0 0,-1 1 0 0 0,0-1 1 0 0,-1 0-1 0 0,0 0 0 0 0,0 0 0 0 0,-1-1 1 0 0,1 0-1 0 0,-2 0 0 0 0,1 0 0 0 0,-1 0 1 0 0,0 0-1 0 0,-1-1 0 0 0,0 1 0 0 0,0-1 1 0 0,-1 0-1 0 0,0 0 0 0 0,-1 1 0 0 0,0-1 0 0 0,0-3-47 0 0,-1 6-154 0 0,0 1 0 0 0,0 0 0 0 0,-1 0 0 0 0,1 0 0 0 0,-1 0 0 0 0,0 0 0 0 0,0 1 0 0 0,-1-1 0 0 0,0 1 0 0 0,1-1 0 0 0,-2 1 0 0 0,1 0 0 0 0,0 0 0 0 0,-1 0 0 0 0,0 0 0 0 0,0 1 0 0 0,0 0 0 0 0,-4-3 154 0 0,-52-29-9809 0 0,38 27-61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4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9 314 376 0 0,'0'0'950'0'0,"0"0"-96"0"0,0 0 201 0 0,0 0 343 0 0,0 0 338 0 0,0 0 127 0 0,0 0-184 0 0,0 0-398 0 0,0 0-381 0 0,0 0-256 0 0,0 0-192 0 0,0 0-101 0 0,-4-3-52 0 0,-1 0-208 0 0,5 3-75 0 0,1 0 1 0 0,-1 0-1 0 0,0 0 0 0 0,0 0 1 0 0,1 0-1 0 0,-1 0 1 0 0,0 0-1 0 0,0-1 0 0 0,1 1 1 0 0,-1 0-1 0 0,0 0 0 0 0,0 0 1 0 0,0 0-1 0 0,1 0 1 0 0,-1-1-1 0 0,0 1 0 0 0,0 0 1 0 0,0 0-1 0 0,0 0 1 0 0,1-1-1 0 0,-1 1 0 0 0,0 0 1 0 0,0 0-1 0 0,0 0 0 0 0,0-1 1 0 0,0 1-1 0 0,0 0 1 0 0,0 0-1 0 0,0-1 0 0 0,0 1 1 0 0,0 0-1 0 0,0 0 0 0 0,0-1 1 0 0,0 1-1 0 0,0 0 1 0 0,0 0-1 0 0,0-1 0 0 0,0 1 1 0 0,0 0-1 0 0,0 0 0 0 0,0-1 1 0 0,0 1-1 0 0,0 0 1 0 0,0 0-1 0 0,0-1 0 0 0,0 1 1 0 0,-1 0-1 0 0,1 0-16 0 0,51-10 1147 0 0,20-4-340 0 0,2 3 1 0 0,-1 3 0 0 0,11 3-808 0 0,-29-2 1878 0 0,-54-23 1252 0 0,-5 21-3034 0 0,0-1 0 0 0,0 0 0 0 0,-1 1 0 0 0,0 0 0 0 0,-1 1 0 0 0,0-1 0 0 0,0 1 0 0 0,-1 0 0 0 0,0 1 0 0 0,0 0 0 0 0,-1 0 0 0 0,-8-4-96 0 0,-125-61-493 0 0,131 65 1391 0 0,2-3-4309 0 0,25-1-4254 0 0,54 10-3731 0 0,-52 1 9018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2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292 384 0 0 0,'-112'41'0'0'0,"27"-20"0"0"0,79-21 0 0 0</inkml:trace>
  <inkml:trace contextRef="#ctx0" brushRef="#br0" timeOffset="539.389">1 387 0 0 0,'0'0'449'0'0,"0"0"1184"0"0,0 0 382 0 0,0 0-37 0 0,0 0-154 0 0,0 0-145 0 0,0 0-145 0 0,0 0-159 0 0,0 0-172 0 0,4-22-189 0 0,15-67-160 0 0,-4 38 1617 0 0,-14 49-2414 0 0,-1 0-1 0 0,0 1 0 0 0,1-1 1 0 0,-1 0-1 0 0,1 0 0 0 0,-1 0 1 0 0,1 1-1 0 0,0-1 0 0 0,0 0 1 0 0,0 0-1 0 0,0 1 0 0 0,0-1 1 0 0,0 1-1 0 0,0-1 0 0 0,1 1 1 0 0,-1 0-1 0 0,0-1 0 0 0,1 1 1 0 0,-1 0-1 0 0,1 0 0 0 0,0 0 1 0 0,-1 0-1 0 0,1 0 0 0 0,0 0 1 0 0,-1 1-1 0 0,1-1 1 0 0,0 0-1 0 0,0 1 0 0 0,0-1 1 0 0,0 1-1 0 0,0 0 0 0 0,0 0 1 0 0,-1 0-1 0 0,1 0 0 0 0,0 0 1 0 0,0 0-1 0 0,0 0 0 0 0,0 1 1 0 0,0-1-1 0 0,0 1 0 0 0,-1-1 1 0 0,1 1-1 0 0,0 0 0 0 0,0-1 1 0 0,-1 1-1 0 0,1 0 0 0 0,0 0 1 0 0,-1 0-57 0 0,16 25 76 0 0,-1 0 0 0 0,-1 1 0 0 0,-2 1 0 0 0,-1 0 0 0 0,-1 1 0 0 0,-1 0 0 0 0,-1 0 0 0 0,-2 1 0 0 0,1 16-76 0 0,16 52 75 0 0,24 42-46 0 0,-49-140-7 0 0,1-1 0 0 0,0 1 1 0 0,0-1-1 0 0,-1 0 0 0 0,1 1 0 0 0,0-1 1 0 0,0 1-1 0 0,0-1 0 0 0,0 1 1 0 0,0-1-1 0 0,0 0 0 0 0,0 1 0 0 0,0-1 1 0 0,0 1-1 0 0,0-1 0 0 0,0 1 0 0 0,0-1 1 0 0,0 0-1 0 0,0 1 0 0 0,0-1 0 0 0,1 1 1 0 0,-1-1-1 0 0,0 1 0 0 0,0-1 0 0 0,1 1 1 0 0,-1-1-1 0 0,0 1 0 0 0,1-1 1 0 0,-1 1-1 0 0,1 0 0 0 0,-1-1 0 0 0,0 1 1 0 0,1-1-1 0 0,-1 1 0 0 0,1 0 0 0 0,-1-1 1 0 0,1 1-1 0 0,-1 0 0 0 0,1 0 0 0 0,-1-1 1 0 0,1 1-1 0 0,0 0 0 0 0,-1 0 0 0 0,1 0 1 0 0,-1 0-1 0 0,1 0 0 0 0,-1 0 0 0 0,1 0 1 0 0,0 0-1 0 0,-1 0 0 0 0,1 0 1 0 0,-1 0-1 0 0,1 0 0 0 0,-1 0 0 0 0,1 0 1 0 0,0 1-1 0 0,-1-1 0 0 0,1 0 0 0 0,-1 0 1 0 0,1 1-1 0 0,-1-1 0 0 0,1 0 0 0 0,-1 0 1 0 0,0 1-1 0 0,1-1 0 0 0,-1 1 0 0 0,1-1 1 0 0,-1 1-1 0 0,0-1 0 0 0,1 1-22 0 0,2-10-115 0 0,198-478 896 0 0,-141 302-1035 0 0,-57 169 959 0 0,-2-2-3511 0 0,0 25-10693 0 0,-1-2 5607 0 0</inkml:trace>
  <inkml:trace contextRef="#ctx0" brushRef="#br0" timeOffset="1604.326">673 457 6313 0 0,'0'0'5236'0'0,"0"0"-3161"0"0,0 0-1051 0 0,0 0-95 0 0,0 0 36 0 0,0 0-47 0 0,0 0-226 0 0,0 0-312 0 0,0 0-207 0 0,0 0-109 0 0,0 0-25 0 0,0 0 10 0 0,-3 19-5 0 0,-9 59-9 0 0,19 43-4 0 0,13 22-485 0 0,-18-135-411 0 0,1 6-836 0 0,-1-11-3110 0 0,2-2-3935 0 0,-3-1 6356 0 0</inkml:trace>
  <inkml:trace contextRef="#ctx0" brushRef="#br0" timeOffset="2135.871">542 424 3033 0 0,'0'0'1265'0'0,"0"0"-249"0"0,0 0-2 0 0,0 0 274 0 0,0 0 267 0 0,0 0-17 0 0,0 0-252 0 0,0 0-338 0 0,0 0-213 0 0,0 0-65 0 0,0 0-39 0 0,0 0-48 0 0,0 0-48 0 0,24-13-28 0 0,77-43-35 0 0,-27 29 395 0 0,59 17 113 0 0,-131 11-966 0 0,-1-1-1 0 0,1 1 1 0 0,0 0 0 0 0,-1 0 0 0 0,1 0 0 0 0,-1 0 0 0 0,1 0-1 0 0,-1 0 1 0 0,0 0 0 0 0,1 0 0 0 0,-1 0 0 0 0,0 1 0 0 0,0-1-1 0 0,0 1 1 0 0,0-1 0 0 0,0 1 0 0 0,0-1 0 0 0,0 1 0 0 0,-1-1-1 0 0,1 1 1 0 0,-1 0 0 0 0,1-1 0 0 0,-1 1 0 0 0,1 0 0 0 0,-1 0-1 0 0,0-1 1 0 0,0 1 0 0 0,0 0 0 0 0,0 0 0 0 0,0-1 0 0 0,0 1-1 0 0,0 0 1 0 0,-1 0 0 0 0,1 0-14 0 0,-19 61 255 0 0,-108 95-263 0 0,126-156-10 0 0,1 0-1 0 0,0 1 0 0 0,-1-1 1 0 0,1 1-1 0 0,0-1 0 0 0,0 1 1 0 0,1-1-1 0 0,-1 1 1 0 0,0-1-1 0 0,1 1 0 0 0,-1-1 1 0 0,1 0-1 0 0,0 1 0 0 0,0-1 1 0 0,0 0-1 0 0,0 1 1 0 0,0-1-1 0 0,1 0 0 0 0,-1 0 1 0 0,1 0-1 0 0,-1 0 0 0 0,1 0 1 0 0,0-1-1 0 0,0 1 1 0 0,0 0-1 0 0,-1-1 0 0 0,2 1 1 0 0,-1-1-1 0 0,0 0 0 0 0,0 0 1 0 0,0 0-1 0 0,1 0 1 0 0,-1 0-1 0 0,0 0 0 0 0,1 0 1 0 0,-1-1-1 0 0,1 1 0 0 0,-1-1 1 0 0,0 0-1 0 0,1 0 1 0 0,-1 0-1 0 0,2 0 19 0 0,8 4-13 0 0,15 6 19 0 0,-18-7 8 0 0,0 0-1 0 0,0 0 0 0 0,-1 1 0 0 0,1 0 0 0 0,-1 0 0 0 0,1 1 0 0 0,-1 0 1 0 0,-1 1-1 0 0,1 0 0 0 0,-1 0 0 0 0,5 5-13 0 0,-10-7 51 0 0,-1 0-1 0 0,0-1 1 0 0,1 1 0 0 0,-1 0-1 0 0,-1 0 1 0 0,1 0 0 0 0,-1 0-1 0 0,1 0 1 0 0,-1 0 0 0 0,0 0 0 0 0,0 0-1 0 0,-1 0 1 0 0,1 0 0 0 0,-1 0-1 0 0,0 0 1 0 0,0-1 0 0 0,0 1-1 0 0,-1 0 1 0 0,1 0 0 0 0,-1-1-1 0 0,0 1 1 0 0,0-1 0 0 0,0 1-1 0 0,-1-1 1 0 0,1 0 0 0 0,-1 0-1 0 0,1 0 1 0 0,-1 0 0 0 0,-2 1-51 0 0,-3 5 10 0 0,0 0 1 0 0,-1-1 0 0 0,0 0 0 0 0,0-1-1 0 0,0 1 1 0 0,-1-2 0 0 0,0 0 0 0 0,-1 0-1 0 0,0 0 1 0 0,1-1 0 0 0,-2-1 0 0 0,1 0-1 0 0,0-1 1 0 0,-1 0 0 0 0,0 0 0 0 0,1-1-1 0 0,-1-1 1 0 0,0 0 0 0 0,-2-1-11 0 0,13 0-36 0 0,-62-8-2455 0 0,46-3-2017 0 0,3-7-4251 0 0,11 11 3883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3081 0 0,'0'0'2742'0'0,"0"0"-814"0"0,0 0-202 0 0,0 0 75 0 0,0 0 138 0 0,0 0-106 0 0,0 0-402 0 0,0 0-507 0 0,0 0-411 0 0,0 0-238 0 0,0 0-111 0 0,0 0-6 0 0,0 7 35 0 0,13 204 737 0 0,-10-188-1156 0 0,0-6-1828 0 0,-2-6-3184 0 0,-1-11 258 0 0,0 0-2160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6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7970 0 0,'0'0'416'0'0,"0"0"-552"0"0,0 0-336 0 0,0 0-329 0 0,0 0-159 0 0,0 0-96 0 0,0 0-448 0 0,0 0-665 0 0,0 0 881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6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1 2024 0 0,'0'0'1731'0'0,"0"0"-122"0"0,0 0 117 0 0,0 0 223 0 0,0 0 22 0 0,0 0-252 0 0,0 0-374 0 0,0 0-370 0 0,0 0-254 0 0,0 0-132 0 0,0 0-110 0 0,0 0-79 0 0,-11 0-48 0 0,-71 1 319 0 0,6 35-351 0 0,69-15-1015 0 0,34 6 174 0 0,124 32 940 0 0,-145-57-380 0 0,0 1-1 0 0,0 0 1 0 0,0 0 0 0 0,-1 1-1 0 0,1-1 1 0 0,-1 1 0 0 0,0 1 0 0 0,0-1-1 0 0,0 1 1 0 0,-1 0 0 0 0,1 0-1 0 0,-1 0 1 0 0,0 0 0 0 0,-1 1 0 0 0,1-1-1 0 0,-1 1 1 0 0,-1 0 0 0 0,1 0 0 0 0,-1 1-1 0 0,0-1 1 0 0,0 0 0 0 0,0 1-1 0 0,-1-1 1 0 0,0 1 0 0 0,-1-1 0 0 0,1 1-1 0 0,-1 0-38 0 0,0-1 17 0 0,-1 0-1 0 0,1-1 0 0 0,-1 1 0 0 0,0 0 1 0 0,0 0-1 0 0,-1 0 0 0 0,1-1 0 0 0,-1 1 0 0 0,-1-1 1 0 0,1 1-1 0 0,-1-1 0 0 0,0 0 0 0 0,0 0 1 0 0,0 0-1 0 0,-1 0 0 0 0,0-1 0 0 0,0 0 1 0 0,0 1-1 0 0,0-1 0 0 0,-1-1 0 0 0,0 1 1 0 0,1-1-1 0 0,-5 3-16 0 0,2-2-164 0 0,-1 0 0 0 0,0 0 0 0 0,0 0 1 0 0,0-1-1 0 0,-1 0 0 0 0,1-1 0 0 0,-1 0 1 0 0,1 0-1 0 0,-1-1 0 0 0,0 0 0 0 0,0 0 1 0 0,1-1-1 0 0,-1 0 0 0 0,0-1 0 0 0,0 0 0 0 0,1 0 1 0 0,-1-1-1 0 0,0 0 0 0 0,1-1 0 0 0,-3-1 164 0 0,-11-21-4458 0 0,15 3-2298 0 0,7 11 2043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7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2040 0 0,'0'0'1243'0'0,"0"0"-124"0"0,0 0 260 0 0,0 0 400 0 0,0 0 195 0 0,0 0-207 0 0,0 0-535 0 0,0 0-530 0 0,0 0-341 0 0,0 0-155 0 0,0 0-64 0 0,0 0-22 0 0,0 0-22 0 0,3 0-48 0 0,2 0 457 0 0,-2 0-3488 0 0,-2-3-5334 0 0,-1 2 4892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25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351 748 0 0 0,'0'0'404'0'0,"0"0"334"0"0,0 0 84 0 0,0 0 49 0 0,0-6 39 0 0,5-29 2248 0 0,-27 15 2235 0 0,-30 14-4002 0 0,48 6-1308 0 0,-6 1-29 0 0,1-1 1 0 0,-1 1-1 0 0,1 1 1 0 0,0 0-1 0 0,0 0 1 0 0,0 0 0 0 0,0 1-1 0 0,0 1 1 0 0,1 0-1 0 0,-1 0 1 0 0,1 0 0 0 0,0 1-1 0 0,-2 2-54 0 0,-1-1 15 0 0,1 0 0 0 0,0 1 0 0 0,0 0 1 0 0,0 0-1 0 0,1 1 0 0 0,0 1 0 0 0,1-1 0 0 0,0 1 0 0 0,0 1 0 0 0,1-1 0 0 0,0 1 0 0 0,1 1 1 0 0,0-1-1 0 0,0 1 0 0 0,2 0 0 0 0,-1 1 0 0 0,1-1 0 0 0,0 3-15 0 0,2-2 6 0 0,0-7 1 0 0,1 0 0 0 0,0 0 0 0 0,0-1 0 0 0,0 1 0 0 0,0 0-1 0 0,1 0 1 0 0,-1 0 0 0 0,1 0 0 0 0,1 0 0 0 0,-1 0 0 0 0,1 0 0 0 0,0 0 0 0 0,0 0 0 0 0,0-1 0 0 0,1 1 0 0 0,-1 0 0 0 0,1-1 0 0 0,0 1 0 0 0,1-1-1 0 0,-1 0 1 0 0,1 1 0 0 0,0-1 0 0 0,0-1 0 0 0,1 3-7 0 0,3-2 103 0 0,1 0 1 0 0,-1 0-1 0 0,1 0 0 0 0,0-1 1 0 0,0 0-1 0 0,1-1 0 0 0,-1 0 1 0 0,0 0-1 0 0,1-1 0 0 0,-1 0 0 0 0,1 0 1 0 0,-1-1-1 0 0,1 0 0 0 0,0 0 1 0 0,-1-1-1 0 0,1-1 0 0 0,-1 1 1 0 0,0-1-1 0 0,1 0 0 0 0,-1-1 0 0 0,0 0 1 0 0,0-1-1 0 0,-1 1 0 0 0,1-1 1 0 0,-1-1-1 0 0,1 1 0 0 0,-1-2 0 0 0,-1 1 1 0 0,1 0-1 0 0,-1-1 0 0 0,0 0 1 0 0,0-1-1 0 0,-1 0-103 0 0,15-11 41 0 0,-1-1 0 0 0,-1-1-1 0 0,0-1 1 0 0,-2 0 0 0 0,-1-1 0 0 0,0-1 0 0 0,-2 0 0 0 0,-1-1 0 0 0,0-1-1 0 0,-2 0 1 0 0,7-24-41 0 0,-18 31-297 0 0,-7 26-1289 0 0,4 0 1541 0 0,-1 2-1 0 0,1-1 1 0 0,0 0-1 0 0,1 1 1 0 0,0-1 0 0 0,1 1-1 0 0,0 0 1 0 0,1 0-1 0 0,0 0 1 0 0,0 0-1 0 0,1 0 1 0 0,0 0-1 0 0,1 0 1 0 0,0 0 0 0 0,0 0-1 0 0,1 0 1 0 0,1 0-1 0 0,0 0 1 0 0,0-1-1 0 0,1 1 1 0 0,0-1-1 0 0,0 0 1 0 0,1 0-1 0 0,0-1 1 0 0,4 5 45 0 0,-1-5 46 0 0,0-1 1 0 0,1-1-1 0 0,0 1 0 0 0,0-1 0 0 0,0-1 1 0 0,1 0-1 0 0,-1 0 0 0 0,1-1 1 0 0,0 0-1 0 0,1-1 0 0 0,-1 0 0 0 0,1-1 1 0 0,-1 0-1 0 0,1 0 0 0 0,0-1 1 0 0,-1-1-1 0 0,5 0-46 0 0,-8 1 50 0 0,-1-1-1 0 0,1 0 1 0 0,0 0 0 0 0,0-1 0 0 0,-1 0-1 0 0,1 0 1 0 0,0-1 0 0 0,-1 1 0 0 0,0-2-1 0 0,1 1 1 0 0,-1-1 0 0 0,0 0 0 0 0,0 0-1 0 0,0 0 1 0 0,0-1 0 0 0,-1 0 0 0 0,0 0-1 0 0,0 0 1 0 0,0-1 0 0 0,3-3-50 0 0,17-24 157 0 0,-2-1 1 0 0,-1-2 0 0 0,-1 0 0 0 0,-2-1-1 0 0,-2 0 1 0 0,-2-2 0 0 0,5-15-158 0 0,-8 13-288 0 0,0 0 0 0 0,-3-1 0 0 0,-1 0 0 0 0,-3-1 0 0 0,-1 1 0 0 0,-2-1 0 0 0,-1 0-1 0 0,-5-34 289 0 0,0 46-84 0 0,0 0 0 0 0,-2 0-1 0 0,-2 1 1 0 0,0 0-1 0 0,-2 0 1 0 0,-3-2 84 0 0,13 28 41 0 0,-1 1 0 0 0,0 0 0 0 0,0-1 0 0 0,0 1-1 0 0,0 0 1 0 0,0 0 0 0 0,0 0 0 0 0,-1 0 0 0 0,1 0 0 0 0,-1 0 0 0 0,1 0 0 0 0,-1 0 0 0 0,0 0 0 0 0,0 1 0 0 0,1-1 0 0 0,-1 1 0 0 0,0-1 0 0 0,-1 1 0 0 0,1 0 0 0 0,0 0 0 0 0,0 0 0 0 0,0 0 0 0 0,-1 0 0 0 0,0 0-41 0 0,-7 36-553 0 0,10 0 640 0 0,1 1-1 0 0,2-1 0 0 0,1 1 0 0 0,2-1 1 0 0,2 0-1 0 0,1-1 0 0 0,11 27-86 0 0,15 65 287 0 0,11 156 123 0 0,-9-27-693 0 0,-36-249 1521 0 0,1 3-3352 0 0,-8-16-11856 0 0,2 0 11898 0 0,-2 3 1705 0 0</inkml:trace>
  <inkml:trace contextRef="#ctx0" brushRef="#br0" timeOffset="255.789">520 431 6625 0 0,'0'0'1393'0'0,"0"0"-801"0"0,0 0-120 0 0,0 0 409 0 0,0 0 473 0 0,0 0 194 0 0,0 0-147 0 0,0 0-273 0 0,0 0-233 0 0,37-2-127 0 0,120-9-76 0 0,219-45 1491 0 0,-186 24-2894 0 0,-120 20-2815 0 0,0 0-5182 0 0,-50 8 1721 0 0</inkml:trace>
  <inkml:trace contextRef="#ctx0" brushRef="#br0" timeOffset="1504.239">1562 1252 0 0 0,'0'0'479'0'0,"0"0"838"0"0,0 0 522 0 0,0 0 150 0 0,0 0-171 0 0,0 0-325 0 0,0 0-222 0 0,0 0-124 0 0,0 0-64 0 0,0 0-53 0 0,31-28-96 0 0,101-91-119 0 0,-46 30 448 0 0,165-197 1582 0 0,-236 268-2785 0 0,0-1 0 0 0,-2-1 0 0 0,0 0 1 0 0,-1 0-1 0 0,-1-2 0 0 0,0 1 0 0 0,-2-1 0 0 0,0-4-60 0 0,-8 23-13 0 0,1 1 0 0 0,-1 0-1 0 0,0 0 1 0 0,-1 0 0 0 0,1-1 0 0 0,0 1 0 0 0,-1 0-1 0 0,1-1 1 0 0,-1 1 0 0 0,0-1 0 0 0,0 1-1 0 0,0 0 1 0 0,0-1 0 0 0,0 1 0 0 0,0-1-1 0 0,-1 1 1 0 0,1 0 0 0 0,-1-1 0 0 0,1 1-1 0 0,-1 0 1 0 0,0 0 0 0 0,0-1 0 0 0,0 1-1 0 0,0 0 1 0 0,-1 0 0 0 0,1 0 0 0 0,-1 0-1 0 0,1 0 1 0 0,-1 0 0 0 0,1 1 0 0 0,-1-1-1 0 0,0 1 1 0 0,0-1 0 0 0,0 1 0 0 0,0-1-1 0 0,0 1 1 0 0,0 0 0 0 0,0 0 0 0 0,-1 0-1 0 0,1 0 1 0 0,0 0 0 0 0,0 1 0 0 0,-1-1-1 0 0,1 1 1 0 0,-1-1 13 0 0,-9 2-72 0 0,1 1 0 0 0,0 0-1 0 0,-1 0 1 0 0,1 1 0 0 0,0 1-1 0 0,1 0 1 0 0,-1 0 0 0 0,1 1 0 0 0,0 0-1 0 0,0 1 1 0 0,0 0 0 0 0,1 1-1 0 0,-1 0 1 0 0,2 0 0 0 0,-1 1 0 0 0,1 0-1 0 0,0 0 1 0 0,1 1 0 0 0,0 0-1 0 0,-5 9 73 0 0,9-16-6 0 0,1 1 0 0 0,-1 0 0 0 0,1 0-1 0 0,0-1 1 0 0,0 1 0 0 0,0 1 0 0 0,0-1-1 0 0,0 0 1 0 0,0 0 0 0 0,1 1 0 0 0,0-1-1 0 0,0 1 1 0 0,0-1 0 0 0,0 1-1 0 0,0-1 1 0 0,1 1 0 0 0,-1 0 0 0 0,1-1-1 0 0,0 1 1 0 0,0 0 0 0 0,1-1 0 0 0,-1 1-1 0 0,1 0 1 0 0,0-1 0 0 0,-1 1 0 0 0,2-1-1 0 0,-1 1 1 0 0,0-1 0 0 0,1 0-1 0 0,-1 1 1 0 0,1-1 0 0 0,0 0 0 0 0,0 0-1 0 0,1 0 1 0 0,-1 0 0 0 0,0-1 0 0 0,1 1-1 0 0,0-1 1 0 0,-1 1 0 0 0,3 0 6 0 0,12 2 105 0 0,1 0-1 0 0,0-1 1 0 0,1-1 0 0 0,-1-1 0 0 0,0 0 0 0 0,1-1-1 0 0,0-2 1 0 0,-1 1 0 0 0,1-2 0 0 0,-1-1 0 0 0,0 0-1 0 0,0-1 1 0 0,2-2-105 0 0,33-3 115 0 0,62-7 87 0 0,-112 43 74 0 0,-4-14-201 0 0,-1 0 0 0 0,0 0 0 0 0,-1 0 0 0 0,0 0 0 0 0,-1-1 0 0 0,-1 1 0 0 0,0-1 0 0 0,-5 9-75 0 0,4-10-6 0 0,1 1-1 0 0,0 1 1 0 0,0-1-1 0 0,2 1 1 0 0,-1-1-1 0 0,2 1 1 0 0,0 0-1 0 0,-1 10 7 0 0,3-20-49 0 0,0 0 0 0 0,0 0 0 0 0,0 1 0 0 0,0-1 0 0 0,0 0 0 0 0,1 0 0 0 0,-1 0 0 0 0,1 0 0 0 0,0 0 0 0 0,0 0 0 0 0,0 0-1 0 0,1 0 1 0 0,-1 0 0 0 0,1 0 0 0 0,-1 0 0 0 0,1-1 0 0 0,0 1 0 0 0,0 0 0 0 0,0-1 0 0 0,1 0 0 0 0,-1 0 0 0 0,0 1 0 0 0,1-1 0 0 0,0-1 0 0 0,-1 1 0 0 0,1 0 0 0 0,0-1 0 0 0,0 1 0 0 0,0-1 0 0 0,0 0 0 0 0,0 0 0 0 0,0 0 0 0 0,0 0 0 0 0,0-1 0 0 0,1 1 49 0 0,47 5-3419 0 0,-18-12-6567 0 0,-24 2 5092 0 0</inkml:trace>
  <inkml:trace contextRef="#ctx0" brushRef="#br0" timeOffset="2838.782">2447 965 0 0 0,'0'0'769'0'0,"0"0"831"0"0,0 0 273 0 0,0 0-92 0 0,0 0-146 0 0,0 0-103 0 0,0 0-73 0 0,0 0-65 0 0,0 0-93 0 0,0 0-106 0 0,33 4-95 0 0,100 13-78 0 0,-70-21 398 0 0,-54-2-1100 0 0,4 1-203 0 0,-1 0 1 0 0,0-1-1 0 0,0 0 0 0 0,0-1 0 0 0,-1 0 0 0 0,0-1 0 0 0,-1 0 0 0 0,0 0 1 0 0,0-2-1 0 0,-1 1 0 0 0,0-1 0 0 0,0 0 0 0 0,-1-1 0 0 0,0 0 1 0 0,-1 0-1 0 0,-1-1 0 0 0,0 0 0 0 0,0 0 0 0 0,-1 0 0 0 0,-1-1 0 0 0,0 0 1 0 0,0 1-1 0 0,-2-2 0 0 0,1 1 0 0 0,-2 0 0 0 0,0-1-117 0 0,-2 9-135 0 0,-1 1 0 0 0,1 0 0 0 0,-1 0 0 0 0,-1 0 0 0 0,1 0 0 0 0,0 0 1 0 0,-1 1-1 0 0,0-1 0 0 0,0 1 0 0 0,0-1 0 0 0,0 1 0 0 0,-1 0 0 0 0,1 1 0 0 0,-1-1 0 0 0,1 0 0 0 0,-1 1 0 0 0,0 0 0 0 0,0 0 0 0 0,0 0 0 0 0,-1 0 0 0 0,1 1 0 0 0,0 0 0 0 0,-1-1 0 0 0,1 2 0 0 0,0-1 0 0 0,-1 0 0 0 0,1 1 0 0 0,-1 0 0 0 0,1 0 0 0 0,-1 0 0 0 0,1 1 0 0 0,-1-1 0 0 0,1 1 1 0 0,-1 0-1 0 0,1 1 0 0 0,0-1 0 0 0,0 1 0 0 0,-1-1 0 0 0,1 1 0 0 0,-1 1 135 0 0,-7 3-138 0 0,0 0 0 0 0,0 0 0 0 0,1 2 0 0 0,-1-1 0 0 0,2 1 1 0 0,-1 1-1 0 0,1 0 0 0 0,0 0 0 0 0,1 1 0 0 0,0 0 0 0 0,1 1 1 0 0,0 0-1 0 0,0 0 0 0 0,1 1 0 0 0,1 0 0 0 0,0 0 0 0 0,1 0 0 0 0,0 1 1 0 0,-2 7 137 0 0,5-13 6 0 0,0-1 0 0 0,1 1 1 0 0,-1 0-1 0 0,1-1 1 0 0,0 1-1 0 0,1 0 1 0 0,0 0-1 0 0,0 0 0 0 0,0-1 1 0 0,1 1-1 0 0,0 0 1 0 0,0 0-1 0 0,1-1 1 0 0,0 1-1 0 0,0 0 0 0 0,0-1 1 0 0,1 0-1 0 0,0 0 1 0 0,0 0-1 0 0,1 0 1 0 0,0 0-1 0 0,0 0 0 0 0,0-1 1 0 0,0 0-1 0 0,1 0 1 0 0,0 0-1 0 0,0-1 1 0 0,0 1-1 0 0,1-1 1 0 0,0 0-1 0 0,-1-1 0 0 0,1 1 1 0 0,0-1-1 0 0,5 1-6 0 0,9 3 380 0 0,0-2 0 0 0,0 0-1 0 0,0-1 1 0 0,1-1 0 0 0,-1-1-1 0 0,1-1 1 0 0,-1-1 0 0 0,1-1-1 0 0,-1 0 1 0 0,1-2 0 0 0,-1 0-1 0 0,0-1 1 0 0,4-3-380 0 0,-3-1 259 0 0,0-1 0 0 0,-1-2 0 0 0,0 0 0 0 0,-1-1 0 0 0,0 0 0 0 0,-1-2 0 0 0,-1 0 0 0 0,0-1 0 0 0,0-1 0 0 0,-2-1 0 0 0,0 0 0 0 0,4-7-259 0 0,47-48 417 0 0,-65 71-434 0 0,-1-1-1 0 0,1 0 1 0 0,0 1 0 0 0,0-1 0 0 0,0 1 0 0 0,1 0 0 0 0,-1-1 0 0 0,0 1 0 0 0,0 0-1 0 0,1 0 1 0 0,-1-1 0 0 0,1 1 0 0 0,-1 0 0 0 0,1 1 0 0 0,-1-1 0 0 0,1 0-1 0 0,0 0 1 0 0,-1 1 0 0 0,1-1 0 0 0,0 1 0 0 0,0-1 0 0 0,-1 1 0 0 0,1 0 0 0 0,0-1-1 0 0,0 1 1 0 0,0 0 0 0 0,-1 0 0 0 0,1 1 0 0 0,0-1 0 0 0,0 0 0 0 0,0 1-1 0 0,-1-1 1 0 0,1 1 0 0 0,0-1 0 0 0,-1 1 0 0 0,1 0 0 0 0,0-1 0 0 0,-1 1-1 0 0,1 0 1 0 0,-1 0 0 0 0,1 0 0 0 0,-1 1 0 0 0,0-1 0 0 0,1 0 0 0 0,-1 0 0 0 0,1 2 17 0 0,57 133-591 0 0,-54-125 623 0 0,-1 0 1 0 0,-1 0 0 0 0,0 0-1 0 0,0 0 1 0 0,-1 0-1 0 0,-1 0 1 0 0,0 1 0 0 0,0-1-1 0 0,-1 0 1 0 0,-1 1-1 0 0,0 5-31 0 0,-2-13-9 0 0,0 0 0 0 0,-1 0 0 0 0,1-1 0 0 0,-1 1 0 0 0,0-1 0 0 0,0 0 1 0 0,0 0-1 0 0,0 0 0 0 0,-1 0 0 0 0,1-1 0 0 0,-1 0 0 0 0,1 0 1 0 0,-1 0-1 0 0,0 0 0 0 0,0-1 0 0 0,0 0 0 0 0,-1 1 8 0 0,-67 7-1890 0 0,57-8 388 0 0,23 0-1606 0 0,136-5 3800 0 0,-120 4-29 0 0,1-2-1 0 0,-1 0 1 0 0,0-2-1 0 0,0 0 1 0 0,0-2-1 0 0,0 0 1 0 0,-1-2-1 0 0,0 0 1 0 0,13-8-663 0 0,-8 2 343 0 0,-1-1 1 0 0,-1-2-1 0 0,0-1 1 0 0,-2 0-1 0 0,0-2 1 0 0,-1-1-1 0 0,6-8-343 0 0,3-7-7 0 0,-3-1-1 0 0,-1-1 0 0 0,-1-1 0 0 0,-3-1 1 0 0,-1-2-1 0 0,-2 0 0 0 0,-2-1 0 0 0,-2-1 1 0 0,-1 0-1 0 0,-1-8 8 0 0,-8 29-350 0 0,-1 1 0 0 0,0-1 1 0 0,-2 0-1 0 0,-1-1 0 0 0,-1 1 0 0 0,0 0 1 0 0,-2-1-1 0 0,-1 1 0 0 0,-1 0 0 0 0,-1 0 1 0 0,-2-7 349 0 0,5 27-35 0 0,0 1 0 0 0,0-1 0 0 0,0 0 0 0 0,0 0 0 0 0,0 1 0 0 0,0-1 0 0 0,-1 1 0 0 0,0-1 0 0 0,1 1 0 0 0,-1 0 0 0 0,0 0 0 0 0,0-1 0 0 0,0 1 0 0 0,0 0 0 0 0,-1 1 0 0 0,1-1 0 0 0,0 0 0 0 0,-1 1 0 0 0,1-1 0 0 0,-1 1 0 0 0,0 0 0 0 0,1 0 0 0 0,-1 0 0 0 0,0 0 0 0 0,0 0 0 0 0,1 1 0 0 0,-1-1 0 0 0,0 1 0 0 0,0 0 0 0 0,0 0 1 0 0,0 0-1 0 0,0 0 0 0 0,0 0 0 0 0,0 1 0 0 0,1-1 0 0 0,-1 1 0 0 0,0 0 0 0 0,0 0 0 0 0,0 0 0 0 0,1 0 0 0 0,-3 1 35 0 0,-8 8-47 0 0,1 0 1 0 0,0 0-1 0 0,0 2 1 0 0,1-1-1 0 0,0 1 1 0 0,1 1-1 0 0,1 0 1 0 0,0 0-1 0 0,-7 14 47 0 0,7-10 16 0 0,0 1-1 0 0,1 0 1 0 0,1 0-1 0 0,1 0 1 0 0,1 1-1 0 0,0 0 0 0 0,1 0 1 0 0,1 0-1 0 0,1 0 1 0 0,1 1-1 0 0,0-1 1 0 0,2 0-1 0 0,0 1 1 0 0,1-1-1 0 0,2 7-15 0 0,3 7 28 0 0,1-1-1 0 0,1 1 1 0 0,1-2-1 0 0,2 0 1 0 0,7 11-28 0 0,-7-17-26 0 0,-2 1 1 0 0,-1 1-1 0 0,-1-1 1 0 0,-1 1-1 0 0,-1 1 1 0 0,-1-1-1 0 0,-2 1 0 0 0,0 26 26 0 0,-14-45-3188 0 0,-15-18-10488 0 0,21 6 12638 0 0</inkml:trace>
  <inkml:trace contextRef="#ctx0" brushRef="#br0" timeOffset="3086.841">3609 516 7906 0 0,'0'0'1844'0'0,"0"0"-857"0"0,0 0-180 0 0,0 0 316 0 0,0 0 264 0 0,0 0 18 0 0,0 0-186 0 0,0 0-173 0 0,0 0-106 0 0,0 0-73 0 0,0 0-68 0 0,0 0-95 0 0,36 5-69 0 0,117 14-58 0 0,-36-14 333 0 0,-36-13-996 0 0,0-3 1 0 0,-1-3 0 0 0,45-15 85 0 0,-72 16-1733 0 0,-3 2-2221 0 0,-2-2-5747 0 0,-29 5 2189 0 0</inkml:trace>
  <inkml:trace contextRef="#ctx0" brushRef="#br0" timeOffset="6537.512">4982 781 0 0 0,'0'0'395'0'0,"0"0"141"0"0,0 0 252 0 0,0 0 444 0 0,0 0 361 0 0,0 0 120 0 0,0 0-180 0 0,0 0-393 0 0,-31 3-335 0 0,-99 12-218 0 0,127-16-554 0 0,-1 1-1 0 0,1 1 1 0 0,0-1-1 0 0,-1 0 0 0 0,1 1 1 0 0,0 0-1 0 0,0 0 1 0 0,-1 0-1 0 0,1 0 1 0 0,0 0-1 0 0,0 0 1 0 0,0 1-1 0 0,0 0 1 0 0,1-1-1 0 0,-1 1 0 0 0,0 0 1 0 0,1 0-1 0 0,-1 1 1 0 0,1-1-1 0 0,0 0 1 0 0,-1 1-33 0 0,-4 6 126 0 0,-4 0-19 0 0,1 1-1 0 0,0 0 1 0 0,1 1-1 0 0,0 0 1 0 0,1 0 0 0 0,0 1-1 0 0,0 0 1 0 0,1 0-1 0 0,1 1 1 0 0,0 0-1 0 0,1 0 1 0 0,1 1-1 0 0,0-1 1 0 0,0 1-1 0 0,1 0 1 0 0,0 7-107 0 0,3-19 25 0 0,1 1 0 0 0,-1-1 0 0 0,0 0 0 0 0,1 0 1 0 0,-1 1-1 0 0,1-1 0 0 0,0 0 0 0 0,0 0 0 0 0,0 0 0 0 0,0 0 1 0 0,0 0-1 0 0,0 0 0 0 0,1 0 0 0 0,-1 0 0 0 0,1-1 0 0 0,-1 1 1 0 0,1 0-1 0 0,-1-1 0 0 0,1 1 0 0 0,0-1 0 0 0,0 0 0 0 0,0 1 1 0 0,0-1-1 0 0,0 0 0 0 0,0 0 0 0 0,0 0 0 0 0,0-1 0 0 0,0 1 1 0 0,1 0-1 0 0,-1-1 0 0 0,0 1 0 0 0,0-1 0 0 0,1 0 0 0 0,0 0-25 0 0,81-7 1576 0 0,-54-7-1269 0 0,-1-1 1 0 0,-1-2-1 0 0,0 0 1 0 0,-2-2-1 0 0,0-1 0 0 0,0-1 1 0 0,-2-1-1 0 0,3-5-307 0 0,-11 12 53 0 0,-1-1 0 0 0,0 0-1 0 0,-2-1 1 0 0,0 0 0 0 0,0-1 0 0 0,-2 0 0 0 0,10-20-53 0 0,-16 9 400 0 0,-5 29-378 0 0,-4 8-376 0 0,-2 6 289 0 0,1 0 0 0 0,1 1 0 0 0,0-1 0 0 0,1 1 0 0 0,0-1 0 0 0,1 1 0 0 0,1 0 0 0 0,0 0 0 0 0,2 0 0 0 0,0 4 65 0 0,-1-13 3 0 0,1-1-1 0 0,0 1 1 0 0,0-1-1 0 0,0 0 0 0 0,1 1 1 0 0,-1-1-1 0 0,2 0 1 0 0,-1 0-1 0 0,0 0 0 0 0,1-1 1 0 0,0 1-1 0 0,0 0 0 0 0,0-1 1 0 0,1 0-1 0 0,0 0 1 0 0,-1 0-1 0 0,1 0 0 0 0,1 0 1 0 0,-1-1-1 0 0,0 0 0 0 0,1 0 1 0 0,0 0-1 0 0,0 0 1 0 0,-1-1-1 0 0,2 0 0 0 0,-1 0 1 0 0,0 0-1 0 0,0-1 0 0 0,3 1-2 0 0,2-1 63 0 0,0 1-1 0 0,0-2 0 0 0,0 1 0 0 0,0-2 0 0 0,0 1 1 0 0,0-1-1 0 0,0-1 0 0 0,0 0 0 0 0,0 0 0 0 0,-1-1 0 0 0,1 0 1 0 0,-1-1-1 0 0,0 0 0 0 0,0 0 0 0 0,0-1 0 0 0,0 0 1 0 0,-1 0-1 0 0,0-1 0 0 0,0 0 0 0 0,5-6-62 0 0,8-8 182 0 0,-1-1 0 0 0,0 0 0 0 0,-2-2 1 0 0,0 0-1 0 0,-2-1 0 0 0,8-15-182 0 0,0-3 94 0 0,-2 0 1 0 0,-2-1 0 0 0,-2-2-1 0 0,-2 1 1 0 0,-1-2-1 0 0,-3 0 1 0 0,-2-1-1 0 0,-2 0 1 0 0,-1-1 0 0 0,-3 1-1 0 0,-2-7-94 0 0,-1 20-24 0 0,0 24 18 0 0,0 0-1 0 0,0 0 0 0 0,-1 0 1 0 0,-1 1-1 0 0,1-1 1 0 0,-2 0-1 0 0,1 0 1 0 0,-1 1-1 0 0,-1-1 1 0 0,0 1-1 0 0,-2-4 7 0 0,4 13-33 0 0,0 1 0 0 0,0-1-1 0 0,-1 1 1 0 0,1 0 0 0 0,0-1-1 0 0,0 1 1 0 0,0 0 0 0 0,0 0-1 0 0,0-1 1 0 0,0 1 0 0 0,0 0 0 0 0,0 0-1 0 0,1 0 1 0 0,-1 0 0 0 0,0 1-1 0 0,0-1 1 0 0,1 0 0 0 0,-1 0-1 0 0,1 0 1 0 0,-1 0 0 0 0,1 1 0 0 0,-1-1-1 0 0,1 0 1 0 0,0 1 0 0 0,0-1-1 0 0,-1 0 1 0 0,1 0 0 0 0,0 1-1 0 0,0-1 1 0 0,1 0 0 0 0,-1 1 33 0 0,-15 82-30 0 0,3 1-1 0 0,4 1 1 0 0,4 73 30 0 0,4-112-19 0 0,-2 18 18 0 0,3-1 1 0 0,3 1 0 0 0,3-1-1 0 0,2-1 1 0 0,5 9 0 0 0,4-2-872 0 0,-19-79-8682 0 0,-5-16 1867 0 0,3 17 6081 0 0</inkml:trace>
  <inkml:trace contextRef="#ctx0" brushRef="#br0" timeOffset="6753.826">5277 475 5537 0 0,'0'0'1002'0'0,"0"0"-430"0"0,0 0 33 0 0,0 0 456 0 0,0 0 426 0 0,0 0 134 0 0,0 0-139 0 0,0 0-238 0 0,0 0-206 0 0,34 3-198 0 0,109 9-165 0 0,-9-24 416 0 0,-99 3-851 0 0,302-72-241 0 0,-266 60-4434 0 0,-2-2-4183 0 0,-51 18 3177 0 0</inkml:trace>
  <inkml:trace contextRef="#ctx0" brushRef="#br0" timeOffset="8941.657">6645 159 0 0 0,'0'0'1031'0'0,"0"0"-359"0"0,0 0-25 0 0,0 0 382 0 0,0 0 562 0 0,0 0 360 0 0,0 0-53 0 0,0 0-451 0 0,0 0-536 0 0,0 0-384 0 0,0 0-170 0 0,0 0-14 0 0,4-3 1113 0 0,4 54-603 0 0,-1 0 0 0 0,-3 0 0 0 0,-2 0 0 0 0,-2 0 0 0 0,-4 13-853 0 0,-51 388 400 0 0,26-267-537 0 0,27-137-1415 0 0,-7-45-6916 0 0,6-2 752 0 0,2-1 7064 0 0</inkml:trace>
  <inkml:trace contextRef="#ctx0" brushRef="#br0" timeOffset="9254.783">6297 788 3177 0 0,'0'0'1129'0'0,"0"0"-251"0"0,0 0 126 0 0,0 0 388 0 0,0 0 319 0 0,0 0 39 0 0,0 0-276 0 0,0 0-318 0 0,0 0-217 0 0,0 0-107 0 0,0 0-32 0 0,32-12-40 0 0,106-39-25 0 0,198-56 1814 0 0,-269 94-4302 0 0,-57 9-2377 0 0,-6 0-3053 0 0,-4 4-37 0 0</inkml:trace>
  <inkml:trace contextRef="#ctx0" brushRef="#br0" timeOffset="9850.693">6939 199 4001 0 0,'0'0'813'0'0,"0"0"-154"0"0,0 0 221 0 0,0 0 419 0 0,0 0 291 0 0,0 0 16 0 0,0 0-322 0 0,0 0-369 0 0,0 0-290 0 0,0 0-125 0 0,-2 34-16 0 0,-7 105 5 0 0,18-57 585 0 0,11 97 1443 0 0,-3 132-2517 0 0,-17-297 23 0 0,15 81-37 0 0,16-101 298 0 0,-30 5-240 0 0,154-124 765 0 0,-57 55-592 0 0,-92 107 248 0 0,-4 140 313 0 0,5-130-747 0 0,-6-36 540 0 0,4-5-4475 0 0,13-1-13547 0 0,-15-5 16862 0 0</inkml:trace>
  <inkml:trace contextRef="#ctx0" brushRef="#br0" timeOffset="10099.162">7569 858 0 0 0,'0'0'832'0'0,"0"0"527"0"0,0 0 347 0 0,0 0 194 0 0,0 0-73 0 0,0 0-361 0 0,0 0-494 0 0,0 0-436 0 0,0 0-268 0 0,0 0-121 0 0,-2 32-68 0 0,-7 97-19 0 0,9-80-416 0 0,1-41-2810 0 0,1-5-3084 0 0,-2-3 4870 0 0</inkml:trace>
  <inkml:trace contextRef="#ctx0" brushRef="#br0" timeOffset="10339.671">7420 512 6929 0 0,'0'0'3713'0'0,"0"0"-3265"0"0,0 0-608 0 0,0 0-440 0 0,0 0-336 0 0,0 0 16 0 0,0 0-40 0 0,0 0-513 0 0,0 0-1191 0 0,0 0-713 0 0</inkml:trace>
  <inkml:trace contextRef="#ctx0" brushRef="#br0" timeOffset="10656.221">8040 700 2897 0 0,'0'0'1731'0'0,"0"0"-208"0"0,0 0 118 0 0,0 0 153 0 0,0 0-48 0 0,0 0-274 0 0,0 0-404 0 0,0 0-277 0 0,0 0-165 0 0,0 0-85 0 0,0 0-72 0 0,0 0-52 0 0,-27 10-60 0 0,-80 30-90 0 0,68-15 11 0 0,41-19-311 0 0,0-3 19 0 0,-1 1-1 0 0,2 0 1 0 0,-1-1 0 0 0,0 0-1 0 0,1 0 1 0 0,-1 0 0 0 0,1 0-1 0 0,0 0 1 0 0,0 0-1 0 0,0 0 1 0 0,0-1 0 0 0,1 0-1 0 0,-1 0 1 0 0,1 0 0 0 0,-1 0-1 0 0,1 0 1 0 0,0-1 0 0 0,0 1-1 0 0,0-1 1 0 0,0 0-1 0 0,-1 0 1 0 0,2-1 0 0 0,2 1 14 0 0,9 4-5 0 0,24 5 40 0 0,-35-9-22 0 0,1 0-1 0 0,-1 0 1 0 0,1 0-1 0 0,-1 1 1 0 0,0 0-1 0 0,0 0 1 0 0,0 0-1 0 0,0 0 0 0 0,0 1 1 0 0,0 0-1 0 0,0 0 1 0 0,-1 0-1 0 0,0 1 1 0 0,4 3-13 0 0,-3-3 64 0 0,-1 1 1 0 0,1 0-1 0 0,-1 0 1 0 0,-1 0-1 0 0,1 0 1 0 0,-1 1-1 0 0,0-1 1 0 0,0 1-1 0 0,0 0 1 0 0,-1 0-1 0 0,0 0 1 0 0,0 0-1 0 0,0 0 1 0 0,-1 0-1 0 0,0 1 0 0 0,0-1 1 0 0,-1 6-65 0 0,0-7 43 0 0,1 0 1 0 0,-1 0 0 0 0,-1-1-1 0 0,1 1 1 0 0,-1 0-1 0 0,0-1 1 0 0,0 1-1 0 0,0-1 1 0 0,-1 1-1 0 0,0-1 1 0 0,1 1-1 0 0,-2-1 1 0 0,1 0-1 0 0,0 0 1 0 0,-1 0-1 0 0,0 0 1 0 0,0 0-1 0 0,0-1 1 0 0,-2 3-44 0 0,-2 2-14 0 0,-1 0 0 0 0,0-1 0 0 0,0 0 0 0 0,0 0 0 0 0,-1-1 0 0 0,0 0 0 0 0,0 0 0 0 0,0-1 0 0 0,-1 0 1 0 0,0-1-1 0 0,0 0 0 0 0,0 0 0 0 0,0-1 0 0 0,-1-1 0 0 0,1 0 0 0 0,-1 0 0 0 0,0-1 0 0 0,-9 0 14 0 0,13-1-268 0 0,-41-6-2704 0 0,26-17-8046 0 0,20 15 6144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0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8114 0 0,'0'0'3184'0'0,"0"0"-2423"0"0,0 0-233 0 0,0 0 208 0 0,0 0 64 0 0,0 0-208 0 0,0 0-416 0 0,0 0-416 0 0,0 0-200 0 0,0 0-120 0 0,0 0-80 0 0,0 0-224 0 0,0 0-729 0 0,73-11-1127 0 0,-60 26-1001 0 0,-7-8-392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0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37 122 10954 0 0,'0'0'1137'0'0,"0"0"-451"0"0,0 0-193 0 0,0 0 177 0 0,0 0 207 0 0,0 0-7 0 0,0 0-203 0 0,0 0-301 0 0,0 0-213 0 0,0 0-92 0 0,0 0-65 0 0,-6 32-30 0 0,-17 99-64 0 0,16-56-1324 0 0,7-67-2406 0 0,1 4-3296 0 0,-1-12 2700 0 0</inkml:trace>
  <inkml:trace contextRef="#ctx0" brushRef="#br0" timeOffset="562.048">283 306 0 0 0,'0'0'1448'0'0,"0"0"681"0"0,0 0 151 0 0,0 0-266 0 0,0 0-450 0 0,0 0-395 0 0,0 0-209 0 0,0 0-104 0 0,0 0-85 0 0,0 0-90 0 0,0 0-146 0 0,6-4-152 0 0,41-54 290 0 0,15-30-163 0 0,19-19-589 0 0,-80 108 62 0 0,0-1-1 0 0,0 0 1 0 0,1 1-1 0 0,-1-1 1 0 0,0 0 0 0 0,0 1-1 0 0,0 0 1 0 0,0-1-1 0 0,0 1 1 0 0,0 0-1 0 0,0-1 1 0 0,0 1 0 0 0,0 0-1 0 0,0 0 1 0 0,0 0-1 0 0,-1 0 1 0 0,1 0-1 0 0,0 0 1 0 0,-1 0 0 0 0,1 0-1 0 0,0 0 1 0 0,-1 0-1 0 0,1 0 1 0 0,-1 0-1 0 0,0 0 1 0 0,1 1 0 0 0,-1-1-1 0 0,0 0 1 0 0,0 0-1 0 0,0 0 1 0 0,0 1-1 0 0,0-1 1 0 0,0 0 0 0 0,0 0-1 0 0,0 0 1 0 0,0 1-1 0 0,0-1 1 0 0,-1 0-1 0 0,1 0 1 0 0,-1 0 0 0 0,1 1-1 0 0,-1-1 1 0 0,1 0-1 0 0,-1 0 18 0 0,2 11 6 0 0,-1-7 84 0 0,0 0 0 0 0,0 1 0 0 0,0-1 0 0 0,1 0 0 0 0,-1 0 0 0 0,1 1 1 0 0,1-1-1 0 0,-1 0 0 0 0,1 0 0 0 0,0 0 0 0 0,0-1 0 0 0,0 1 0 0 0,1 0 1 0 0,-1-1-1 0 0,1 1 0 0 0,0-1 0 0 0,1 0 0 0 0,-1 0 0 0 0,1 0 0 0 0,-1-1 1 0 0,1 1-1 0 0,0-1 0 0 0,1 0 0 0 0,-1 0 0 0 0,1 0 0 0 0,-1-1 0 0 0,1 1 1 0 0,0-1-1 0 0,0 0 0 0 0,-1 0 0 0 0,2-1 0 0 0,1 1-90 0 0,-1-2 213 0 0,-1-1 0 0 0,1 1 1 0 0,-1-1-1 0 0,1 0 0 0 0,-1-1 0 0 0,1 1 0 0 0,-1-1 0 0 0,0 0 1 0 0,1-1-1 0 0,-1 1 0 0 0,-1-1 0 0 0,1 0 0 0 0,0 0 0 0 0,-1 0 0 0 0,1-1 1 0 0,-1 0-1 0 0,0 1 0 0 0,0-2 0 0 0,0 1 0 0 0,-1 0 0 0 0,0-1 0 0 0,0 1 1 0 0,2-4-214 0 0,44-123-3434 0 0,-44 116-357 0 0,-1 5-2077 0 0,-1 2-3959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37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0 0 0,'0'0'741'0'0,"0"0"-14"0"0,0 0 279 0 0,0 0 338 0 0,0 0 250 0 0,0 0-42 0 0,0 0-338 0 0,0 0-330 0 0,0 0-211 0 0,0 0-71 0 0,0 0 23 0 0,0 0 51 0 0,0 0 51 0 0,9-12-9 0 0,25-38-18 0 0,-32 48-647 0 0,-1-1 1 0 0,0 1-1 0 0,1 0 1 0 0,-1 0-1 0 0,1 1 1 0 0,0-1-1 0 0,0 0 1 0 0,0 0-1 0 0,0 1 1 0 0,0-1-1 0 0,0 1 1 0 0,0 0-1 0 0,0 0 1 0 0,0 0-1 0 0,1 0 0 0 0,-1 0 1 0 0,0 0-1 0 0,1 0 1 0 0,-1 1-1 0 0,1-1 1 0 0,-1 1-1 0 0,1 0 1 0 0,-1-1-1 0 0,1 1 1 0 0,-1 1-1 0 0,1-1 1 0 0,-1 0-1 0 0,1 0 1 0 0,-1 1-1 0 0,1 0 0 0 0,-1-1 1 0 0,0 1-1 0 0,1 0 1 0 0,-1 0-1 0 0,0 0 1 0 0,0 0-1 0 0,0 1 1 0 0,1-1-1 0 0,-1 1 1 0 0,0-1-1 0 0,-1 1 1 0 0,1 0-1 0 0,0 0 1 0 0,0-1-1 0 0,-1 1 0 0 0,1 0 1 0 0,-1 1-1 0 0,0-1 1 0 0,0 0-1 0 0,0 0 1 0 0,0 0-1 0 0,0 1 1 0 0,0-1-1 0 0,0 3-53 0 0,6 14 131 0 0,-1 0-1 0 0,-1 0 1 0 0,-1 1 0 0 0,-1 0-1 0 0,0 0 1 0 0,-2 0-1 0 0,0 0 1 0 0,-1 0 0 0 0,-3 17-131 0 0,3-15 75 0 0,-3 17-13 0 0,-1-1 0 0 0,-2 0-1 0 0,-2 0 1 0 0,-1-1 0 0 0,-2 0 0 0 0,-2 0-1 0 0,-3 3-61 0 0,-31 45 308 0 0,46-85-210 0 0,1 0 30 0 0,0 0 53 0 0,0-16 323 0 0,3-4-482 0 0,0 0-1 0 0,1 1 1 0 0,0-1-1 0 0,2 0 0 0 0,1 1 1 0 0,0 0-1 0 0,1 1 1 0 0,3-4-22 0 0,1-5 39 0 0,5-11 33 0 0,1 2 1 0 0,1 0-1 0 0,2 1 0 0 0,2 1 0 0 0,1 1 1 0 0,2 1-1 0 0,0 1 0 0 0,3 2 1 0 0,24-20-73 0 0,-50 45-8 0 0,1 1 1 0 0,-1 0 0 0 0,1 0 0 0 0,0 1-1 0 0,0-1 1 0 0,0 1 0 0 0,0 0 0 0 0,0 0-1 0 0,1 0 1 0 0,-1 0 0 0 0,1 1 0 0 0,-1-1-1 0 0,1 1 1 0 0,0 1 0 0 0,-1-1 0 0 0,1 1-1 0 0,0-1 1 0 0,0 2 7 0 0,16 62 331 0 0,-18-32-274 0 0,-2 1 0 0 0,-1 0 0 0 0,-1-1 0 0 0,-2 1 1 0 0,-1-1-1 0 0,-2 0 0 0 0,0 0 0 0 0,-3 0-57 0 0,-20 76 44 0 0,27-100-248 0 0,54-115 79 0 0,-31 67 116 0 0,2 0 1 0 0,1 2 0 0 0,3 1-1 0 0,1 1 1 0 0,1 1-1 0 0,2 2 1 0 0,2 1 0 0 0,1 1-1 0 0,1 2 1 0 0,24-15 8 0 0,-35 36-196 0 0,-23 28 100 0 0,-3 7 180 0 0,0-1 0 0 0,-3 0 1 0 0,0 0-1 0 0,-1 0 0 0 0,-1-1 1 0 0,-8 16-85 0 0,2 1 39 0 0,1-6-88 0 0,-21 79 198 0 0,25-34-1117 0 0,18-69-2443 0 0,3-11-2896 0 0,-9 0 2974 0 0,0 0-3723 0 0</inkml:trace>
  <inkml:trace contextRef="#ctx0" brushRef="#br0" timeOffset="339.708">1111 520 1192 0 0,'0'0'1335'0'0,"0"0"-172"0"0,0 0 93 0 0,0 0 203 0 0,0 0 68 0 0,0 0-144 0 0,0 0-368 0 0,-18 33-365 0 0,-55 105-245 0 0,48-61-71 0 0,25-64-280 0 0,-2-7 0 0 0,0 0 0 0 0,1 0 0 0 0,0 0 0 0 0,0 1 0 0 0,0-1 0 0 0,1 0-1 0 0,0 0 1 0 0,0 0 0 0 0,1 1 0 0 0,0-1 0 0 0,0 0 0 0 0,0 0 0 0 0,1 0 0 0 0,0 0-1 0 0,0 0 1 0 0,0 0 0 0 0,1-1 0 0 0,0 1 0 0 0,0-1 0 0 0,0 0 0 0 0,1 1 0 0 0,0-2 0 0 0,0 1-1 0 0,0 0 1 0 0,1-1 0 0 0,-1 0 0 0 0,1 0 0 0 0,0 0 0 0 0,0 0 0 0 0,0-1 0 0 0,1 0 0 0 0,4 2-54 0 0,-4-3 191 0 0,1-1 1 0 0,-1 0 0 0 0,0 0 0 0 0,0-1 0 0 0,1 1 0 0 0,-1-1 0 0 0,0-1 0 0 0,1 1 0 0 0,-1-1 0 0 0,0 0-1 0 0,0-1 1 0 0,0 0 0 0 0,0 0 0 0 0,0 0 0 0 0,0 0 0 0 0,0-1 0 0 0,-1 0 0 0 0,1 0 0 0 0,-1-1 0 0 0,0 1-1 0 0,0-1 1 0 0,0 0 0 0 0,0-1 0 0 0,-1 1 0 0 0,0-1 0 0 0,0 0 0 0 0,0 0 0 0 0,2-4-192 0 0,3-5 214 0 0,-1 1-1 0 0,0-2 1 0 0,-1 1 0 0 0,0-1 0 0 0,-2 0-1 0 0,1 0 1 0 0,-2-1 0 0 0,0 1 0 0 0,-1-1 0 0 0,1-14-215 0 0,-3 16 6 0 0,0 0-1 0 0,-1 0 0 0 0,-1-1 1 0 0,0 1-1 0 0,-1 0 0 0 0,0 0 0 0 0,-1 1 1 0 0,-1-1-1 0 0,-1-2-4 0 0,-34-38-2428 0 0,-30 33-5254 0 0,50 21 2408 0 0,6 0-389 0 0</inkml:trace>
  <inkml:trace contextRef="#ctx0" brushRef="#br0" timeOffset="892.117">1317 917 2312 0 0,'0'0'670'0'0,"0"0"151"0"0,0 0 622 0 0,0 0 542 0 0,0 0 203 0 0,0 0-198 0 0,0 0-411 0 0,0 0-291 0 0,0 0-163 0 0,0 0-141 0 0,0 0-88 0 0,0 0-108 0 0,0 0-120 0 0,13-19-85 0 0,40-64-99 0 0,-2-12 619 0 0,25-24-432 0 0,-23 78-1110 0 0,-53 68 12 0 0,-12 101 529 0 0,11-127-105 0 0,1 0 1 0 0,-1 1-1 0 0,1-1 0 0 0,-1 0 1 0 0,1 0-1 0 0,0 1 1 0 0,-1-1-1 0 0,1 0 0 0 0,0 1 1 0 0,0-1-1 0 0,0 1 1 0 0,0-1-1 0 0,0 0 0 0 0,0 1 1 0 0,0-1-1 0 0,1 0 0 0 0,-1 1 1 0 0,0-1-1 0 0,1 0 1 0 0,-1 0-1 0 0,1 1 0 0 0,0-1 1 0 0,-1 0-1 0 0,1 0 1 0 0,0 0-1 0 0,0 0 0 0 0,-1 0 1 0 0,1 0-1 0 0,0 0 1 0 0,0 0-1 0 0,0 0 0 0 0,0 0 1 0 0,0 0-1 0 0,1 0 1 0 0,-1-1-1 0 0,0 1 0 0 0,0-1 1 0 0,0 1-1 0 0,1-1 1 0 0,-1 1-1 0 0,0-1 0 0 0,1 1 1 0 0,-1-1-1 0 0,0 0 1 0 0,1 0-1 0 0,-1 0 0 0 0,0 0 1 0 0,1 0-1 0 0,-1 0 1 0 0,0 0-1 0 0,1 0 0 0 0,-1-1 1 0 0,0 1-1 0 0,1 0 0 0 0,-1-1 1 0 0,0 1-1 0 0,0-1 1 0 0,1 0-1 0 0,-1 1 0 0 0,0-1 1 0 0,0 0-1 0 0,0 1 1 0 0,0-1-1 0 0,0 0 0 0 0,1-1 3 0 0,96-83 396 0 0,-78 65-371 0 0,0 1-1 0 0,2 1 1 0 0,0 1 0 0 0,1 1-1 0 0,19-10-24 0 0,-40 24-5 0 0,1 1 0 0 0,-1-1 0 0 0,0 1 0 0 0,1 0 0 0 0,-1 0 0 0 0,1 0 0 0 0,-1 0 0 0 0,1 0-1 0 0,0 1 1 0 0,-1-1 0 0 0,1 1 0 0 0,0-1 0 0 0,0 1 0 0 0,-1 0 0 0 0,1 0 0 0 0,0 1 0 0 0,-1-1 0 0 0,1 0 0 0 0,0 1 0 0 0,-1 0-1 0 0,1-1 1 0 0,0 1 0 0 0,-1 0 0 0 0,1 0 0 0 0,-1 1 0 0 0,0-1 0 0 0,1 0 0 0 0,-1 1 0 0 0,0 0 0 0 0,0-1 0 0 0,0 1 0 0 0,0 0-1 0 0,0 0 1 0 0,0 0 0 0 0,0 0 0 0 0,-1 0 0 0 0,1 2 5 0 0,6 14-12 0 0,-2 1-1 0 0,0 0 1 0 0,-1 0-1 0 0,-1 0 1 0 0,-1 1-1 0 0,0-1 1 0 0,-2 1-1 0 0,0 0 1 0 0,-1 0-1 0 0,-1-1 1 0 0,-2 9 12 0 0,1 34-2081 0 0,2-58 1323 0 0,0 3-2771 0 0,0-1-4657 0 0,0-5 1902 0 0</inkml:trace>
  <inkml:trace contextRef="#ctx0" brushRef="#br0" timeOffset="1343.698">2108 748 0 0 0,'0'0'153'0'0,"0"0"584"0"0,0 0 429 0 0,0 0 229 0 0,0 0 27 0 0,0 0-91 0 0,0 0-13 0 0,0 0 10 0 0,0 0 50 0 0,0 0 71 0 0,34 2-10 0 0,107 3-60 0 0,-72-21 463 0 0,-60 9-1423 0 0,-1 3-239 0 0,0 1 0 0 0,-1-2 0 0 0,1 1 1 0 0,-1-1-1 0 0,0-1 0 0 0,-1 1 0 0 0,1-1 1 0 0,-1 0-1 0 0,0-1 0 0 0,0 1 1 0 0,-1-1-1 0 0,0 0 0 0 0,0 0 0 0 0,-1-1 1 0 0,0 0-1 0 0,0 0 0 0 0,0 0 0 0 0,-1 0 1 0 0,-1 0-1 0 0,1-1 0 0 0,-1 1 1 0 0,-1-1-1 0 0,1-6-180 0 0,-2 12-5 0 0,-1 1-1 0 0,0 0 1 0 0,0-1 0 0 0,0 1 0 0 0,0 0-1 0 0,0 0 1 0 0,0 0 0 0 0,-1 0 0 0 0,1 0 0 0 0,-1 0-1 0 0,1 0 1 0 0,-1 1 0 0 0,0-1 0 0 0,1 0-1 0 0,-1 1 1 0 0,0-1 0 0 0,0 1 0 0 0,0 0-1 0 0,0 0 1 0 0,-1 0 0 0 0,1 0 0 0 0,0 0 0 0 0,0 0-1 0 0,-1 0 1 0 0,1 1 0 0 0,0-1 0 0 0,-1 1-1 0 0,1 0 1 0 0,0 0 0 0 0,-1 0 0 0 0,1 0-1 0 0,-1 0 1 0 0,1 0 0 0 0,0 0 0 0 0,-1 1 0 0 0,1-1 5 0 0,-83 31-806 0 0,72-23 668 0 0,0 2 0 0 0,1-1-1 0 0,1 2 1 0 0,-1-1 0 0 0,2 2-1 0 0,-1 0 1 0 0,2 0 0 0 0,0 0-1 0 0,0 1 1 0 0,1 1 0 0 0,0-1-1 0 0,2 1 1 0 0,-1 1 0 0 0,2-1-1 0 0,0 1 1 0 0,0 0 0 0 0,2 0-1 0 0,0 1 1 0 0,0-1 0 0 0,2 1-1 0 0,0-1 1 0 0,1 15 138 0 0,1-25-165 0 0,0 1-1 0 0,0-1 1 0 0,1 1 0 0 0,0-1 0 0 0,0 0-1 0 0,0 0 1 0 0,1 0 0 0 0,0 0 0 0 0,0 0-1 0 0,0 0 1 0 0,0-1 0 0 0,1 1 0 0 0,0-1-1 0 0,0 0 1 0 0,0 0 0 0 0,0-1-1 0 0,1 1 1 0 0,-1-1 0 0 0,1 0 0 0 0,0 0-1 0 0,0 0 1 0 0,0-1 0 0 0,0 0 0 0 0,0 0-1 0 0,3 1 166 0 0,52 16-8380 0 0,-48-16 4027 0 0</inkml:trace>
  <inkml:trace contextRef="#ctx0" brushRef="#br0" timeOffset="1776.275">2603 888 3969 0 0,'0'0'1224'0'0,"0"0"-432"0"0,0 0 130 0 0,0 0 319 0 0,0 0 214 0 0,0 0-72 0 0,0 0-256 0 0,0 0-127 0 0,0 0-11 0 0,0 0 42 0 0,0 0 9 0 0,0 0-51 0 0,0 0-128 0 0,30-28-136 0 0,92-88-141 0 0,-58 47 546 0 0,-22 7-510 0 0,-27 112-1824 0 0,-14-43 1215 0 0,0 0 1 0 0,0 0 0 0 0,0 0 0 0 0,1-1 0 0 0,0 1 0 0 0,1-1 0 0 0,-1 1 0 0 0,1-1-1 0 0,0 0 1 0 0,1 0 0 0 0,-1 0 0 0 0,1 0 0 0 0,1-1 0 0 0,-1 0 0 0 0,1 1 0 0 0,0-2-1 0 0,0 1 1 0 0,0 0 0 0 0,0-1 0 0 0,1 0 0 0 0,0-1 0 0 0,0 1 0 0 0,0-1 0 0 0,0 0-1 0 0,1 0 1 0 0,-1-1 0 0 0,1 0 0 0 0,-1 0 0 0 0,1-1 0 0 0,0 1 0 0 0,1-1-12 0 0,-2-1 71 0 0,0 0-1 0 0,1 0 1 0 0,-1-1 0 0 0,0 1 0 0 0,1-1 0 0 0,-1-1 0 0 0,0 1-1 0 0,0-1 1 0 0,0 0 0 0 0,0-1 0 0 0,0 1 0 0 0,0-1 0 0 0,-1 0-1 0 0,1-1 1 0 0,-1 1 0 0 0,0-1 0 0 0,2-2-71 0 0,2-2-160 0 0,-1 0 0 0 0,-1 0 0 0 0,1-1 0 0 0,-1 0 0 0 0,0 0 0 0 0,-1-1 0 0 0,0 0 0 0 0,-1 0 0 0 0,0 0 0 0 0,0-3 160 0 0,26-70-7102 0 0,-7 16-4614 0 0,-15 48 10684 0 0</inkml:trace>
  <inkml:trace contextRef="#ctx0" brushRef="#br0" timeOffset="2026.149">3546 1 9210 0 0,'0'0'1823'0'0,"0"0"-524"0"0,0 0-121 0 0,0 0 129 0 0,0 0-1 0 0,0 0-133 0 0,0 0-206 0 0,0 0-211 0 0,0 0-153 0 0,0 0-87 0 0,0 34-35 0 0,-1 110-42 0 0,-15 2 552 0 0,10-78-789 0 0,-2 2-594 0 0,3 1-1 0 0,3-1 0 0 0,3 1 0 0 0,5 25 393 0 0,4-49-2193 0 0,-3-14-5366 0 0,-6-29 5749 0 0,0-3 625 0 0,0 0-437 0 0,-1 1-2318 0 0,0-2 1569 0 0</inkml:trace>
  <inkml:trace contextRef="#ctx0" brushRef="#br0" timeOffset="2190.174">3200 328 12459 0 0,'0'0'1135'0'0,"0"0"-430"0"0,0 0 25 0 0,0 0 200 0 0,0 0 68 0 0,0 0-127 0 0,0 0-248 0 0,0 0-205 0 0,0 0-136 0 0,36-2-90 0 0,112-5-76 0 0,193-9-1642 0 0,-293 7-976 0 0,-15 3-2612 0 0,-8 2-5203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1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4497 0 0,'0'0'1343'0'0,"0"0"-699"0"0,0 0-68 0 0,0 0 335 0 0,0 0 327 0 0,0 0 141 0 0,0 0-184 0 0,0 0-323 0 0,0 0-257 0 0,0 0-141 0 0,0 0-66 0 0,0 0-21 0 0,-9 33-7 0 0,-26 101-18 0 0,14 13 863 0 0,-54 133-175 0 0,-15 29-832 0 0,85-237-99 0 0,51-64 924 0 0,96-42 818 0 0,-125 28-1780 0 0,14-5 150 0 0,-60 9 1058 0 0,8 1-4009 0 0,2 0-9744 0 0,15 1 5250 0 0</inkml:trace>
  <inkml:trace contextRef="#ctx0" brushRef="#br0" timeOffset="268.088">1 512 3625 0 0,'0'0'2440'0'0,"0"0"-1263"0"0,0 0-163 0 0,0 0 459 0 0,0 0 343 0 0,0 0-15 0 0,0 0-376 0 0,0 0-435 0 0,0 0-277 0 0,34-14-166 0 0,111-44-126 0 0,18 5 272 0 0,-83 40-1970 0 0,-26 11-7367 0 0,-39 2 430 0 0</inkml:trace>
  <inkml:trace contextRef="#ctx0" brushRef="#br0" timeOffset="1486.083">695 648 3873 0 0,'0'0'1405'0'0,"0"0"-80"0"0,0 0 232 0 0,0 0 214 0 0,0 0-13 0 0,0 0-331 0 0,0 0-528 0 0,0 0-370 0 0,0 0-162 0 0,0 0 1 0 0,0 0 64 0 0,0 0 68 0 0,0 0 33 0 0,-5 17-49 0 0,-28 83 280 0 0,30-84-629 0 0,1-1 0 0 0,0 0 0 0 0,1 1 1 0 0,1-1-1 0 0,1 1 0 0 0,0-1 0 0 0,1 1 0 0 0,1 4-135 0 0,10 20 358 0 0,15-38 355 0 0,58 4 249 0 0,-73-10-926 0 0,-1-1 0 0 0,1 0 0 0 0,-1-1-1 0 0,0 0 1 0 0,-1-1 0 0 0,0 0 0 0 0,0-1 0 0 0,0 0 0 0 0,-1-1 0 0 0,0 0 0 0 0,-1 0 0 0 0,0-1 0 0 0,0-1 0 0 0,-1 1-1 0 0,0-3-35 0 0,23-22 119 0 0,29-40-44 0 0,-48 57-83 0 0,1 1 1 0 0,0 1-1 0 0,2 0 0 0 0,0 0 1 0 0,1 1-1 0 0,0 1 1 0 0,12-7 7 0 0,-27 20-9 0 0,0 0 0 0 0,-1 0 0 0 0,1 0 0 0 0,0 1 0 0 0,0-1 0 0 0,0 0 0 0 0,0 1 0 0 0,0-1 0 0 0,0 1 0 0 0,0-1 1 0 0,0 1-1 0 0,0-1 0 0 0,0 1 0 0 0,0 0 0 0 0,0-1 0 0 0,0 1 0 0 0,0 0 0 0 0,1 0 0 0 0,-1 0 0 0 0,0 0 0 0 0,0 0 0 0 0,0 0 1 0 0,0 0-1 0 0,0 0 0 0 0,0 0 0 0 0,1 1 0 0 0,-1-1 0 0 0,0 0 0 0 0,0 1 0 0 0,0-1 0 0 0,0 1 0 0 0,0-1 0 0 0,0 1 0 0 0,0-1 1 0 0,0 1-1 0 0,0 0 0 0 0,-1 0 0 0 0,1-1 0 0 0,0 1 0 0 0,0 0 0 0 0,-1 0 0 0 0,1 0 0 0 0,0 0 0 0 0,-1 0 0 0 0,1 0 0 0 0,-1 0 1 0 0,1 0-1 0 0,-1 0 0 0 0,1 0 0 0 0,-1 0 0 0 0,0 0 9 0 0,-1 19 19 0 0,-1-1-1 0 0,-1 0 1 0 0,-1 0 0 0 0,0 0-1 0 0,-2 0 1 0 0,0 0 0 0 0,-1-1-1 0 0,0 0 1 0 0,-2-1 0 0 0,0 0-1 0 0,-5 5-18 0 0,-5 16 16 0 0,16-33-38 0 0,4-5 11 0 0,-1 0-1 0 0,0 0 0 0 0,0 0 0 0 0,1 0 1 0 0,-1 0-1 0 0,0 0 0 0 0,1 1 0 0 0,-1-1 0 0 0,0 0 1 0 0,0 0-1 0 0,1 0 0 0 0,-1 0 0 0 0,0 1 1 0 0,0-1-1 0 0,1 0 0 0 0,-1 0 0 0 0,0 0 0 0 0,0 1 1 0 0,0-1-1 0 0,0 0 0 0 0,1 0 0 0 0,-1 1 0 0 0,0-1 1 0 0,0 0-1 0 0,0 1 0 0 0,0-1 0 0 0,0 0 1 0 0,0 0-1 0 0,0 1 0 0 0,1-1 0 0 0,-1 0 0 0 0,0 1 1 0 0,0-1-1 0 0,0 0 0 0 0,0 0 0 0 0,-1 1 0 0 0,1-1 1 0 0,0 0-1 0 0,0 1 0 0 0,0-1 0 0 0,0 0 1 0 0,0 0-1 0 0,0 1 0 0 0,0-1 0 0 0,0 0 12 0 0,115-85 11 0 0,73-36-274 0 0,-152 110 184 0 0,-36 41 339 0 0,-54 98-63 0 0,43-80-475 0 0,53-55-183 0 0,126-125 647 0 0,-152 121-175 0 0,-8 5-18 0 0,0-1 0 0 0,0 2 0 0 0,0-1 0 0 0,1 1 1 0 0,0 0-1 0 0,0 1 0 0 0,0 0 0 0 0,1 1 0 0 0,0 0 0 0 0,-1 0 0 0 0,1 1 0 0 0,5-1 7 0 0,-11 44 296 0 0,-17 94-118 0 0,13-131-1624 0 0,0 5 3751 0 0,0 0-1970 0 0,0-4-3488 0 0,0-3-2761 0 0,0-1-3878 0 0,0-1 6483 0 0</inkml:trace>
  <inkml:trace contextRef="#ctx0" brushRef="#br0" timeOffset="1917.711">1950 847 0 0 0,'0'0'1078'0'0,"0"0"782"0"0,0 0 430 0 0,0 0 104 0 0,0 0-139 0 0,0 0-257 0 0,0 0-285 0 0,0 0-268 0 0,0 0-227 0 0,0 0-219 0 0,34-2-157 0 0,102-10-110 0 0,-77-4 184 0 0,-50 9-662 0 0,-1 3-163 0 0,-1-1 0 0 0,1 0 1 0 0,-1 0-1 0 0,0 0 1 0 0,0-1-1 0 0,-1-1 1 0 0,1 1-1 0 0,-1-1 0 0 0,-1 0 1 0 0,1 0-1 0 0,-1 0 1 0 0,-1-1-1 0 0,1 0 1 0 0,-1 0-1 0 0,-1 0 1 0 0,1 0-1 0 0,-2-1 0 0 0,1 1 1 0 0,-1-1-1 0 0,0 0 1 0 0,-1 0-1 0 0,0 0 1 0 0,0 1-1 0 0,-1-1 0 0 0,0-4-91 0 0,-2 10-46 0 0,-1 0-1 0 0,1 1 1 0 0,-1-1-1 0 0,0 1 1 0 0,1-1-1 0 0,-1 1 1 0 0,0 0-1 0 0,-1 1 1 0 0,1-1-1 0 0,0 0 1 0 0,0 1-1 0 0,-1 0 1 0 0,1-1-1 0 0,-1 1 1 0 0,1 1-1 0 0,-1-1 1 0 0,1 0-1 0 0,-1 1 1 0 0,0 0-1 0 0,1 0 1 0 0,-1 0-1 0 0,1 0 1 0 0,-1 1-1 0 0,-1 0 47 0 0,-10 2-140 0 0,0 0 0 0 0,0 2 1 0 0,0 0-1 0 0,0 1 0 0 0,1 0 0 0 0,0 1 0 0 0,1 0 0 0 0,-1 1 1 0 0,1 1-1 0 0,1 0 0 0 0,0 1 0 0 0,0 1 0 0 0,1-1 0 0 0,0 2 0 0 0,-1 2 140 0 0,3-8-89 0 0,2 2-1 0 0,-1-1 1 0 0,1 1-1 0 0,0 0 1 0 0,0 0-1 0 0,1 1 0 0 0,0 0 1 0 0,1 0-1 0 0,0 0 1 0 0,0 1-1 0 0,1 0 1 0 0,1 0-1 0 0,-1 0 1 0 0,1 0-1 0 0,1 0 0 0 0,0 1 1 0 0,1-1-1 0 0,0 1 1 0 0,0 7 89 0 0,2-13-34 0 0,0-1-1 0 0,1 1 1 0 0,0-1 0 0 0,0 0 0 0 0,0 0 0 0 0,0 0 0 0 0,0 0 0 0 0,1 0-1 0 0,0 0 1 0 0,0-1 0 0 0,0 1 0 0 0,0-1 0 0 0,0 0 0 0 0,1 0-1 0 0,0 0 1 0 0,-1 0 0 0 0,1 0 0 0 0,0-1 0 0 0,0 0 0 0 0,1 0 0 0 0,-1 0-1 0 0,0 0 1 0 0,3 0 34 0 0,106 19-652 0 0,21-25-556 0 0,-48-19-6298 0 0,-66 14 3319 0 0,-6 4 1162 0 0</inkml:trace>
  <inkml:trace contextRef="#ctx0" brushRef="#br0" timeOffset="2451.759">796 37 15771 0 0,'0'0'1265'0'0,"0"0"-225"0"0,0 0 200 0 0,0 0 8 0 0,0 0-183 0 0,0 0-513 0 0,0 0-392 0 0,0 0-360 0 0,0 0-232 0 0,0 0-168 0 0,0 0-313 0 0,0 0-559 0 0,0 0-1497 0 0,0 0-2960 0 0,29 0-3897 0 0</inkml:trace>
  <inkml:trace contextRef="#ctx0" brushRef="#br0" timeOffset="7735.726">2436 100 5385 0 0,'0'0'1020'0'0,"0"0"-410"0"0,0 0-90 0 0,0 0 279 0 0,0 0 401 0 0,0 0 250 0 0,0 0-13 0 0,0 0-224 0 0,0 0-244 0 0,0 0-186 0 0,0 0-102 0 0,9 5-22 0 0,30 20-20 0 0,-35-22-508 0 0,0 0 1 0 0,0 0-1 0 0,-1 1 0 0 0,1 0 1 0 0,-1 0-1 0 0,0 0 0 0 0,0 0 1 0 0,0 0-1 0 0,-1 0 0 0 0,0 1 1 0 0,1-1-1 0 0,-1 1 0 0 0,-1 0 1 0 0,1 0-1 0 0,-1 2-131 0 0,7 14 409 0 0,58 158 2716 0 0,23 115-3125 0 0,-31-146-143 0 0,-27-129-2899 0 0,-3-46-11305 0 0,-24 20 9010 0 0</inkml:trace>
  <inkml:trace contextRef="#ctx0" brushRef="#br0" timeOffset="8123.394">3077 766 0 0 0,'0'0'1036'0'0,"0"0"702"0"0,0 0 270 0 0,0 0 233 0 0,0 0 185 0 0,0 0-48 0 0,0 0-259 0 0,0 0-338 0 0,0 0-355 0 0,0 0-328 0 0,0 0-221 0 0,0 0-155 0 0,-8 9-77 0 0,-211 217 2356 0 0,22 13-4218 0 0,147-202-1426 0 0,30-28-1455 0 0,2-6-4796 0 0,14-3 2250 0 0</inkml:trace>
  <inkml:trace contextRef="#ctx0" brushRef="#br0" timeOffset="8392.806">2536 946 7194 0 0,'0'0'1190'0'0,"0"0"-436"0"0,0 0-87 0 0,0 0 374 0 0,0 0 356 0 0,0 0 166 0 0,0 0-94 0 0,0 0-204 0 0,0 0-159 0 0,0 0-125 0 0,0 0-98 0 0,0 0-50 0 0,0 0-37 0 0,29 30-54 0 0,92 90-69 0 0,-39-60 389 0 0,81 28-178 0 0,-149-81-1440 0 0,32 18 626 0 0,-33-14-3267 0 0,-1 1-3636 0 0,-6-7-1534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2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3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7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5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7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2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9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5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5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5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5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6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3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customXml" Target="../ink/ink103.xml"/><Relationship Id="rId26" Type="http://schemas.openxmlformats.org/officeDocument/2006/relationships/customXml" Target="../ink/ink107.xml"/><Relationship Id="rId39" Type="http://schemas.openxmlformats.org/officeDocument/2006/relationships/image" Target="../media/image26.png"/><Relationship Id="rId21" Type="http://schemas.openxmlformats.org/officeDocument/2006/relationships/image" Target="../media/image17.png"/><Relationship Id="rId34" Type="http://schemas.openxmlformats.org/officeDocument/2006/relationships/customXml" Target="../ink/ink111.xml"/><Relationship Id="rId42" Type="http://schemas.openxmlformats.org/officeDocument/2006/relationships/customXml" Target="../ink/ink115.xml"/><Relationship Id="rId47" Type="http://schemas.openxmlformats.org/officeDocument/2006/relationships/image" Target="../media/image30.png"/><Relationship Id="rId50" Type="http://schemas.openxmlformats.org/officeDocument/2006/relationships/customXml" Target="../ink/ink119.xml"/><Relationship Id="rId55" Type="http://schemas.openxmlformats.org/officeDocument/2006/relationships/image" Target="../media/image34.png"/><Relationship Id="rId7" Type="http://schemas.openxmlformats.org/officeDocument/2006/relationships/image" Target="../media/image10.png"/><Relationship Id="rId2" Type="http://schemas.openxmlformats.org/officeDocument/2006/relationships/customXml" Target="../ink/ink95.xml"/><Relationship Id="rId16" Type="http://schemas.openxmlformats.org/officeDocument/2006/relationships/customXml" Target="../ink/ink102.xml"/><Relationship Id="rId29" Type="http://schemas.openxmlformats.org/officeDocument/2006/relationships/image" Target="../media/image21.png"/><Relationship Id="rId11" Type="http://schemas.openxmlformats.org/officeDocument/2006/relationships/image" Target="../media/image12.png"/><Relationship Id="rId24" Type="http://schemas.openxmlformats.org/officeDocument/2006/relationships/customXml" Target="../ink/ink106.xml"/><Relationship Id="rId32" Type="http://schemas.openxmlformats.org/officeDocument/2006/relationships/customXml" Target="../ink/ink110.xml"/><Relationship Id="rId37" Type="http://schemas.openxmlformats.org/officeDocument/2006/relationships/image" Target="../media/image25.png"/><Relationship Id="rId40" Type="http://schemas.openxmlformats.org/officeDocument/2006/relationships/customXml" Target="../ink/ink114.xml"/><Relationship Id="rId45" Type="http://schemas.openxmlformats.org/officeDocument/2006/relationships/image" Target="../media/image29.png"/><Relationship Id="rId53" Type="http://schemas.openxmlformats.org/officeDocument/2006/relationships/image" Target="../media/image33.png"/><Relationship Id="rId58" Type="http://schemas.openxmlformats.org/officeDocument/2006/relationships/customXml" Target="../ink/ink123.xml"/><Relationship Id="rId5" Type="http://schemas.openxmlformats.org/officeDocument/2006/relationships/image" Target="../media/image9.png"/><Relationship Id="rId61" Type="http://schemas.openxmlformats.org/officeDocument/2006/relationships/image" Target="../media/image37.png"/><Relationship Id="rId19" Type="http://schemas.openxmlformats.org/officeDocument/2006/relationships/image" Target="../media/image16.png"/><Relationship Id="rId14" Type="http://schemas.openxmlformats.org/officeDocument/2006/relationships/customXml" Target="../ink/ink101.xml"/><Relationship Id="rId22" Type="http://schemas.openxmlformats.org/officeDocument/2006/relationships/customXml" Target="../ink/ink105.xml"/><Relationship Id="rId27" Type="http://schemas.openxmlformats.org/officeDocument/2006/relationships/image" Target="../media/image20.png"/><Relationship Id="rId30" Type="http://schemas.openxmlformats.org/officeDocument/2006/relationships/customXml" Target="../ink/ink109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48" Type="http://schemas.openxmlformats.org/officeDocument/2006/relationships/customXml" Target="../ink/ink118.xml"/><Relationship Id="rId56" Type="http://schemas.openxmlformats.org/officeDocument/2006/relationships/customXml" Target="../ink/ink122.xml"/><Relationship Id="rId8" Type="http://schemas.openxmlformats.org/officeDocument/2006/relationships/customXml" Target="../ink/ink98.xml"/><Relationship Id="rId51" Type="http://schemas.openxmlformats.org/officeDocument/2006/relationships/image" Target="../media/image32.png"/><Relationship Id="rId3" Type="http://schemas.openxmlformats.org/officeDocument/2006/relationships/image" Target="../media/image8.png"/><Relationship Id="rId12" Type="http://schemas.openxmlformats.org/officeDocument/2006/relationships/customXml" Target="../ink/ink100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113.xml"/><Relationship Id="rId46" Type="http://schemas.openxmlformats.org/officeDocument/2006/relationships/customXml" Target="../ink/ink117.xml"/><Relationship Id="rId59" Type="http://schemas.openxmlformats.org/officeDocument/2006/relationships/image" Target="../media/image36.png"/><Relationship Id="rId20" Type="http://schemas.openxmlformats.org/officeDocument/2006/relationships/customXml" Target="../ink/ink104.xml"/><Relationship Id="rId41" Type="http://schemas.openxmlformats.org/officeDocument/2006/relationships/image" Target="../media/image27.png"/><Relationship Id="rId54" Type="http://schemas.openxmlformats.org/officeDocument/2006/relationships/customXml" Target="../ink/ink1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.xml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108.xml"/><Relationship Id="rId36" Type="http://schemas.openxmlformats.org/officeDocument/2006/relationships/customXml" Target="../ink/ink112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99.xml"/><Relationship Id="rId31" Type="http://schemas.openxmlformats.org/officeDocument/2006/relationships/image" Target="../media/image22.png"/><Relationship Id="rId44" Type="http://schemas.openxmlformats.org/officeDocument/2006/relationships/customXml" Target="../ink/ink116.xml"/><Relationship Id="rId52" Type="http://schemas.openxmlformats.org/officeDocument/2006/relationships/customXml" Target="../ink/ink120.xml"/><Relationship Id="rId60" Type="http://schemas.openxmlformats.org/officeDocument/2006/relationships/customXml" Target="../ink/ink124.xml"/><Relationship Id="rId4" Type="http://schemas.openxmlformats.org/officeDocument/2006/relationships/customXml" Target="../ink/ink96.xml"/><Relationship Id="rId9" Type="http://schemas.openxmlformats.org/officeDocument/2006/relationships/image" Target="../media/image11.png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17.xml"/><Relationship Id="rId117" Type="http://schemas.openxmlformats.org/officeDocument/2006/relationships/customXml" Target="../ink/ink4164.xml"/><Relationship Id="rId21" Type="http://schemas.openxmlformats.org/officeDocument/2006/relationships/image" Target="../media/image479.png"/><Relationship Id="rId42" Type="http://schemas.openxmlformats.org/officeDocument/2006/relationships/customXml" Target="../ink/ink4126.xml"/><Relationship Id="rId47" Type="http://schemas.openxmlformats.org/officeDocument/2006/relationships/customXml" Target="../ink/ink4129.xml"/><Relationship Id="rId63" Type="http://schemas.openxmlformats.org/officeDocument/2006/relationships/customXml" Target="../ink/ink4137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4150.xml"/><Relationship Id="rId112" Type="http://schemas.openxmlformats.org/officeDocument/2006/relationships/image" Target="../media/image522.png"/><Relationship Id="rId16" Type="http://schemas.openxmlformats.org/officeDocument/2006/relationships/customXml" Target="../ink/ink4112.xml"/><Relationship Id="rId107" Type="http://schemas.openxmlformats.org/officeDocument/2006/relationships/customXml" Target="../ink/ink4159.xml"/><Relationship Id="rId11" Type="http://schemas.openxmlformats.org/officeDocument/2006/relationships/image" Target="../media/image474.png"/><Relationship Id="rId32" Type="http://schemas.openxmlformats.org/officeDocument/2006/relationships/customXml" Target="../ink/ink4120.xml"/><Relationship Id="rId37" Type="http://schemas.openxmlformats.org/officeDocument/2006/relationships/customXml" Target="../ink/ink4123.xml"/><Relationship Id="rId53" Type="http://schemas.openxmlformats.org/officeDocument/2006/relationships/customXml" Target="../ink/ink4132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145.xml"/><Relationship Id="rId102" Type="http://schemas.openxmlformats.org/officeDocument/2006/relationships/image" Target="../media/image517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153.xml"/><Relationship Id="rId22" Type="http://schemas.openxmlformats.org/officeDocument/2006/relationships/customXml" Target="../ink/ink4115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140.xml"/><Relationship Id="rId113" Type="http://schemas.openxmlformats.org/officeDocument/2006/relationships/customXml" Target="../ink/ink4162.xml"/><Relationship Id="rId118" Type="http://schemas.openxmlformats.org/officeDocument/2006/relationships/image" Target="../media/image525.png"/><Relationship Id="rId80" Type="http://schemas.openxmlformats.org/officeDocument/2006/relationships/image" Target="../media/image506.png"/><Relationship Id="rId85" Type="http://schemas.openxmlformats.org/officeDocument/2006/relationships/customXml" Target="../ink/ink4148.xml"/><Relationship Id="rId12" Type="http://schemas.openxmlformats.org/officeDocument/2006/relationships/customXml" Target="../ink/ink4110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135.xml"/><Relationship Id="rId103" Type="http://schemas.openxmlformats.org/officeDocument/2006/relationships/customXml" Target="../ink/ink4157.xml"/><Relationship Id="rId108" Type="http://schemas.openxmlformats.org/officeDocument/2006/relationships/image" Target="../media/image520.png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143.xml"/><Relationship Id="rId91" Type="http://schemas.openxmlformats.org/officeDocument/2006/relationships/customXml" Target="../ink/ink4151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07.xml"/><Relationship Id="rId23" Type="http://schemas.openxmlformats.org/officeDocument/2006/relationships/image" Target="../media/image480.png"/><Relationship Id="rId28" Type="http://schemas.openxmlformats.org/officeDocument/2006/relationships/customXml" Target="../ink/ink4118.xml"/><Relationship Id="rId49" Type="http://schemas.openxmlformats.org/officeDocument/2006/relationships/customXml" Target="../ink/ink4130.xml"/><Relationship Id="rId114" Type="http://schemas.openxmlformats.org/officeDocument/2006/relationships/image" Target="../media/image523.png"/><Relationship Id="rId119" Type="http://schemas.openxmlformats.org/officeDocument/2006/relationships/customXml" Target="../ink/ink4165.xml"/><Relationship Id="rId44" Type="http://schemas.openxmlformats.org/officeDocument/2006/relationships/customXml" Target="../ink/ink4127.xml"/><Relationship Id="rId60" Type="http://schemas.openxmlformats.org/officeDocument/2006/relationships/image" Target="../media/image496.png"/><Relationship Id="rId65" Type="http://schemas.openxmlformats.org/officeDocument/2006/relationships/customXml" Target="../ink/ink4138.xml"/><Relationship Id="rId81" Type="http://schemas.openxmlformats.org/officeDocument/2006/relationships/customXml" Target="../ink/ink4146.xml"/><Relationship Id="rId86" Type="http://schemas.openxmlformats.org/officeDocument/2006/relationships/image" Target="../media/image509.png"/><Relationship Id="rId4" Type="http://schemas.openxmlformats.org/officeDocument/2006/relationships/customXml" Target="../ink/ink4106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4113.xml"/><Relationship Id="rId39" Type="http://schemas.openxmlformats.org/officeDocument/2006/relationships/customXml" Target="../ink/ink4124.xml"/><Relationship Id="rId109" Type="http://schemas.openxmlformats.org/officeDocument/2006/relationships/customXml" Target="../ink/ink4160.xml"/><Relationship Id="rId34" Type="http://schemas.openxmlformats.org/officeDocument/2006/relationships/customXml" Target="../ink/ink4121.xml"/><Relationship Id="rId50" Type="http://schemas.openxmlformats.org/officeDocument/2006/relationships/image" Target="../media/image491.png"/><Relationship Id="rId55" Type="http://schemas.openxmlformats.org/officeDocument/2006/relationships/customXml" Target="../ink/ink4133.xml"/><Relationship Id="rId76" Type="http://schemas.openxmlformats.org/officeDocument/2006/relationships/image" Target="../media/image504.png"/><Relationship Id="rId97" Type="http://schemas.openxmlformats.org/officeDocument/2006/relationships/customXml" Target="../ink/ink4154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7" Type="http://schemas.openxmlformats.org/officeDocument/2006/relationships/image" Target="../media/image471.png"/><Relationship Id="rId71" Type="http://schemas.openxmlformats.org/officeDocument/2006/relationships/customXml" Target="../ink/ink4141.xml"/><Relationship Id="rId92" Type="http://schemas.openxmlformats.org/officeDocument/2006/relationships/image" Target="../media/image512.png"/><Relationship Id="rId2" Type="http://schemas.openxmlformats.org/officeDocument/2006/relationships/customXml" Target="../ink/ink4105.xml"/><Relationship Id="rId29" Type="http://schemas.openxmlformats.org/officeDocument/2006/relationships/image" Target="../media/image483.png"/><Relationship Id="rId24" Type="http://schemas.openxmlformats.org/officeDocument/2006/relationships/customXml" Target="../ink/ink4116.xml"/><Relationship Id="rId40" Type="http://schemas.openxmlformats.org/officeDocument/2006/relationships/customXml" Target="../ink/ink4125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149.xml"/><Relationship Id="rId110" Type="http://schemas.openxmlformats.org/officeDocument/2006/relationships/image" Target="../media/image521.png"/><Relationship Id="rId115" Type="http://schemas.openxmlformats.org/officeDocument/2006/relationships/customXml" Target="../ink/ink4163.xml"/><Relationship Id="rId61" Type="http://schemas.openxmlformats.org/officeDocument/2006/relationships/customXml" Target="../ink/ink4136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111.xml"/><Relationship Id="rId30" Type="http://schemas.openxmlformats.org/officeDocument/2006/relationships/customXml" Target="../ink/ink4119.xml"/><Relationship Id="rId35" Type="http://schemas.openxmlformats.org/officeDocument/2006/relationships/customXml" Target="../ink/ink4122.xml"/><Relationship Id="rId56" Type="http://schemas.openxmlformats.org/officeDocument/2006/relationships/image" Target="../media/image494.png"/><Relationship Id="rId77" Type="http://schemas.openxmlformats.org/officeDocument/2006/relationships/customXml" Target="../ink/ink4144.xml"/><Relationship Id="rId100" Type="http://schemas.openxmlformats.org/officeDocument/2006/relationships/image" Target="../media/image516.png"/><Relationship Id="rId105" Type="http://schemas.openxmlformats.org/officeDocument/2006/relationships/customXml" Target="../ink/ink4158.xml"/><Relationship Id="rId8" Type="http://schemas.openxmlformats.org/officeDocument/2006/relationships/customXml" Target="../ink/ink4108.xml"/><Relationship Id="rId51" Type="http://schemas.openxmlformats.org/officeDocument/2006/relationships/customXml" Target="../ink/ink4131.xml"/><Relationship Id="rId72" Type="http://schemas.openxmlformats.org/officeDocument/2006/relationships/image" Target="../media/image502.png"/><Relationship Id="rId93" Type="http://schemas.openxmlformats.org/officeDocument/2006/relationships/customXml" Target="../ink/ink4152.xml"/><Relationship Id="rId98" Type="http://schemas.openxmlformats.org/officeDocument/2006/relationships/image" Target="../media/image515.png"/><Relationship Id="rId121" Type="http://schemas.openxmlformats.org/officeDocument/2006/relationships/customXml" Target="../ink/ink4166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128.xml"/><Relationship Id="rId67" Type="http://schemas.openxmlformats.org/officeDocument/2006/relationships/customXml" Target="../ink/ink4139.xml"/><Relationship Id="rId116" Type="http://schemas.openxmlformats.org/officeDocument/2006/relationships/image" Target="../media/image524.png"/><Relationship Id="rId20" Type="http://schemas.openxmlformats.org/officeDocument/2006/relationships/customXml" Target="../ink/ink4114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147.xml"/><Relationship Id="rId88" Type="http://schemas.openxmlformats.org/officeDocument/2006/relationships/image" Target="../media/image510.png"/><Relationship Id="rId111" Type="http://schemas.openxmlformats.org/officeDocument/2006/relationships/customXml" Target="../ink/ink4161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134.xml"/><Relationship Id="rId106" Type="http://schemas.openxmlformats.org/officeDocument/2006/relationships/image" Target="../media/image519.png"/><Relationship Id="rId10" Type="http://schemas.openxmlformats.org/officeDocument/2006/relationships/customXml" Target="../ink/ink4109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142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155.xml"/><Relationship Id="rId101" Type="http://schemas.openxmlformats.org/officeDocument/2006/relationships/customXml" Target="../ink/ink4156.xml"/><Relationship Id="rId122" Type="http://schemas.openxmlformats.org/officeDocument/2006/relationships/image" Target="../media/image527.png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26.xml"/><Relationship Id="rId21" Type="http://schemas.openxmlformats.org/officeDocument/2006/relationships/image" Target="../media/image479.png"/><Relationship Id="rId42" Type="http://schemas.openxmlformats.org/officeDocument/2006/relationships/customXml" Target="../ink/ink4188.xml"/><Relationship Id="rId63" Type="http://schemas.openxmlformats.org/officeDocument/2006/relationships/customXml" Target="../ink/ink4199.xml"/><Relationship Id="rId84" Type="http://schemas.openxmlformats.org/officeDocument/2006/relationships/image" Target="../media/image508.png"/><Relationship Id="rId16" Type="http://schemas.openxmlformats.org/officeDocument/2006/relationships/customXml" Target="../ink/ink4174.xml"/><Relationship Id="rId107" Type="http://schemas.openxmlformats.org/officeDocument/2006/relationships/customXml" Target="../ink/ink4221.xml"/><Relationship Id="rId11" Type="http://schemas.openxmlformats.org/officeDocument/2006/relationships/image" Target="../media/image474.png"/><Relationship Id="rId32" Type="http://schemas.openxmlformats.org/officeDocument/2006/relationships/customXml" Target="../ink/ink4182.xml"/><Relationship Id="rId37" Type="http://schemas.openxmlformats.org/officeDocument/2006/relationships/customXml" Target="../ink/ink4185.xml"/><Relationship Id="rId53" Type="http://schemas.openxmlformats.org/officeDocument/2006/relationships/customXml" Target="../ink/ink4194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207.xml"/><Relationship Id="rId102" Type="http://schemas.openxmlformats.org/officeDocument/2006/relationships/image" Target="../media/image517.png"/><Relationship Id="rId123" Type="http://schemas.openxmlformats.org/officeDocument/2006/relationships/customXml" Target="../ink/ink4229.xml"/><Relationship Id="rId128" Type="http://schemas.openxmlformats.org/officeDocument/2006/relationships/image" Target="../media/image530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215.xml"/><Relationship Id="rId22" Type="http://schemas.openxmlformats.org/officeDocument/2006/relationships/customXml" Target="../ink/ink4177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202.xml"/><Relationship Id="rId113" Type="http://schemas.openxmlformats.org/officeDocument/2006/relationships/customXml" Target="../ink/ink4224.xml"/><Relationship Id="rId118" Type="http://schemas.openxmlformats.org/officeDocument/2006/relationships/image" Target="../media/image525.png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85" Type="http://schemas.openxmlformats.org/officeDocument/2006/relationships/customXml" Target="../ink/ink4210.xml"/><Relationship Id="rId12" Type="http://schemas.openxmlformats.org/officeDocument/2006/relationships/customXml" Target="../ink/ink4172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197.xml"/><Relationship Id="rId103" Type="http://schemas.openxmlformats.org/officeDocument/2006/relationships/customXml" Target="../ink/ink4219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232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205.xml"/><Relationship Id="rId91" Type="http://schemas.openxmlformats.org/officeDocument/2006/relationships/customXml" Target="../ink/ink4213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69.xml"/><Relationship Id="rId23" Type="http://schemas.openxmlformats.org/officeDocument/2006/relationships/image" Target="../media/image480.png"/><Relationship Id="rId28" Type="http://schemas.openxmlformats.org/officeDocument/2006/relationships/customXml" Target="../ink/ink4180.xml"/><Relationship Id="rId49" Type="http://schemas.openxmlformats.org/officeDocument/2006/relationships/customXml" Target="../ink/ink4192.xml"/><Relationship Id="rId114" Type="http://schemas.openxmlformats.org/officeDocument/2006/relationships/image" Target="../media/image523.png"/><Relationship Id="rId119" Type="http://schemas.openxmlformats.org/officeDocument/2006/relationships/customXml" Target="../ink/ink4227.xml"/><Relationship Id="rId44" Type="http://schemas.openxmlformats.org/officeDocument/2006/relationships/customXml" Target="../ink/ink4189.xml"/><Relationship Id="rId60" Type="http://schemas.openxmlformats.org/officeDocument/2006/relationships/image" Target="../media/image496.png"/><Relationship Id="rId65" Type="http://schemas.openxmlformats.org/officeDocument/2006/relationships/customXml" Target="../ink/ink4200.xml"/><Relationship Id="rId81" Type="http://schemas.openxmlformats.org/officeDocument/2006/relationships/customXml" Target="../ink/ink4208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" Type="http://schemas.openxmlformats.org/officeDocument/2006/relationships/image" Target="../media/image475.png"/><Relationship Id="rId18" Type="http://schemas.openxmlformats.org/officeDocument/2006/relationships/customXml" Target="../ink/ink4175.xml"/><Relationship Id="rId39" Type="http://schemas.openxmlformats.org/officeDocument/2006/relationships/customXml" Target="../ink/ink4186.xml"/><Relationship Id="rId109" Type="http://schemas.openxmlformats.org/officeDocument/2006/relationships/customXml" Target="../ink/ink4222.xml"/><Relationship Id="rId34" Type="http://schemas.openxmlformats.org/officeDocument/2006/relationships/customXml" Target="../ink/ink4183.xml"/><Relationship Id="rId50" Type="http://schemas.openxmlformats.org/officeDocument/2006/relationships/image" Target="../media/image491.png"/><Relationship Id="rId55" Type="http://schemas.openxmlformats.org/officeDocument/2006/relationships/customXml" Target="../ink/ink4195.xml"/><Relationship Id="rId76" Type="http://schemas.openxmlformats.org/officeDocument/2006/relationships/image" Target="../media/image504.png"/><Relationship Id="rId97" Type="http://schemas.openxmlformats.org/officeDocument/2006/relationships/customXml" Target="../ink/ink4216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230.xml"/><Relationship Id="rId7" Type="http://schemas.openxmlformats.org/officeDocument/2006/relationships/image" Target="../media/image471.png"/><Relationship Id="rId71" Type="http://schemas.openxmlformats.org/officeDocument/2006/relationships/customXml" Target="../ink/ink4203.xml"/><Relationship Id="rId92" Type="http://schemas.openxmlformats.org/officeDocument/2006/relationships/image" Target="../media/image512.png"/><Relationship Id="rId2" Type="http://schemas.openxmlformats.org/officeDocument/2006/relationships/customXml" Target="../ink/ink4167.xml"/><Relationship Id="rId29" Type="http://schemas.openxmlformats.org/officeDocument/2006/relationships/image" Target="../media/image483.png"/><Relationship Id="rId24" Type="http://schemas.openxmlformats.org/officeDocument/2006/relationships/customXml" Target="../ink/ink4178.xml"/><Relationship Id="rId40" Type="http://schemas.openxmlformats.org/officeDocument/2006/relationships/customXml" Target="../ink/ink4187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211.xml"/><Relationship Id="rId110" Type="http://schemas.openxmlformats.org/officeDocument/2006/relationships/image" Target="../media/image521.png"/><Relationship Id="rId115" Type="http://schemas.openxmlformats.org/officeDocument/2006/relationships/customXml" Target="../ink/ink4225.xml"/><Relationship Id="rId131" Type="http://schemas.openxmlformats.org/officeDocument/2006/relationships/customXml" Target="../ink/ink4233.xml"/><Relationship Id="rId61" Type="http://schemas.openxmlformats.org/officeDocument/2006/relationships/customXml" Target="../ink/ink4198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173.xml"/><Relationship Id="rId30" Type="http://schemas.openxmlformats.org/officeDocument/2006/relationships/customXml" Target="../ink/ink4181.xml"/><Relationship Id="rId35" Type="http://schemas.openxmlformats.org/officeDocument/2006/relationships/customXml" Target="../ink/ink4184.xml"/><Relationship Id="rId56" Type="http://schemas.openxmlformats.org/officeDocument/2006/relationships/image" Target="../media/image494.png"/><Relationship Id="rId77" Type="http://schemas.openxmlformats.org/officeDocument/2006/relationships/customXml" Target="../ink/ink4206.xml"/><Relationship Id="rId100" Type="http://schemas.openxmlformats.org/officeDocument/2006/relationships/image" Target="../media/image516.png"/><Relationship Id="rId105" Type="http://schemas.openxmlformats.org/officeDocument/2006/relationships/customXml" Target="../ink/ink4220.xml"/><Relationship Id="rId126" Type="http://schemas.openxmlformats.org/officeDocument/2006/relationships/image" Target="../media/image529.png"/><Relationship Id="rId8" Type="http://schemas.openxmlformats.org/officeDocument/2006/relationships/customXml" Target="../ink/ink4170.xml"/><Relationship Id="rId51" Type="http://schemas.openxmlformats.org/officeDocument/2006/relationships/customXml" Target="../ink/ink4193.xml"/><Relationship Id="rId72" Type="http://schemas.openxmlformats.org/officeDocument/2006/relationships/image" Target="../media/image502.png"/><Relationship Id="rId93" Type="http://schemas.openxmlformats.org/officeDocument/2006/relationships/customXml" Target="../ink/ink4214.xml"/><Relationship Id="rId98" Type="http://schemas.openxmlformats.org/officeDocument/2006/relationships/image" Target="../media/image515.png"/><Relationship Id="rId121" Type="http://schemas.openxmlformats.org/officeDocument/2006/relationships/customXml" Target="../ink/ink4228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190.xml"/><Relationship Id="rId67" Type="http://schemas.openxmlformats.org/officeDocument/2006/relationships/customXml" Target="../ink/ink4201.xml"/><Relationship Id="rId116" Type="http://schemas.openxmlformats.org/officeDocument/2006/relationships/image" Target="../media/image524.png"/><Relationship Id="rId20" Type="http://schemas.openxmlformats.org/officeDocument/2006/relationships/customXml" Target="../ink/ink4176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209.xml"/><Relationship Id="rId88" Type="http://schemas.openxmlformats.org/officeDocument/2006/relationships/image" Target="../media/image510.png"/><Relationship Id="rId111" Type="http://schemas.openxmlformats.org/officeDocument/2006/relationships/customXml" Target="../ink/ink4223.xml"/><Relationship Id="rId132" Type="http://schemas.openxmlformats.org/officeDocument/2006/relationships/image" Target="../media/image532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196.xml"/><Relationship Id="rId106" Type="http://schemas.openxmlformats.org/officeDocument/2006/relationships/image" Target="../media/image519.png"/><Relationship Id="rId127" Type="http://schemas.openxmlformats.org/officeDocument/2006/relationships/customXml" Target="../ink/ink4231.xml"/><Relationship Id="rId10" Type="http://schemas.openxmlformats.org/officeDocument/2006/relationships/customXml" Target="../ink/ink4171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204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217.xml"/><Relationship Id="rId101" Type="http://schemas.openxmlformats.org/officeDocument/2006/relationships/customXml" Target="../ink/ink4218.xml"/><Relationship Id="rId122" Type="http://schemas.openxmlformats.org/officeDocument/2006/relationships/image" Target="../media/image527.png"/><Relationship Id="rId4" Type="http://schemas.openxmlformats.org/officeDocument/2006/relationships/customXml" Target="../ink/ink4168.xml"/><Relationship Id="rId9" Type="http://schemas.openxmlformats.org/officeDocument/2006/relationships/image" Target="../media/image473.png"/><Relationship Id="rId26" Type="http://schemas.openxmlformats.org/officeDocument/2006/relationships/customXml" Target="../ink/ink4179.xml"/><Relationship Id="rId47" Type="http://schemas.openxmlformats.org/officeDocument/2006/relationships/customXml" Target="../ink/ink4191.xml"/><Relationship Id="rId68" Type="http://schemas.openxmlformats.org/officeDocument/2006/relationships/image" Target="../media/image500.png"/><Relationship Id="rId89" Type="http://schemas.openxmlformats.org/officeDocument/2006/relationships/customXml" Target="../ink/ink4212.xml"/><Relationship Id="rId112" Type="http://schemas.openxmlformats.org/officeDocument/2006/relationships/image" Target="../media/image522.png"/><Relationship Id="rId133" Type="http://schemas.openxmlformats.org/officeDocument/2006/relationships/customXml" Target="../ink/ink4234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94.xml"/><Relationship Id="rId21" Type="http://schemas.openxmlformats.org/officeDocument/2006/relationships/image" Target="../media/image479.png"/><Relationship Id="rId42" Type="http://schemas.openxmlformats.org/officeDocument/2006/relationships/customXml" Target="../ink/ink4256.xml"/><Relationship Id="rId63" Type="http://schemas.openxmlformats.org/officeDocument/2006/relationships/customXml" Target="../ink/ink4267.xml"/><Relationship Id="rId84" Type="http://schemas.openxmlformats.org/officeDocument/2006/relationships/image" Target="../media/image508.png"/><Relationship Id="rId16" Type="http://schemas.openxmlformats.org/officeDocument/2006/relationships/customXml" Target="../ink/ink4242.xml"/><Relationship Id="rId107" Type="http://schemas.openxmlformats.org/officeDocument/2006/relationships/customXml" Target="../ink/ink4289.xml"/><Relationship Id="rId11" Type="http://schemas.openxmlformats.org/officeDocument/2006/relationships/image" Target="../media/image474.png"/><Relationship Id="rId32" Type="http://schemas.openxmlformats.org/officeDocument/2006/relationships/customXml" Target="../ink/ink4250.xml"/><Relationship Id="rId37" Type="http://schemas.openxmlformats.org/officeDocument/2006/relationships/customXml" Target="../ink/ink4253.xml"/><Relationship Id="rId53" Type="http://schemas.openxmlformats.org/officeDocument/2006/relationships/customXml" Target="../ink/ink4262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275.xml"/><Relationship Id="rId102" Type="http://schemas.openxmlformats.org/officeDocument/2006/relationships/image" Target="../media/image517.png"/><Relationship Id="rId123" Type="http://schemas.openxmlformats.org/officeDocument/2006/relationships/customXml" Target="../ink/ink4297.xml"/><Relationship Id="rId128" Type="http://schemas.openxmlformats.org/officeDocument/2006/relationships/image" Target="../media/image530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283.xml"/><Relationship Id="rId22" Type="http://schemas.openxmlformats.org/officeDocument/2006/relationships/customXml" Target="../ink/ink4245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270.xml"/><Relationship Id="rId113" Type="http://schemas.openxmlformats.org/officeDocument/2006/relationships/customXml" Target="../ink/ink4292.xml"/><Relationship Id="rId118" Type="http://schemas.openxmlformats.org/officeDocument/2006/relationships/image" Target="../media/image525.png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85" Type="http://schemas.openxmlformats.org/officeDocument/2006/relationships/customXml" Target="../ink/ink4278.xml"/><Relationship Id="rId12" Type="http://schemas.openxmlformats.org/officeDocument/2006/relationships/customXml" Target="../ink/ink4240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265.xml"/><Relationship Id="rId103" Type="http://schemas.openxmlformats.org/officeDocument/2006/relationships/customXml" Target="../ink/ink4287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300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273.xml"/><Relationship Id="rId91" Type="http://schemas.openxmlformats.org/officeDocument/2006/relationships/customXml" Target="../ink/ink4281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37.xml"/><Relationship Id="rId23" Type="http://schemas.openxmlformats.org/officeDocument/2006/relationships/image" Target="../media/image480.png"/><Relationship Id="rId28" Type="http://schemas.openxmlformats.org/officeDocument/2006/relationships/customXml" Target="../ink/ink4248.xml"/><Relationship Id="rId49" Type="http://schemas.openxmlformats.org/officeDocument/2006/relationships/customXml" Target="../ink/ink4260.xml"/><Relationship Id="rId114" Type="http://schemas.openxmlformats.org/officeDocument/2006/relationships/image" Target="../media/image523.png"/><Relationship Id="rId119" Type="http://schemas.openxmlformats.org/officeDocument/2006/relationships/customXml" Target="../ink/ink4295.xml"/><Relationship Id="rId44" Type="http://schemas.openxmlformats.org/officeDocument/2006/relationships/customXml" Target="../ink/ink4257.xml"/><Relationship Id="rId60" Type="http://schemas.openxmlformats.org/officeDocument/2006/relationships/image" Target="../media/image496.png"/><Relationship Id="rId65" Type="http://schemas.openxmlformats.org/officeDocument/2006/relationships/customXml" Target="../ink/ink4268.xml"/><Relationship Id="rId81" Type="http://schemas.openxmlformats.org/officeDocument/2006/relationships/customXml" Target="../ink/ink4276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303.xml"/><Relationship Id="rId13" Type="http://schemas.openxmlformats.org/officeDocument/2006/relationships/image" Target="../media/image475.png"/><Relationship Id="rId18" Type="http://schemas.openxmlformats.org/officeDocument/2006/relationships/customXml" Target="../ink/ink4243.xml"/><Relationship Id="rId39" Type="http://schemas.openxmlformats.org/officeDocument/2006/relationships/customXml" Target="../ink/ink4254.xml"/><Relationship Id="rId109" Type="http://schemas.openxmlformats.org/officeDocument/2006/relationships/customXml" Target="../ink/ink4290.xml"/><Relationship Id="rId34" Type="http://schemas.openxmlformats.org/officeDocument/2006/relationships/customXml" Target="../ink/ink4251.xml"/><Relationship Id="rId50" Type="http://schemas.openxmlformats.org/officeDocument/2006/relationships/image" Target="../media/image491.png"/><Relationship Id="rId55" Type="http://schemas.openxmlformats.org/officeDocument/2006/relationships/customXml" Target="../ink/ink4263.xml"/><Relationship Id="rId76" Type="http://schemas.openxmlformats.org/officeDocument/2006/relationships/image" Target="../media/image504.png"/><Relationship Id="rId97" Type="http://schemas.openxmlformats.org/officeDocument/2006/relationships/customXml" Target="../ink/ink4284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298.xml"/><Relationship Id="rId7" Type="http://schemas.openxmlformats.org/officeDocument/2006/relationships/image" Target="../media/image471.png"/><Relationship Id="rId71" Type="http://schemas.openxmlformats.org/officeDocument/2006/relationships/customXml" Target="../ink/ink4271.xml"/><Relationship Id="rId92" Type="http://schemas.openxmlformats.org/officeDocument/2006/relationships/image" Target="../media/image512.png"/><Relationship Id="rId2" Type="http://schemas.openxmlformats.org/officeDocument/2006/relationships/customXml" Target="../ink/ink4235.xml"/><Relationship Id="rId29" Type="http://schemas.openxmlformats.org/officeDocument/2006/relationships/image" Target="../media/image483.png"/><Relationship Id="rId24" Type="http://schemas.openxmlformats.org/officeDocument/2006/relationships/customXml" Target="../ink/ink4246.xml"/><Relationship Id="rId40" Type="http://schemas.openxmlformats.org/officeDocument/2006/relationships/customXml" Target="../ink/ink4255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279.xml"/><Relationship Id="rId110" Type="http://schemas.openxmlformats.org/officeDocument/2006/relationships/image" Target="../media/image521.png"/><Relationship Id="rId115" Type="http://schemas.openxmlformats.org/officeDocument/2006/relationships/customXml" Target="../ink/ink4293.xml"/><Relationship Id="rId131" Type="http://schemas.openxmlformats.org/officeDocument/2006/relationships/customXml" Target="../ink/ink4301.xml"/><Relationship Id="rId136" Type="http://schemas.openxmlformats.org/officeDocument/2006/relationships/image" Target="../media/image534.png"/><Relationship Id="rId61" Type="http://schemas.openxmlformats.org/officeDocument/2006/relationships/customXml" Target="../ink/ink4266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241.xml"/><Relationship Id="rId30" Type="http://schemas.openxmlformats.org/officeDocument/2006/relationships/customXml" Target="../ink/ink4249.xml"/><Relationship Id="rId35" Type="http://schemas.openxmlformats.org/officeDocument/2006/relationships/customXml" Target="../ink/ink4252.xml"/><Relationship Id="rId56" Type="http://schemas.openxmlformats.org/officeDocument/2006/relationships/image" Target="../media/image494.png"/><Relationship Id="rId77" Type="http://schemas.openxmlformats.org/officeDocument/2006/relationships/customXml" Target="../ink/ink4274.xml"/><Relationship Id="rId100" Type="http://schemas.openxmlformats.org/officeDocument/2006/relationships/image" Target="../media/image516.png"/><Relationship Id="rId105" Type="http://schemas.openxmlformats.org/officeDocument/2006/relationships/customXml" Target="../ink/ink4288.xml"/><Relationship Id="rId126" Type="http://schemas.openxmlformats.org/officeDocument/2006/relationships/image" Target="../media/image529.png"/><Relationship Id="rId8" Type="http://schemas.openxmlformats.org/officeDocument/2006/relationships/customXml" Target="../ink/ink4238.xml"/><Relationship Id="rId51" Type="http://schemas.openxmlformats.org/officeDocument/2006/relationships/customXml" Target="../ink/ink4261.xml"/><Relationship Id="rId72" Type="http://schemas.openxmlformats.org/officeDocument/2006/relationships/image" Target="../media/image502.png"/><Relationship Id="rId93" Type="http://schemas.openxmlformats.org/officeDocument/2006/relationships/customXml" Target="../ink/ink4282.xml"/><Relationship Id="rId98" Type="http://schemas.openxmlformats.org/officeDocument/2006/relationships/image" Target="../media/image515.png"/><Relationship Id="rId121" Type="http://schemas.openxmlformats.org/officeDocument/2006/relationships/customXml" Target="../ink/ink4296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258.xml"/><Relationship Id="rId67" Type="http://schemas.openxmlformats.org/officeDocument/2006/relationships/customXml" Target="../ink/ink4269.xml"/><Relationship Id="rId116" Type="http://schemas.openxmlformats.org/officeDocument/2006/relationships/image" Target="../media/image524.png"/><Relationship Id="rId20" Type="http://schemas.openxmlformats.org/officeDocument/2006/relationships/customXml" Target="../ink/ink4244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277.xml"/><Relationship Id="rId88" Type="http://schemas.openxmlformats.org/officeDocument/2006/relationships/image" Target="../media/image510.png"/><Relationship Id="rId111" Type="http://schemas.openxmlformats.org/officeDocument/2006/relationships/customXml" Target="../ink/ink4291.xml"/><Relationship Id="rId132" Type="http://schemas.openxmlformats.org/officeDocument/2006/relationships/image" Target="../media/image532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264.xml"/><Relationship Id="rId106" Type="http://schemas.openxmlformats.org/officeDocument/2006/relationships/image" Target="../media/image519.png"/><Relationship Id="rId127" Type="http://schemas.openxmlformats.org/officeDocument/2006/relationships/customXml" Target="../ink/ink4299.xml"/><Relationship Id="rId10" Type="http://schemas.openxmlformats.org/officeDocument/2006/relationships/customXml" Target="../ink/ink4239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272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285.xml"/><Relationship Id="rId101" Type="http://schemas.openxmlformats.org/officeDocument/2006/relationships/customXml" Target="../ink/ink4286.xml"/><Relationship Id="rId122" Type="http://schemas.openxmlformats.org/officeDocument/2006/relationships/image" Target="../media/image527.png"/><Relationship Id="rId4" Type="http://schemas.openxmlformats.org/officeDocument/2006/relationships/customXml" Target="../ink/ink4236.xml"/><Relationship Id="rId9" Type="http://schemas.openxmlformats.org/officeDocument/2006/relationships/image" Target="../media/image473.png"/><Relationship Id="rId26" Type="http://schemas.openxmlformats.org/officeDocument/2006/relationships/customXml" Target="../ink/ink4247.xml"/><Relationship Id="rId47" Type="http://schemas.openxmlformats.org/officeDocument/2006/relationships/customXml" Target="../ink/ink4259.xml"/><Relationship Id="rId68" Type="http://schemas.openxmlformats.org/officeDocument/2006/relationships/image" Target="../media/image500.png"/><Relationship Id="rId89" Type="http://schemas.openxmlformats.org/officeDocument/2006/relationships/customXml" Target="../ink/ink4280.xml"/><Relationship Id="rId112" Type="http://schemas.openxmlformats.org/officeDocument/2006/relationships/image" Target="../media/image522.png"/><Relationship Id="rId133" Type="http://schemas.openxmlformats.org/officeDocument/2006/relationships/customXml" Target="../ink/ink4302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363.xml"/><Relationship Id="rId21" Type="http://schemas.openxmlformats.org/officeDocument/2006/relationships/image" Target="../media/image479.png"/><Relationship Id="rId42" Type="http://schemas.openxmlformats.org/officeDocument/2006/relationships/customXml" Target="../ink/ink4325.xml"/><Relationship Id="rId63" Type="http://schemas.openxmlformats.org/officeDocument/2006/relationships/customXml" Target="../ink/ink4336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6" Type="http://schemas.openxmlformats.org/officeDocument/2006/relationships/customXml" Target="../ink/ink4311.xml"/><Relationship Id="rId107" Type="http://schemas.openxmlformats.org/officeDocument/2006/relationships/customXml" Target="../ink/ink4358.xml"/><Relationship Id="rId11" Type="http://schemas.openxmlformats.org/officeDocument/2006/relationships/image" Target="../media/image474.png"/><Relationship Id="rId32" Type="http://schemas.openxmlformats.org/officeDocument/2006/relationships/customXml" Target="../ink/ink4319.xml"/><Relationship Id="rId37" Type="http://schemas.openxmlformats.org/officeDocument/2006/relationships/customXml" Target="../ink/ink4322.xml"/><Relationship Id="rId53" Type="http://schemas.openxmlformats.org/officeDocument/2006/relationships/customXml" Target="../ink/ink4331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344.xml"/><Relationship Id="rId102" Type="http://schemas.openxmlformats.org/officeDocument/2006/relationships/image" Target="../media/image517.png"/><Relationship Id="rId123" Type="http://schemas.openxmlformats.org/officeDocument/2006/relationships/customXml" Target="../ink/ink4366.xml"/><Relationship Id="rId128" Type="http://schemas.openxmlformats.org/officeDocument/2006/relationships/image" Target="../media/image530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352.xml"/><Relationship Id="rId22" Type="http://schemas.openxmlformats.org/officeDocument/2006/relationships/customXml" Target="../ink/ink4314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339.xml"/><Relationship Id="rId113" Type="http://schemas.openxmlformats.org/officeDocument/2006/relationships/customXml" Target="../ink/ink4361.xml"/><Relationship Id="rId118" Type="http://schemas.openxmlformats.org/officeDocument/2006/relationships/image" Target="../media/image525.png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85" Type="http://schemas.openxmlformats.org/officeDocument/2006/relationships/customXml" Target="../ink/ink4347.xml"/><Relationship Id="rId12" Type="http://schemas.openxmlformats.org/officeDocument/2006/relationships/customXml" Target="../ink/ink4309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334.xml"/><Relationship Id="rId103" Type="http://schemas.openxmlformats.org/officeDocument/2006/relationships/customXml" Target="../ink/ink4356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369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342.xml"/><Relationship Id="rId91" Type="http://schemas.openxmlformats.org/officeDocument/2006/relationships/customXml" Target="../ink/ink4350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06.xml"/><Relationship Id="rId23" Type="http://schemas.openxmlformats.org/officeDocument/2006/relationships/image" Target="../media/image480.png"/><Relationship Id="rId28" Type="http://schemas.openxmlformats.org/officeDocument/2006/relationships/customXml" Target="../ink/ink4317.xml"/><Relationship Id="rId49" Type="http://schemas.openxmlformats.org/officeDocument/2006/relationships/customXml" Target="../ink/ink4329.xml"/><Relationship Id="rId114" Type="http://schemas.openxmlformats.org/officeDocument/2006/relationships/image" Target="../media/image523.png"/><Relationship Id="rId119" Type="http://schemas.openxmlformats.org/officeDocument/2006/relationships/customXml" Target="../ink/ink4364.xml"/><Relationship Id="rId44" Type="http://schemas.openxmlformats.org/officeDocument/2006/relationships/customXml" Target="../ink/ink4326.xml"/><Relationship Id="rId60" Type="http://schemas.openxmlformats.org/officeDocument/2006/relationships/image" Target="../media/image496.png"/><Relationship Id="rId65" Type="http://schemas.openxmlformats.org/officeDocument/2006/relationships/customXml" Target="../ink/ink4337.xml"/><Relationship Id="rId81" Type="http://schemas.openxmlformats.org/officeDocument/2006/relationships/customXml" Target="../ink/ink4345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372.xml"/><Relationship Id="rId13" Type="http://schemas.openxmlformats.org/officeDocument/2006/relationships/image" Target="../media/image475.png"/><Relationship Id="rId18" Type="http://schemas.openxmlformats.org/officeDocument/2006/relationships/customXml" Target="../ink/ink4312.xml"/><Relationship Id="rId39" Type="http://schemas.openxmlformats.org/officeDocument/2006/relationships/customXml" Target="../ink/ink4323.xml"/><Relationship Id="rId109" Type="http://schemas.openxmlformats.org/officeDocument/2006/relationships/customXml" Target="../ink/ink4359.xml"/><Relationship Id="rId34" Type="http://schemas.openxmlformats.org/officeDocument/2006/relationships/customXml" Target="../ink/ink4320.xml"/><Relationship Id="rId50" Type="http://schemas.openxmlformats.org/officeDocument/2006/relationships/image" Target="../media/image491.png"/><Relationship Id="rId55" Type="http://schemas.openxmlformats.org/officeDocument/2006/relationships/customXml" Target="../ink/ink4332.xml"/><Relationship Id="rId76" Type="http://schemas.openxmlformats.org/officeDocument/2006/relationships/image" Target="../media/image504.png"/><Relationship Id="rId97" Type="http://schemas.openxmlformats.org/officeDocument/2006/relationships/customXml" Target="../ink/ink4353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367.xml"/><Relationship Id="rId7" Type="http://schemas.openxmlformats.org/officeDocument/2006/relationships/image" Target="../media/image471.png"/><Relationship Id="rId71" Type="http://schemas.openxmlformats.org/officeDocument/2006/relationships/customXml" Target="../ink/ink4340.xml"/><Relationship Id="rId92" Type="http://schemas.openxmlformats.org/officeDocument/2006/relationships/image" Target="../media/image512.png"/><Relationship Id="rId2" Type="http://schemas.openxmlformats.org/officeDocument/2006/relationships/customXml" Target="../ink/ink4304.xml"/><Relationship Id="rId29" Type="http://schemas.openxmlformats.org/officeDocument/2006/relationships/image" Target="../media/image483.png"/><Relationship Id="rId24" Type="http://schemas.openxmlformats.org/officeDocument/2006/relationships/customXml" Target="../ink/ink4315.xml"/><Relationship Id="rId40" Type="http://schemas.openxmlformats.org/officeDocument/2006/relationships/customXml" Target="../ink/ink4324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348.xml"/><Relationship Id="rId110" Type="http://schemas.openxmlformats.org/officeDocument/2006/relationships/image" Target="../media/image521.png"/><Relationship Id="rId115" Type="http://schemas.openxmlformats.org/officeDocument/2006/relationships/customXml" Target="../ink/ink4362.xml"/><Relationship Id="rId131" Type="http://schemas.openxmlformats.org/officeDocument/2006/relationships/customXml" Target="../ink/ink4370.xml"/><Relationship Id="rId136" Type="http://schemas.openxmlformats.org/officeDocument/2006/relationships/image" Target="../media/image534.png"/><Relationship Id="rId61" Type="http://schemas.openxmlformats.org/officeDocument/2006/relationships/customXml" Target="../ink/ink4335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310.xml"/><Relationship Id="rId30" Type="http://schemas.openxmlformats.org/officeDocument/2006/relationships/customXml" Target="../ink/ink4318.xml"/><Relationship Id="rId35" Type="http://schemas.openxmlformats.org/officeDocument/2006/relationships/customXml" Target="../ink/ink4321.xml"/><Relationship Id="rId56" Type="http://schemas.openxmlformats.org/officeDocument/2006/relationships/image" Target="../media/image494.png"/><Relationship Id="rId77" Type="http://schemas.openxmlformats.org/officeDocument/2006/relationships/customXml" Target="../ink/ink4343.xml"/><Relationship Id="rId100" Type="http://schemas.openxmlformats.org/officeDocument/2006/relationships/image" Target="../media/image516.png"/><Relationship Id="rId105" Type="http://schemas.openxmlformats.org/officeDocument/2006/relationships/customXml" Target="../ink/ink4357.xml"/><Relationship Id="rId126" Type="http://schemas.openxmlformats.org/officeDocument/2006/relationships/image" Target="../media/image529.png"/><Relationship Id="rId8" Type="http://schemas.openxmlformats.org/officeDocument/2006/relationships/customXml" Target="../ink/ink4307.xml"/><Relationship Id="rId51" Type="http://schemas.openxmlformats.org/officeDocument/2006/relationships/customXml" Target="../ink/ink4330.xml"/><Relationship Id="rId72" Type="http://schemas.openxmlformats.org/officeDocument/2006/relationships/image" Target="../media/image502.png"/><Relationship Id="rId93" Type="http://schemas.openxmlformats.org/officeDocument/2006/relationships/customXml" Target="../ink/ink4351.xml"/><Relationship Id="rId98" Type="http://schemas.openxmlformats.org/officeDocument/2006/relationships/image" Target="../media/image515.png"/><Relationship Id="rId121" Type="http://schemas.openxmlformats.org/officeDocument/2006/relationships/customXml" Target="../ink/ink4365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327.xml"/><Relationship Id="rId67" Type="http://schemas.openxmlformats.org/officeDocument/2006/relationships/customXml" Target="../ink/ink4338.xml"/><Relationship Id="rId116" Type="http://schemas.openxmlformats.org/officeDocument/2006/relationships/image" Target="../media/image524.png"/><Relationship Id="rId137" Type="http://schemas.openxmlformats.org/officeDocument/2006/relationships/customXml" Target="../ink/ink4373.xml"/><Relationship Id="rId20" Type="http://schemas.openxmlformats.org/officeDocument/2006/relationships/customXml" Target="../ink/ink4313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346.xml"/><Relationship Id="rId88" Type="http://schemas.openxmlformats.org/officeDocument/2006/relationships/image" Target="../media/image510.png"/><Relationship Id="rId111" Type="http://schemas.openxmlformats.org/officeDocument/2006/relationships/customXml" Target="../ink/ink4360.xml"/><Relationship Id="rId132" Type="http://schemas.openxmlformats.org/officeDocument/2006/relationships/image" Target="../media/image532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333.xml"/><Relationship Id="rId106" Type="http://schemas.openxmlformats.org/officeDocument/2006/relationships/image" Target="../media/image519.png"/><Relationship Id="rId127" Type="http://schemas.openxmlformats.org/officeDocument/2006/relationships/customXml" Target="../ink/ink4368.xml"/><Relationship Id="rId10" Type="http://schemas.openxmlformats.org/officeDocument/2006/relationships/customXml" Target="../ink/ink4308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341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354.xml"/><Relationship Id="rId101" Type="http://schemas.openxmlformats.org/officeDocument/2006/relationships/customXml" Target="../ink/ink4355.xml"/><Relationship Id="rId122" Type="http://schemas.openxmlformats.org/officeDocument/2006/relationships/image" Target="../media/image527.png"/><Relationship Id="rId4" Type="http://schemas.openxmlformats.org/officeDocument/2006/relationships/customXml" Target="../ink/ink4305.xml"/><Relationship Id="rId9" Type="http://schemas.openxmlformats.org/officeDocument/2006/relationships/image" Target="../media/image473.png"/><Relationship Id="rId26" Type="http://schemas.openxmlformats.org/officeDocument/2006/relationships/customXml" Target="../ink/ink4316.xml"/><Relationship Id="rId47" Type="http://schemas.openxmlformats.org/officeDocument/2006/relationships/customXml" Target="../ink/ink4328.xml"/><Relationship Id="rId68" Type="http://schemas.openxmlformats.org/officeDocument/2006/relationships/image" Target="../media/image500.png"/><Relationship Id="rId89" Type="http://schemas.openxmlformats.org/officeDocument/2006/relationships/customXml" Target="../ink/ink4349.xml"/><Relationship Id="rId112" Type="http://schemas.openxmlformats.org/officeDocument/2006/relationships/image" Target="../media/image522.png"/><Relationship Id="rId133" Type="http://schemas.openxmlformats.org/officeDocument/2006/relationships/customXml" Target="../ink/ink4371.xm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33.xml"/><Relationship Id="rId21" Type="http://schemas.openxmlformats.org/officeDocument/2006/relationships/image" Target="../media/image479.png"/><Relationship Id="rId42" Type="http://schemas.openxmlformats.org/officeDocument/2006/relationships/customXml" Target="../ink/ink4395.xml"/><Relationship Id="rId63" Type="http://schemas.openxmlformats.org/officeDocument/2006/relationships/customXml" Target="../ink/ink4406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454.xml"/><Relationship Id="rId107" Type="http://schemas.openxmlformats.org/officeDocument/2006/relationships/customXml" Target="../ink/ink4428.xml"/><Relationship Id="rId11" Type="http://schemas.openxmlformats.org/officeDocument/2006/relationships/image" Target="../media/image474.png"/><Relationship Id="rId32" Type="http://schemas.openxmlformats.org/officeDocument/2006/relationships/customXml" Target="../ink/ink4389.xml"/><Relationship Id="rId53" Type="http://schemas.openxmlformats.org/officeDocument/2006/relationships/customXml" Target="../ink/ink4401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449.xml"/><Relationship Id="rId5" Type="http://schemas.openxmlformats.org/officeDocument/2006/relationships/image" Target="../media/image470.png"/><Relationship Id="rId95" Type="http://schemas.openxmlformats.org/officeDocument/2006/relationships/customXml" Target="../ink/ink4422.xml"/><Relationship Id="rId160" Type="http://schemas.openxmlformats.org/officeDocument/2006/relationships/image" Target="../media/image546.png"/><Relationship Id="rId22" Type="http://schemas.openxmlformats.org/officeDocument/2006/relationships/customXml" Target="../ink/ink4384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444.xml"/><Relationship Id="rId85" Type="http://schemas.openxmlformats.org/officeDocument/2006/relationships/customXml" Target="../ink/ink4417.xml"/><Relationship Id="rId150" Type="http://schemas.openxmlformats.org/officeDocument/2006/relationships/image" Target="../media/image541.png"/><Relationship Id="rId12" Type="http://schemas.openxmlformats.org/officeDocument/2006/relationships/customXml" Target="../ink/ink4379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404.xml"/><Relationship Id="rId103" Type="http://schemas.openxmlformats.org/officeDocument/2006/relationships/customXml" Target="../ink/ink4426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439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412.xml"/><Relationship Id="rId91" Type="http://schemas.openxmlformats.org/officeDocument/2006/relationships/customXml" Target="../ink/ink4420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45" Type="http://schemas.openxmlformats.org/officeDocument/2006/relationships/customXml" Target="../ink/ink4447.xml"/><Relationship Id="rId161" Type="http://schemas.openxmlformats.org/officeDocument/2006/relationships/customXml" Target="../ink/ink44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76.xml"/><Relationship Id="rId23" Type="http://schemas.openxmlformats.org/officeDocument/2006/relationships/image" Target="../media/image480.png"/><Relationship Id="rId28" Type="http://schemas.openxmlformats.org/officeDocument/2006/relationships/customXml" Target="../ink/ink4387.xml"/><Relationship Id="rId49" Type="http://schemas.openxmlformats.org/officeDocument/2006/relationships/customXml" Target="../ink/ink4399.xml"/><Relationship Id="rId114" Type="http://schemas.openxmlformats.org/officeDocument/2006/relationships/image" Target="../media/image523.png"/><Relationship Id="rId119" Type="http://schemas.openxmlformats.org/officeDocument/2006/relationships/customXml" Target="../ink/ink4434.xml"/><Relationship Id="rId44" Type="http://schemas.openxmlformats.org/officeDocument/2006/relationships/customXml" Target="../ink/ink4396.xml"/><Relationship Id="rId60" Type="http://schemas.openxmlformats.org/officeDocument/2006/relationships/image" Target="../media/image496.png"/><Relationship Id="rId65" Type="http://schemas.openxmlformats.org/officeDocument/2006/relationships/customXml" Target="../ink/ink4407.xml"/><Relationship Id="rId81" Type="http://schemas.openxmlformats.org/officeDocument/2006/relationships/customXml" Target="../ink/ink4415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442.xml"/><Relationship Id="rId151" Type="http://schemas.openxmlformats.org/officeDocument/2006/relationships/customXml" Target="../ink/ink4450.xml"/><Relationship Id="rId156" Type="http://schemas.openxmlformats.org/officeDocument/2006/relationships/image" Target="../media/image544.png"/><Relationship Id="rId13" Type="http://schemas.openxmlformats.org/officeDocument/2006/relationships/image" Target="../media/image475.png"/><Relationship Id="rId18" Type="http://schemas.openxmlformats.org/officeDocument/2006/relationships/customXml" Target="../ink/ink4382.xml"/><Relationship Id="rId39" Type="http://schemas.openxmlformats.org/officeDocument/2006/relationships/customXml" Target="../ink/ink4393.xml"/><Relationship Id="rId109" Type="http://schemas.openxmlformats.org/officeDocument/2006/relationships/customXml" Target="../ink/ink4429.xml"/><Relationship Id="rId34" Type="http://schemas.openxmlformats.org/officeDocument/2006/relationships/customXml" Target="../ink/ink4390.xml"/><Relationship Id="rId50" Type="http://schemas.openxmlformats.org/officeDocument/2006/relationships/image" Target="../media/image491.png"/><Relationship Id="rId55" Type="http://schemas.openxmlformats.org/officeDocument/2006/relationships/customXml" Target="../ink/ink4402.xml"/><Relationship Id="rId76" Type="http://schemas.openxmlformats.org/officeDocument/2006/relationships/image" Target="../media/image504.png"/><Relationship Id="rId97" Type="http://schemas.openxmlformats.org/officeDocument/2006/relationships/customXml" Target="../ink/ink4423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437.xml"/><Relationship Id="rId141" Type="http://schemas.openxmlformats.org/officeDocument/2006/relationships/customXml" Target="../ink/ink4445.xml"/><Relationship Id="rId146" Type="http://schemas.openxmlformats.org/officeDocument/2006/relationships/image" Target="../media/image539.png"/><Relationship Id="rId7" Type="http://schemas.openxmlformats.org/officeDocument/2006/relationships/image" Target="../media/image471.png"/><Relationship Id="rId71" Type="http://schemas.openxmlformats.org/officeDocument/2006/relationships/customXml" Target="../ink/ink4410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374.xml"/><Relationship Id="rId29" Type="http://schemas.openxmlformats.org/officeDocument/2006/relationships/image" Target="../media/image483.png"/><Relationship Id="rId24" Type="http://schemas.openxmlformats.org/officeDocument/2006/relationships/customXml" Target="../ink/ink4385.xml"/><Relationship Id="rId40" Type="http://schemas.openxmlformats.org/officeDocument/2006/relationships/customXml" Target="../ink/ink4394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418.xml"/><Relationship Id="rId110" Type="http://schemas.openxmlformats.org/officeDocument/2006/relationships/image" Target="../media/image521.png"/><Relationship Id="rId115" Type="http://schemas.openxmlformats.org/officeDocument/2006/relationships/customXml" Target="../ink/ink4432.xml"/><Relationship Id="rId131" Type="http://schemas.openxmlformats.org/officeDocument/2006/relationships/customXml" Target="../ink/ink4440.xml"/><Relationship Id="rId136" Type="http://schemas.openxmlformats.org/officeDocument/2006/relationships/image" Target="../media/image534.png"/><Relationship Id="rId157" Type="http://schemas.openxmlformats.org/officeDocument/2006/relationships/customXml" Target="../ink/ink4453.xml"/><Relationship Id="rId61" Type="http://schemas.openxmlformats.org/officeDocument/2006/relationships/customXml" Target="../ink/ink4405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9" Type="http://schemas.openxmlformats.org/officeDocument/2006/relationships/image" Target="../media/image478.png"/><Relationship Id="rId14" Type="http://schemas.openxmlformats.org/officeDocument/2006/relationships/customXml" Target="../ink/ink4380.xml"/><Relationship Id="rId30" Type="http://schemas.openxmlformats.org/officeDocument/2006/relationships/customXml" Target="../ink/ink4388.xml"/><Relationship Id="rId35" Type="http://schemas.openxmlformats.org/officeDocument/2006/relationships/customXml" Target="../ink/ink4391.xml"/><Relationship Id="rId56" Type="http://schemas.openxmlformats.org/officeDocument/2006/relationships/image" Target="../media/image494.png"/><Relationship Id="rId77" Type="http://schemas.openxmlformats.org/officeDocument/2006/relationships/customXml" Target="../ink/ink4413.xml"/><Relationship Id="rId100" Type="http://schemas.openxmlformats.org/officeDocument/2006/relationships/image" Target="../media/image516.png"/><Relationship Id="rId105" Type="http://schemas.openxmlformats.org/officeDocument/2006/relationships/customXml" Target="../ink/ink4427.xml"/><Relationship Id="rId126" Type="http://schemas.openxmlformats.org/officeDocument/2006/relationships/image" Target="../media/image529.png"/><Relationship Id="rId147" Type="http://schemas.openxmlformats.org/officeDocument/2006/relationships/customXml" Target="../ink/ink4448.xml"/><Relationship Id="rId8" Type="http://schemas.openxmlformats.org/officeDocument/2006/relationships/customXml" Target="../ink/ink4377.xml"/><Relationship Id="rId51" Type="http://schemas.openxmlformats.org/officeDocument/2006/relationships/customXml" Target="../ink/ink4400.xml"/><Relationship Id="rId72" Type="http://schemas.openxmlformats.org/officeDocument/2006/relationships/image" Target="../media/image502.png"/><Relationship Id="rId93" Type="http://schemas.openxmlformats.org/officeDocument/2006/relationships/customXml" Target="../ink/ink4421.xml"/><Relationship Id="rId98" Type="http://schemas.openxmlformats.org/officeDocument/2006/relationships/image" Target="../media/image515.png"/><Relationship Id="rId121" Type="http://schemas.openxmlformats.org/officeDocument/2006/relationships/customXml" Target="../ink/ink4435.xml"/><Relationship Id="rId142" Type="http://schemas.openxmlformats.org/officeDocument/2006/relationships/image" Target="../media/image537.png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397.xml"/><Relationship Id="rId67" Type="http://schemas.openxmlformats.org/officeDocument/2006/relationships/customXml" Target="../ink/ink4408.xml"/><Relationship Id="rId116" Type="http://schemas.openxmlformats.org/officeDocument/2006/relationships/image" Target="../media/image524.png"/><Relationship Id="rId137" Type="http://schemas.openxmlformats.org/officeDocument/2006/relationships/customXml" Target="../ink/ink4443.xml"/><Relationship Id="rId158" Type="http://schemas.openxmlformats.org/officeDocument/2006/relationships/image" Target="../media/image545.png"/><Relationship Id="rId20" Type="http://schemas.openxmlformats.org/officeDocument/2006/relationships/customXml" Target="../ink/ink4383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416.xml"/><Relationship Id="rId88" Type="http://schemas.openxmlformats.org/officeDocument/2006/relationships/image" Target="../media/image510.png"/><Relationship Id="rId111" Type="http://schemas.openxmlformats.org/officeDocument/2006/relationships/customXml" Target="../ink/ink4430.xml"/><Relationship Id="rId132" Type="http://schemas.openxmlformats.org/officeDocument/2006/relationships/image" Target="../media/image532.png"/><Relationship Id="rId153" Type="http://schemas.openxmlformats.org/officeDocument/2006/relationships/customXml" Target="../ink/ink4451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403.xml"/><Relationship Id="rId106" Type="http://schemas.openxmlformats.org/officeDocument/2006/relationships/image" Target="../media/image519.png"/><Relationship Id="rId127" Type="http://schemas.openxmlformats.org/officeDocument/2006/relationships/customXml" Target="../ink/ink4438.xml"/><Relationship Id="rId10" Type="http://schemas.openxmlformats.org/officeDocument/2006/relationships/customXml" Target="../ink/ink4378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411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424.xml"/><Relationship Id="rId101" Type="http://schemas.openxmlformats.org/officeDocument/2006/relationships/customXml" Target="../ink/ink4425.xml"/><Relationship Id="rId122" Type="http://schemas.openxmlformats.org/officeDocument/2006/relationships/image" Target="../media/image527.png"/><Relationship Id="rId143" Type="http://schemas.openxmlformats.org/officeDocument/2006/relationships/customXml" Target="../ink/ink4446.xml"/><Relationship Id="rId148" Type="http://schemas.openxmlformats.org/officeDocument/2006/relationships/image" Target="../media/image540.png"/><Relationship Id="rId4" Type="http://schemas.openxmlformats.org/officeDocument/2006/relationships/customXml" Target="../ink/ink4375.xml"/><Relationship Id="rId9" Type="http://schemas.openxmlformats.org/officeDocument/2006/relationships/image" Target="../media/image473.png"/><Relationship Id="rId26" Type="http://schemas.openxmlformats.org/officeDocument/2006/relationships/customXml" Target="../ink/ink4386.xml"/><Relationship Id="rId47" Type="http://schemas.openxmlformats.org/officeDocument/2006/relationships/customXml" Target="../ink/ink4398.xml"/><Relationship Id="rId68" Type="http://schemas.openxmlformats.org/officeDocument/2006/relationships/image" Target="../media/image500.png"/><Relationship Id="rId89" Type="http://schemas.openxmlformats.org/officeDocument/2006/relationships/customXml" Target="../ink/ink4419.xml"/><Relationship Id="rId112" Type="http://schemas.openxmlformats.org/officeDocument/2006/relationships/image" Target="../media/image522.png"/><Relationship Id="rId133" Type="http://schemas.openxmlformats.org/officeDocument/2006/relationships/customXml" Target="../ink/ink4441.xml"/><Relationship Id="rId154" Type="http://schemas.openxmlformats.org/officeDocument/2006/relationships/image" Target="../media/image543.png"/><Relationship Id="rId16" Type="http://schemas.openxmlformats.org/officeDocument/2006/relationships/customXml" Target="../ink/ink4381.xml"/><Relationship Id="rId37" Type="http://schemas.openxmlformats.org/officeDocument/2006/relationships/customXml" Target="../ink/ink4392.xml"/><Relationship Id="rId58" Type="http://schemas.openxmlformats.org/officeDocument/2006/relationships/image" Target="../media/image495.png"/><Relationship Id="rId79" Type="http://schemas.openxmlformats.org/officeDocument/2006/relationships/customXml" Target="../ink/ink4414.xml"/><Relationship Id="rId102" Type="http://schemas.openxmlformats.org/officeDocument/2006/relationships/image" Target="../media/image517.png"/><Relationship Id="rId123" Type="http://schemas.openxmlformats.org/officeDocument/2006/relationships/customXml" Target="../ink/ink4436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409.xml"/><Relationship Id="rId113" Type="http://schemas.openxmlformats.org/officeDocument/2006/relationships/customXml" Target="../ink/ink4431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452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15.xml"/><Relationship Id="rId21" Type="http://schemas.openxmlformats.org/officeDocument/2006/relationships/image" Target="../media/image479.png"/><Relationship Id="rId42" Type="http://schemas.openxmlformats.org/officeDocument/2006/relationships/customXml" Target="../ink/ink4477.xml"/><Relationship Id="rId63" Type="http://schemas.openxmlformats.org/officeDocument/2006/relationships/customXml" Target="../ink/ink4488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536.xml"/><Relationship Id="rId107" Type="http://schemas.openxmlformats.org/officeDocument/2006/relationships/customXml" Target="../ink/ink4510.xml"/><Relationship Id="rId11" Type="http://schemas.openxmlformats.org/officeDocument/2006/relationships/image" Target="../media/image474.png"/><Relationship Id="rId32" Type="http://schemas.openxmlformats.org/officeDocument/2006/relationships/customXml" Target="../ink/ink4471.xml"/><Relationship Id="rId53" Type="http://schemas.openxmlformats.org/officeDocument/2006/relationships/customXml" Target="../ink/ink4483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531.xml"/><Relationship Id="rId5" Type="http://schemas.openxmlformats.org/officeDocument/2006/relationships/image" Target="../media/image470.png"/><Relationship Id="rId95" Type="http://schemas.openxmlformats.org/officeDocument/2006/relationships/customXml" Target="../ink/ink4504.xml"/><Relationship Id="rId160" Type="http://schemas.openxmlformats.org/officeDocument/2006/relationships/image" Target="../media/image546.png"/><Relationship Id="rId22" Type="http://schemas.openxmlformats.org/officeDocument/2006/relationships/customXml" Target="../ink/ink4466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526.xml"/><Relationship Id="rId85" Type="http://schemas.openxmlformats.org/officeDocument/2006/relationships/customXml" Target="../ink/ink4499.xml"/><Relationship Id="rId150" Type="http://schemas.openxmlformats.org/officeDocument/2006/relationships/image" Target="../media/image541.png"/><Relationship Id="rId12" Type="http://schemas.openxmlformats.org/officeDocument/2006/relationships/customXml" Target="../ink/ink4461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486.xml"/><Relationship Id="rId103" Type="http://schemas.openxmlformats.org/officeDocument/2006/relationships/customXml" Target="../ink/ink4508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521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494.xml"/><Relationship Id="rId91" Type="http://schemas.openxmlformats.org/officeDocument/2006/relationships/customXml" Target="../ink/ink4502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45" Type="http://schemas.openxmlformats.org/officeDocument/2006/relationships/customXml" Target="../ink/ink4529.xml"/><Relationship Id="rId161" Type="http://schemas.openxmlformats.org/officeDocument/2006/relationships/customXml" Target="../ink/ink4537.xml"/><Relationship Id="rId166" Type="http://schemas.openxmlformats.org/officeDocument/2006/relationships/image" Target="../media/image5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58.xml"/><Relationship Id="rId23" Type="http://schemas.openxmlformats.org/officeDocument/2006/relationships/image" Target="../media/image480.png"/><Relationship Id="rId28" Type="http://schemas.openxmlformats.org/officeDocument/2006/relationships/customXml" Target="../ink/ink4469.xml"/><Relationship Id="rId49" Type="http://schemas.openxmlformats.org/officeDocument/2006/relationships/customXml" Target="../ink/ink4481.xml"/><Relationship Id="rId114" Type="http://schemas.openxmlformats.org/officeDocument/2006/relationships/image" Target="../media/image523.png"/><Relationship Id="rId119" Type="http://schemas.openxmlformats.org/officeDocument/2006/relationships/customXml" Target="../ink/ink4516.xml"/><Relationship Id="rId44" Type="http://schemas.openxmlformats.org/officeDocument/2006/relationships/customXml" Target="../ink/ink4478.xml"/><Relationship Id="rId60" Type="http://schemas.openxmlformats.org/officeDocument/2006/relationships/image" Target="../media/image496.png"/><Relationship Id="rId65" Type="http://schemas.openxmlformats.org/officeDocument/2006/relationships/customXml" Target="../ink/ink4489.xml"/><Relationship Id="rId81" Type="http://schemas.openxmlformats.org/officeDocument/2006/relationships/customXml" Target="../ink/ink4497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524.xml"/><Relationship Id="rId151" Type="http://schemas.openxmlformats.org/officeDocument/2006/relationships/customXml" Target="../ink/ink4532.xml"/><Relationship Id="rId156" Type="http://schemas.openxmlformats.org/officeDocument/2006/relationships/image" Target="../media/image544.png"/><Relationship Id="rId13" Type="http://schemas.openxmlformats.org/officeDocument/2006/relationships/image" Target="../media/image475.png"/><Relationship Id="rId18" Type="http://schemas.openxmlformats.org/officeDocument/2006/relationships/customXml" Target="../ink/ink4464.xml"/><Relationship Id="rId39" Type="http://schemas.openxmlformats.org/officeDocument/2006/relationships/customXml" Target="../ink/ink4475.xml"/><Relationship Id="rId109" Type="http://schemas.openxmlformats.org/officeDocument/2006/relationships/customXml" Target="../ink/ink4511.xml"/><Relationship Id="rId34" Type="http://schemas.openxmlformats.org/officeDocument/2006/relationships/customXml" Target="../ink/ink4472.xml"/><Relationship Id="rId50" Type="http://schemas.openxmlformats.org/officeDocument/2006/relationships/image" Target="../media/image491.png"/><Relationship Id="rId55" Type="http://schemas.openxmlformats.org/officeDocument/2006/relationships/customXml" Target="../ink/ink4484.xml"/><Relationship Id="rId76" Type="http://schemas.openxmlformats.org/officeDocument/2006/relationships/image" Target="../media/image504.png"/><Relationship Id="rId97" Type="http://schemas.openxmlformats.org/officeDocument/2006/relationships/customXml" Target="../ink/ink4505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519.xml"/><Relationship Id="rId141" Type="http://schemas.openxmlformats.org/officeDocument/2006/relationships/customXml" Target="../ink/ink4527.xml"/><Relationship Id="rId146" Type="http://schemas.openxmlformats.org/officeDocument/2006/relationships/image" Target="../media/image539.png"/><Relationship Id="rId7" Type="http://schemas.openxmlformats.org/officeDocument/2006/relationships/image" Target="../media/image471.png"/><Relationship Id="rId71" Type="http://schemas.openxmlformats.org/officeDocument/2006/relationships/customXml" Target="../ink/ink4492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456.xml"/><Relationship Id="rId29" Type="http://schemas.openxmlformats.org/officeDocument/2006/relationships/image" Target="../media/image483.png"/><Relationship Id="rId24" Type="http://schemas.openxmlformats.org/officeDocument/2006/relationships/customXml" Target="../ink/ink4467.xml"/><Relationship Id="rId40" Type="http://schemas.openxmlformats.org/officeDocument/2006/relationships/customXml" Target="../ink/ink4476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500.xml"/><Relationship Id="rId110" Type="http://schemas.openxmlformats.org/officeDocument/2006/relationships/image" Target="../media/image521.png"/><Relationship Id="rId115" Type="http://schemas.openxmlformats.org/officeDocument/2006/relationships/customXml" Target="../ink/ink4514.xml"/><Relationship Id="rId131" Type="http://schemas.openxmlformats.org/officeDocument/2006/relationships/customXml" Target="../ink/ink4522.xml"/><Relationship Id="rId136" Type="http://schemas.openxmlformats.org/officeDocument/2006/relationships/image" Target="../media/image534.png"/><Relationship Id="rId157" Type="http://schemas.openxmlformats.org/officeDocument/2006/relationships/customXml" Target="../ink/ink4535.xml"/><Relationship Id="rId61" Type="http://schemas.openxmlformats.org/officeDocument/2006/relationships/customXml" Target="../ink/ink4487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9" Type="http://schemas.openxmlformats.org/officeDocument/2006/relationships/image" Target="../media/image478.png"/><Relationship Id="rId14" Type="http://schemas.openxmlformats.org/officeDocument/2006/relationships/customXml" Target="../ink/ink4462.xml"/><Relationship Id="rId30" Type="http://schemas.openxmlformats.org/officeDocument/2006/relationships/customXml" Target="../ink/ink4470.xml"/><Relationship Id="rId35" Type="http://schemas.openxmlformats.org/officeDocument/2006/relationships/customXml" Target="../ink/ink4473.xml"/><Relationship Id="rId56" Type="http://schemas.openxmlformats.org/officeDocument/2006/relationships/image" Target="../media/image494.png"/><Relationship Id="rId77" Type="http://schemas.openxmlformats.org/officeDocument/2006/relationships/customXml" Target="../ink/ink4495.xml"/><Relationship Id="rId100" Type="http://schemas.openxmlformats.org/officeDocument/2006/relationships/image" Target="../media/image516.png"/><Relationship Id="rId105" Type="http://schemas.openxmlformats.org/officeDocument/2006/relationships/customXml" Target="../ink/ink4509.xml"/><Relationship Id="rId126" Type="http://schemas.openxmlformats.org/officeDocument/2006/relationships/image" Target="../media/image529.png"/><Relationship Id="rId147" Type="http://schemas.openxmlformats.org/officeDocument/2006/relationships/customXml" Target="../ink/ink4530.xml"/><Relationship Id="rId8" Type="http://schemas.openxmlformats.org/officeDocument/2006/relationships/customXml" Target="../ink/ink4459.xml"/><Relationship Id="rId51" Type="http://schemas.openxmlformats.org/officeDocument/2006/relationships/customXml" Target="../ink/ink4482.xml"/><Relationship Id="rId72" Type="http://schemas.openxmlformats.org/officeDocument/2006/relationships/image" Target="../media/image502.png"/><Relationship Id="rId93" Type="http://schemas.openxmlformats.org/officeDocument/2006/relationships/customXml" Target="../ink/ink4503.xml"/><Relationship Id="rId98" Type="http://schemas.openxmlformats.org/officeDocument/2006/relationships/image" Target="../media/image515.png"/><Relationship Id="rId121" Type="http://schemas.openxmlformats.org/officeDocument/2006/relationships/customXml" Target="../ink/ink4517.xml"/><Relationship Id="rId142" Type="http://schemas.openxmlformats.org/officeDocument/2006/relationships/image" Target="../media/image537.png"/><Relationship Id="rId163" Type="http://schemas.openxmlformats.org/officeDocument/2006/relationships/customXml" Target="../ink/ink4538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479.xml"/><Relationship Id="rId67" Type="http://schemas.openxmlformats.org/officeDocument/2006/relationships/customXml" Target="../ink/ink4490.xml"/><Relationship Id="rId116" Type="http://schemas.openxmlformats.org/officeDocument/2006/relationships/image" Target="../media/image524.png"/><Relationship Id="rId137" Type="http://schemas.openxmlformats.org/officeDocument/2006/relationships/customXml" Target="../ink/ink4525.xml"/><Relationship Id="rId158" Type="http://schemas.openxmlformats.org/officeDocument/2006/relationships/image" Target="../media/image545.png"/><Relationship Id="rId20" Type="http://schemas.openxmlformats.org/officeDocument/2006/relationships/customXml" Target="../ink/ink4465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498.xml"/><Relationship Id="rId88" Type="http://schemas.openxmlformats.org/officeDocument/2006/relationships/image" Target="../media/image510.png"/><Relationship Id="rId111" Type="http://schemas.openxmlformats.org/officeDocument/2006/relationships/customXml" Target="../ink/ink4512.xml"/><Relationship Id="rId132" Type="http://schemas.openxmlformats.org/officeDocument/2006/relationships/image" Target="../media/image532.png"/><Relationship Id="rId153" Type="http://schemas.openxmlformats.org/officeDocument/2006/relationships/customXml" Target="../ink/ink4533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485.xml"/><Relationship Id="rId106" Type="http://schemas.openxmlformats.org/officeDocument/2006/relationships/image" Target="../media/image519.png"/><Relationship Id="rId127" Type="http://schemas.openxmlformats.org/officeDocument/2006/relationships/customXml" Target="../ink/ink4520.xml"/><Relationship Id="rId10" Type="http://schemas.openxmlformats.org/officeDocument/2006/relationships/customXml" Target="../ink/ink4460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493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506.xml"/><Relationship Id="rId101" Type="http://schemas.openxmlformats.org/officeDocument/2006/relationships/customXml" Target="../ink/ink4507.xml"/><Relationship Id="rId122" Type="http://schemas.openxmlformats.org/officeDocument/2006/relationships/image" Target="../media/image527.png"/><Relationship Id="rId143" Type="http://schemas.openxmlformats.org/officeDocument/2006/relationships/customXml" Target="../ink/ink4528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4" Type="http://schemas.openxmlformats.org/officeDocument/2006/relationships/customXml" Target="../ink/ink4457.xml"/><Relationship Id="rId9" Type="http://schemas.openxmlformats.org/officeDocument/2006/relationships/image" Target="../media/image473.png"/><Relationship Id="rId26" Type="http://schemas.openxmlformats.org/officeDocument/2006/relationships/customXml" Target="../ink/ink4468.xml"/><Relationship Id="rId47" Type="http://schemas.openxmlformats.org/officeDocument/2006/relationships/customXml" Target="../ink/ink4480.xml"/><Relationship Id="rId68" Type="http://schemas.openxmlformats.org/officeDocument/2006/relationships/image" Target="../media/image500.png"/><Relationship Id="rId89" Type="http://schemas.openxmlformats.org/officeDocument/2006/relationships/customXml" Target="../ink/ink4501.xml"/><Relationship Id="rId112" Type="http://schemas.openxmlformats.org/officeDocument/2006/relationships/image" Target="../media/image522.png"/><Relationship Id="rId133" Type="http://schemas.openxmlformats.org/officeDocument/2006/relationships/customXml" Target="../ink/ink4523.xml"/><Relationship Id="rId154" Type="http://schemas.openxmlformats.org/officeDocument/2006/relationships/image" Target="../media/image543.png"/><Relationship Id="rId16" Type="http://schemas.openxmlformats.org/officeDocument/2006/relationships/customXml" Target="../ink/ink4463.xml"/><Relationship Id="rId37" Type="http://schemas.openxmlformats.org/officeDocument/2006/relationships/customXml" Target="../ink/ink4474.xml"/><Relationship Id="rId58" Type="http://schemas.openxmlformats.org/officeDocument/2006/relationships/image" Target="../media/image495.png"/><Relationship Id="rId79" Type="http://schemas.openxmlformats.org/officeDocument/2006/relationships/customXml" Target="../ink/ink4496.xml"/><Relationship Id="rId102" Type="http://schemas.openxmlformats.org/officeDocument/2006/relationships/image" Target="../media/image517.png"/><Relationship Id="rId123" Type="http://schemas.openxmlformats.org/officeDocument/2006/relationships/customXml" Target="../ink/ink4518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539.xml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491.xml"/><Relationship Id="rId113" Type="http://schemas.openxmlformats.org/officeDocument/2006/relationships/customXml" Target="../ink/ink4513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534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99.xml"/><Relationship Id="rId21" Type="http://schemas.openxmlformats.org/officeDocument/2006/relationships/image" Target="../media/image479.png"/><Relationship Id="rId42" Type="http://schemas.openxmlformats.org/officeDocument/2006/relationships/customXml" Target="../ink/ink4561.xml"/><Relationship Id="rId63" Type="http://schemas.openxmlformats.org/officeDocument/2006/relationships/customXml" Target="../ink/ink4572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620.xml"/><Relationship Id="rId170" Type="http://schemas.openxmlformats.org/officeDocument/2006/relationships/image" Target="../media/image551.png"/><Relationship Id="rId107" Type="http://schemas.openxmlformats.org/officeDocument/2006/relationships/customXml" Target="../ink/ink4594.xml"/><Relationship Id="rId11" Type="http://schemas.openxmlformats.org/officeDocument/2006/relationships/image" Target="../media/image474.png"/><Relationship Id="rId32" Type="http://schemas.openxmlformats.org/officeDocument/2006/relationships/customXml" Target="../ink/ink4555.xml"/><Relationship Id="rId53" Type="http://schemas.openxmlformats.org/officeDocument/2006/relationships/customXml" Target="../ink/ink4567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615.xml"/><Relationship Id="rId5" Type="http://schemas.openxmlformats.org/officeDocument/2006/relationships/image" Target="../media/image470.png"/><Relationship Id="rId95" Type="http://schemas.openxmlformats.org/officeDocument/2006/relationships/customXml" Target="../ink/ink4588.xml"/><Relationship Id="rId160" Type="http://schemas.openxmlformats.org/officeDocument/2006/relationships/image" Target="../media/image546.png"/><Relationship Id="rId22" Type="http://schemas.openxmlformats.org/officeDocument/2006/relationships/customXml" Target="../ink/ink4550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610.xml"/><Relationship Id="rId85" Type="http://schemas.openxmlformats.org/officeDocument/2006/relationships/customXml" Target="../ink/ink4583.xml"/><Relationship Id="rId150" Type="http://schemas.openxmlformats.org/officeDocument/2006/relationships/image" Target="../media/image541.png"/><Relationship Id="rId171" Type="http://schemas.openxmlformats.org/officeDocument/2006/relationships/customXml" Target="../ink/ink4626.xml"/><Relationship Id="rId12" Type="http://schemas.openxmlformats.org/officeDocument/2006/relationships/customXml" Target="../ink/ink4545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605.xml"/><Relationship Id="rId54" Type="http://schemas.openxmlformats.org/officeDocument/2006/relationships/image" Target="../media/image493.png"/><Relationship Id="rId75" Type="http://schemas.openxmlformats.org/officeDocument/2006/relationships/customXml" Target="../ink/ink4578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6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42.xml"/><Relationship Id="rId23" Type="http://schemas.openxmlformats.org/officeDocument/2006/relationships/image" Target="../media/image480.png"/><Relationship Id="rId28" Type="http://schemas.openxmlformats.org/officeDocument/2006/relationships/customXml" Target="../ink/ink4553.xml"/><Relationship Id="rId49" Type="http://schemas.openxmlformats.org/officeDocument/2006/relationships/customXml" Target="../ink/ink4565.xml"/><Relationship Id="rId114" Type="http://schemas.openxmlformats.org/officeDocument/2006/relationships/image" Target="../media/image523.png"/><Relationship Id="rId119" Type="http://schemas.openxmlformats.org/officeDocument/2006/relationships/customXml" Target="../ink/ink4600.xml"/><Relationship Id="rId44" Type="http://schemas.openxmlformats.org/officeDocument/2006/relationships/customXml" Target="../ink/ink4562.xml"/><Relationship Id="rId60" Type="http://schemas.openxmlformats.org/officeDocument/2006/relationships/image" Target="../media/image496.png"/><Relationship Id="rId65" Type="http://schemas.openxmlformats.org/officeDocument/2006/relationships/customXml" Target="../ink/ink4573.xml"/><Relationship Id="rId81" Type="http://schemas.openxmlformats.org/officeDocument/2006/relationships/customXml" Target="../ink/ink4581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608.xml"/><Relationship Id="rId151" Type="http://schemas.openxmlformats.org/officeDocument/2006/relationships/customXml" Target="../ink/ink4616.xml"/><Relationship Id="rId156" Type="http://schemas.openxmlformats.org/officeDocument/2006/relationships/image" Target="../media/image544.png"/><Relationship Id="rId172" Type="http://schemas.openxmlformats.org/officeDocument/2006/relationships/image" Target="../media/image552.png"/><Relationship Id="rId13" Type="http://schemas.openxmlformats.org/officeDocument/2006/relationships/image" Target="../media/image475.png"/><Relationship Id="rId18" Type="http://schemas.openxmlformats.org/officeDocument/2006/relationships/customXml" Target="../ink/ink4548.xml"/><Relationship Id="rId39" Type="http://schemas.openxmlformats.org/officeDocument/2006/relationships/customXml" Target="../ink/ink4559.xml"/><Relationship Id="rId109" Type="http://schemas.openxmlformats.org/officeDocument/2006/relationships/customXml" Target="../ink/ink4595.xml"/><Relationship Id="rId34" Type="http://schemas.openxmlformats.org/officeDocument/2006/relationships/customXml" Target="../ink/ink4556.xml"/><Relationship Id="rId50" Type="http://schemas.openxmlformats.org/officeDocument/2006/relationships/image" Target="../media/image491.png"/><Relationship Id="rId55" Type="http://schemas.openxmlformats.org/officeDocument/2006/relationships/customXml" Target="../ink/ink4568.xml"/><Relationship Id="rId76" Type="http://schemas.openxmlformats.org/officeDocument/2006/relationships/image" Target="../media/image504.png"/><Relationship Id="rId97" Type="http://schemas.openxmlformats.org/officeDocument/2006/relationships/customXml" Target="../ink/ink4589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603.xml"/><Relationship Id="rId141" Type="http://schemas.openxmlformats.org/officeDocument/2006/relationships/customXml" Target="../ink/ink4611.xml"/><Relationship Id="rId146" Type="http://schemas.openxmlformats.org/officeDocument/2006/relationships/image" Target="../media/image539.png"/><Relationship Id="rId167" Type="http://schemas.openxmlformats.org/officeDocument/2006/relationships/customXml" Target="../ink/ink4624.xml"/><Relationship Id="rId7" Type="http://schemas.openxmlformats.org/officeDocument/2006/relationships/image" Target="../media/image471.png"/><Relationship Id="rId71" Type="http://schemas.openxmlformats.org/officeDocument/2006/relationships/customXml" Target="../ink/ink4576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540.xml"/><Relationship Id="rId29" Type="http://schemas.openxmlformats.org/officeDocument/2006/relationships/image" Target="../media/image483.png"/><Relationship Id="rId24" Type="http://schemas.openxmlformats.org/officeDocument/2006/relationships/customXml" Target="../ink/ink4551.xml"/><Relationship Id="rId40" Type="http://schemas.openxmlformats.org/officeDocument/2006/relationships/customXml" Target="../ink/ink4560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584.xml"/><Relationship Id="rId110" Type="http://schemas.openxmlformats.org/officeDocument/2006/relationships/image" Target="../media/image521.png"/><Relationship Id="rId115" Type="http://schemas.openxmlformats.org/officeDocument/2006/relationships/customXml" Target="../ink/ink4598.xml"/><Relationship Id="rId131" Type="http://schemas.openxmlformats.org/officeDocument/2006/relationships/customXml" Target="../ink/ink4606.xml"/><Relationship Id="rId136" Type="http://schemas.openxmlformats.org/officeDocument/2006/relationships/image" Target="../media/image534.png"/><Relationship Id="rId157" Type="http://schemas.openxmlformats.org/officeDocument/2006/relationships/customXml" Target="../ink/ink4619.xml"/><Relationship Id="rId61" Type="http://schemas.openxmlformats.org/officeDocument/2006/relationships/customXml" Target="../ink/ink4571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627.xml"/><Relationship Id="rId19" Type="http://schemas.openxmlformats.org/officeDocument/2006/relationships/image" Target="../media/image478.png"/><Relationship Id="rId14" Type="http://schemas.openxmlformats.org/officeDocument/2006/relationships/customXml" Target="../ink/ink4546.xml"/><Relationship Id="rId30" Type="http://schemas.openxmlformats.org/officeDocument/2006/relationships/customXml" Target="../ink/ink4554.xml"/><Relationship Id="rId35" Type="http://schemas.openxmlformats.org/officeDocument/2006/relationships/customXml" Target="../ink/ink4557.xml"/><Relationship Id="rId56" Type="http://schemas.openxmlformats.org/officeDocument/2006/relationships/image" Target="../media/image494.png"/><Relationship Id="rId77" Type="http://schemas.openxmlformats.org/officeDocument/2006/relationships/customXml" Target="../ink/ink4579.xml"/><Relationship Id="rId100" Type="http://schemas.openxmlformats.org/officeDocument/2006/relationships/image" Target="../media/image516.png"/><Relationship Id="rId105" Type="http://schemas.openxmlformats.org/officeDocument/2006/relationships/customXml" Target="../ink/ink4593.xml"/><Relationship Id="rId126" Type="http://schemas.openxmlformats.org/officeDocument/2006/relationships/image" Target="../media/image529.png"/><Relationship Id="rId147" Type="http://schemas.openxmlformats.org/officeDocument/2006/relationships/customXml" Target="../ink/ink4614.xml"/><Relationship Id="rId168" Type="http://schemas.openxmlformats.org/officeDocument/2006/relationships/image" Target="../media/image550.png"/><Relationship Id="rId8" Type="http://schemas.openxmlformats.org/officeDocument/2006/relationships/customXml" Target="../ink/ink4543.xml"/><Relationship Id="rId51" Type="http://schemas.openxmlformats.org/officeDocument/2006/relationships/customXml" Target="../ink/ink4566.xml"/><Relationship Id="rId72" Type="http://schemas.openxmlformats.org/officeDocument/2006/relationships/image" Target="../media/image502.png"/><Relationship Id="rId93" Type="http://schemas.openxmlformats.org/officeDocument/2006/relationships/customXml" Target="../ink/ink4587.xml"/><Relationship Id="rId98" Type="http://schemas.openxmlformats.org/officeDocument/2006/relationships/image" Target="../media/image515.png"/><Relationship Id="rId121" Type="http://schemas.openxmlformats.org/officeDocument/2006/relationships/customXml" Target="../ink/ink4601.xml"/><Relationship Id="rId142" Type="http://schemas.openxmlformats.org/officeDocument/2006/relationships/image" Target="../media/image537.png"/><Relationship Id="rId163" Type="http://schemas.openxmlformats.org/officeDocument/2006/relationships/customXml" Target="../ink/ink4622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563.xml"/><Relationship Id="rId67" Type="http://schemas.openxmlformats.org/officeDocument/2006/relationships/customXml" Target="../ink/ink4574.xml"/><Relationship Id="rId116" Type="http://schemas.openxmlformats.org/officeDocument/2006/relationships/image" Target="../media/image524.png"/><Relationship Id="rId137" Type="http://schemas.openxmlformats.org/officeDocument/2006/relationships/customXml" Target="../ink/ink4609.xml"/><Relationship Id="rId158" Type="http://schemas.openxmlformats.org/officeDocument/2006/relationships/image" Target="../media/image545.png"/><Relationship Id="rId20" Type="http://schemas.openxmlformats.org/officeDocument/2006/relationships/customXml" Target="../ink/ink4549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582.xml"/><Relationship Id="rId88" Type="http://schemas.openxmlformats.org/officeDocument/2006/relationships/image" Target="../media/image510.png"/><Relationship Id="rId111" Type="http://schemas.openxmlformats.org/officeDocument/2006/relationships/customXml" Target="../ink/ink4596.xml"/><Relationship Id="rId132" Type="http://schemas.openxmlformats.org/officeDocument/2006/relationships/image" Target="../media/image532.png"/><Relationship Id="rId153" Type="http://schemas.openxmlformats.org/officeDocument/2006/relationships/customXml" Target="../ink/ink4617.xml"/><Relationship Id="rId174" Type="http://schemas.openxmlformats.org/officeDocument/2006/relationships/image" Target="../media/image553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569.xml"/><Relationship Id="rId106" Type="http://schemas.openxmlformats.org/officeDocument/2006/relationships/image" Target="../media/image519.png"/><Relationship Id="rId127" Type="http://schemas.openxmlformats.org/officeDocument/2006/relationships/customXml" Target="../ink/ink4604.xml"/><Relationship Id="rId10" Type="http://schemas.openxmlformats.org/officeDocument/2006/relationships/customXml" Target="../ink/ink4544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577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590.xml"/><Relationship Id="rId101" Type="http://schemas.openxmlformats.org/officeDocument/2006/relationships/customXml" Target="../ink/ink4591.xml"/><Relationship Id="rId122" Type="http://schemas.openxmlformats.org/officeDocument/2006/relationships/image" Target="../media/image527.png"/><Relationship Id="rId143" Type="http://schemas.openxmlformats.org/officeDocument/2006/relationships/customXml" Target="../ink/ink4612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625.xml"/><Relationship Id="rId4" Type="http://schemas.openxmlformats.org/officeDocument/2006/relationships/customXml" Target="../ink/ink4541.xml"/><Relationship Id="rId9" Type="http://schemas.openxmlformats.org/officeDocument/2006/relationships/image" Target="../media/image473.png"/><Relationship Id="rId26" Type="http://schemas.openxmlformats.org/officeDocument/2006/relationships/customXml" Target="../ink/ink4552.xml"/><Relationship Id="rId47" Type="http://schemas.openxmlformats.org/officeDocument/2006/relationships/customXml" Target="../ink/ink4564.xml"/><Relationship Id="rId68" Type="http://schemas.openxmlformats.org/officeDocument/2006/relationships/image" Target="../media/image500.png"/><Relationship Id="rId89" Type="http://schemas.openxmlformats.org/officeDocument/2006/relationships/customXml" Target="../ink/ink4585.xml"/><Relationship Id="rId112" Type="http://schemas.openxmlformats.org/officeDocument/2006/relationships/image" Target="../media/image522.png"/><Relationship Id="rId133" Type="http://schemas.openxmlformats.org/officeDocument/2006/relationships/customXml" Target="../ink/ink4607.xml"/><Relationship Id="rId154" Type="http://schemas.openxmlformats.org/officeDocument/2006/relationships/image" Target="../media/image543.png"/><Relationship Id="rId16" Type="http://schemas.openxmlformats.org/officeDocument/2006/relationships/customXml" Target="../ink/ink4547.xml"/><Relationship Id="rId37" Type="http://schemas.openxmlformats.org/officeDocument/2006/relationships/customXml" Target="../ink/ink4558.xml"/><Relationship Id="rId58" Type="http://schemas.openxmlformats.org/officeDocument/2006/relationships/image" Target="../media/image495.png"/><Relationship Id="rId79" Type="http://schemas.openxmlformats.org/officeDocument/2006/relationships/customXml" Target="../ink/ink4580.xml"/><Relationship Id="rId102" Type="http://schemas.openxmlformats.org/officeDocument/2006/relationships/image" Target="../media/image517.png"/><Relationship Id="rId123" Type="http://schemas.openxmlformats.org/officeDocument/2006/relationships/customXml" Target="../ink/ink4602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623.xml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575.xml"/><Relationship Id="rId113" Type="http://schemas.openxmlformats.org/officeDocument/2006/relationships/customXml" Target="../ink/ink4597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618.xml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570.xml"/><Relationship Id="rId103" Type="http://schemas.openxmlformats.org/officeDocument/2006/relationships/customXml" Target="../ink/ink4592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586.xml"/><Relationship Id="rId145" Type="http://schemas.openxmlformats.org/officeDocument/2006/relationships/customXml" Target="../ink/ink4613.xml"/><Relationship Id="rId166" Type="http://schemas.openxmlformats.org/officeDocument/2006/relationships/image" Target="../media/image549.png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87.xml"/><Relationship Id="rId21" Type="http://schemas.openxmlformats.org/officeDocument/2006/relationships/image" Target="../media/image479.png"/><Relationship Id="rId42" Type="http://schemas.openxmlformats.org/officeDocument/2006/relationships/customXml" Target="../ink/ink4649.xml"/><Relationship Id="rId63" Type="http://schemas.openxmlformats.org/officeDocument/2006/relationships/customXml" Target="../ink/ink4660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708.xml"/><Relationship Id="rId170" Type="http://schemas.openxmlformats.org/officeDocument/2006/relationships/image" Target="../media/image551.png"/><Relationship Id="rId107" Type="http://schemas.openxmlformats.org/officeDocument/2006/relationships/customXml" Target="../ink/ink4682.xml"/><Relationship Id="rId11" Type="http://schemas.openxmlformats.org/officeDocument/2006/relationships/image" Target="../media/image474.png"/><Relationship Id="rId32" Type="http://schemas.openxmlformats.org/officeDocument/2006/relationships/customXml" Target="../ink/ink4643.xml"/><Relationship Id="rId53" Type="http://schemas.openxmlformats.org/officeDocument/2006/relationships/customXml" Target="../ink/ink4655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703.xml"/><Relationship Id="rId5" Type="http://schemas.openxmlformats.org/officeDocument/2006/relationships/image" Target="../media/image470.png"/><Relationship Id="rId95" Type="http://schemas.openxmlformats.org/officeDocument/2006/relationships/customXml" Target="../ink/ink4676.xml"/><Relationship Id="rId160" Type="http://schemas.openxmlformats.org/officeDocument/2006/relationships/image" Target="../media/image546.png"/><Relationship Id="rId22" Type="http://schemas.openxmlformats.org/officeDocument/2006/relationships/customXml" Target="../ink/ink4638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698.xml"/><Relationship Id="rId85" Type="http://schemas.openxmlformats.org/officeDocument/2006/relationships/customXml" Target="../ink/ink4671.xml"/><Relationship Id="rId150" Type="http://schemas.openxmlformats.org/officeDocument/2006/relationships/image" Target="../media/image541.png"/><Relationship Id="rId171" Type="http://schemas.openxmlformats.org/officeDocument/2006/relationships/customXml" Target="../ink/ink4714.xml"/><Relationship Id="rId12" Type="http://schemas.openxmlformats.org/officeDocument/2006/relationships/customXml" Target="../ink/ink4633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693.xml"/><Relationship Id="rId54" Type="http://schemas.openxmlformats.org/officeDocument/2006/relationships/image" Target="../media/image493.png"/><Relationship Id="rId75" Type="http://schemas.openxmlformats.org/officeDocument/2006/relationships/customXml" Target="../ink/ink4666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709.xml"/><Relationship Id="rId6" Type="http://schemas.openxmlformats.org/officeDocument/2006/relationships/customXml" Target="../ink/ink4630.xml"/><Relationship Id="rId23" Type="http://schemas.openxmlformats.org/officeDocument/2006/relationships/image" Target="../media/image480.png"/><Relationship Id="rId28" Type="http://schemas.openxmlformats.org/officeDocument/2006/relationships/customXml" Target="../ink/ink4641.xml"/><Relationship Id="rId49" Type="http://schemas.openxmlformats.org/officeDocument/2006/relationships/customXml" Target="../ink/ink4653.xml"/><Relationship Id="rId114" Type="http://schemas.openxmlformats.org/officeDocument/2006/relationships/image" Target="../media/image523.png"/><Relationship Id="rId119" Type="http://schemas.openxmlformats.org/officeDocument/2006/relationships/customXml" Target="../ink/ink4688.xml"/><Relationship Id="rId44" Type="http://schemas.openxmlformats.org/officeDocument/2006/relationships/customXml" Target="../ink/ink4650.xml"/><Relationship Id="rId60" Type="http://schemas.openxmlformats.org/officeDocument/2006/relationships/image" Target="../media/image496.png"/><Relationship Id="rId65" Type="http://schemas.openxmlformats.org/officeDocument/2006/relationships/customXml" Target="../ink/ink4661.xml"/><Relationship Id="rId81" Type="http://schemas.openxmlformats.org/officeDocument/2006/relationships/customXml" Target="../ink/ink4669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696.xml"/><Relationship Id="rId151" Type="http://schemas.openxmlformats.org/officeDocument/2006/relationships/customXml" Target="../ink/ink4704.xml"/><Relationship Id="rId156" Type="http://schemas.openxmlformats.org/officeDocument/2006/relationships/image" Target="../media/image544.png"/><Relationship Id="rId177" Type="http://schemas.openxmlformats.org/officeDocument/2006/relationships/customXml" Target="../ink/ink4717.xml"/><Relationship Id="rId172" Type="http://schemas.openxmlformats.org/officeDocument/2006/relationships/image" Target="../media/image552.png"/><Relationship Id="rId13" Type="http://schemas.openxmlformats.org/officeDocument/2006/relationships/image" Target="../media/image475.png"/><Relationship Id="rId18" Type="http://schemas.openxmlformats.org/officeDocument/2006/relationships/customXml" Target="../ink/ink4636.xml"/><Relationship Id="rId39" Type="http://schemas.openxmlformats.org/officeDocument/2006/relationships/customXml" Target="../ink/ink4647.xml"/><Relationship Id="rId109" Type="http://schemas.openxmlformats.org/officeDocument/2006/relationships/customXml" Target="../ink/ink4683.xml"/><Relationship Id="rId34" Type="http://schemas.openxmlformats.org/officeDocument/2006/relationships/customXml" Target="../ink/ink4644.xml"/><Relationship Id="rId50" Type="http://schemas.openxmlformats.org/officeDocument/2006/relationships/image" Target="../media/image491.png"/><Relationship Id="rId55" Type="http://schemas.openxmlformats.org/officeDocument/2006/relationships/customXml" Target="../ink/ink4656.xml"/><Relationship Id="rId76" Type="http://schemas.openxmlformats.org/officeDocument/2006/relationships/image" Target="../media/image504.png"/><Relationship Id="rId97" Type="http://schemas.openxmlformats.org/officeDocument/2006/relationships/customXml" Target="../ink/ink4677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691.xml"/><Relationship Id="rId141" Type="http://schemas.openxmlformats.org/officeDocument/2006/relationships/customXml" Target="../ink/ink4699.xml"/><Relationship Id="rId146" Type="http://schemas.openxmlformats.org/officeDocument/2006/relationships/image" Target="../media/image539.png"/><Relationship Id="rId167" Type="http://schemas.openxmlformats.org/officeDocument/2006/relationships/customXml" Target="../ink/ink4712.xml"/><Relationship Id="rId7" Type="http://schemas.openxmlformats.org/officeDocument/2006/relationships/image" Target="../media/image471.png"/><Relationship Id="rId71" Type="http://schemas.openxmlformats.org/officeDocument/2006/relationships/customXml" Target="../ink/ink4664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628.xml"/><Relationship Id="rId29" Type="http://schemas.openxmlformats.org/officeDocument/2006/relationships/image" Target="../media/image483.png"/><Relationship Id="rId24" Type="http://schemas.openxmlformats.org/officeDocument/2006/relationships/customXml" Target="../ink/ink4639.xml"/><Relationship Id="rId40" Type="http://schemas.openxmlformats.org/officeDocument/2006/relationships/customXml" Target="../ink/ink4648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672.xml"/><Relationship Id="rId110" Type="http://schemas.openxmlformats.org/officeDocument/2006/relationships/image" Target="../media/image521.png"/><Relationship Id="rId115" Type="http://schemas.openxmlformats.org/officeDocument/2006/relationships/customXml" Target="../ink/ink4686.xml"/><Relationship Id="rId131" Type="http://schemas.openxmlformats.org/officeDocument/2006/relationships/customXml" Target="../ink/ink4694.xml"/><Relationship Id="rId136" Type="http://schemas.openxmlformats.org/officeDocument/2006/relationships/image" Target="../media/image534.png"/><Relationship Id="rId157" Type="http://schemas.openxmlformats.org/officeDocument/2006/relationships/customXml" Target="../ink/ink4707.xml"/><Relationship Id="rId178" Type="http://schemas.openxmlformats.org/officeDocument/2006/relationships/image" Target="../media/image555.png"/><Relationship Id="rId61" Type="http://schemas.openxmlformats.org/officeDocument/2006/relationships/customXml" Target="../ink/ink4659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715.xml"/><Relationship Id="rId19" Type="http://schemas.openxmlformats.org/officeDocument/2006/relationships/image" Target="../media/image478.png"/><Relationship Id="rId14" Type="http://schemas.openxmlformats.org/officeDocument/2006/relationships/customXml" Target="../ink/ink4634.xml"/><Relationship Id="rId30" Type="http://schemas.openxmlformats.org/officeDocument/2006/relationships/customXml" Target="../ink/ink4642.xml"/><Relationship Id="rId35" Type="http://schemas.openxmlformats.org/officeDocument/2006/relationships/customXml" Target="../ink/ink4645.xml"/><Relationship Id="rId56" Type="http://schemas.openxmlformats.org/officeDocument/2006/relationships/image" Target="../media/image494.png"/><Relationship Id="rId77" Type="http://schemas.openxmlformats.org/officeDocument/2006/relationships/customXml" Target="../ink/ink4667.xml"/><Relationship Id="rId100" Type="http://schemas.openxmlformats.org/officeDocument/2006/relationships/image" Target="../media/image516.png"/><Relationship Id="rId105" Type="http://schemas.openxmlformats.org/officeDocument/2006/relationships/customXml" Target="../ink/ink4681.xml"/><Relationship Id="rId126" Type="http://schemas.openxmlformats.org/officeDocument/2006/relationships/image" Target="../media/image529.png"/><Relationship Id="rId147" Type="http://schemas.openxmlformats.org/officeDocument/2006/relationships/customXml" Target="../ink/ink4702.xml"/><Relationship Id="rId168" Type="http://schemas.openxmlformats.org/officeDocument/2006/relationships/image" Target="../media/image550.png"/><Relationship Id="rId8" Type="http://schemas.openxmlformats.org/officeDocument/2006/relationships/customXml" Target="../ink/ink4631.xml"/><Relationship Id="rId51" Type="http://schemas.openxmlformats.org/officeDocument/2006/relationships/customXml" Target="../ink/ink4654.xml"/><Relationship Id="rId72" Type="http://schemas.openxmlformats.org/officeDocument/2006/relationships/image" Target="../media/image502.png"/><Relationship Id="rId93" Type="http://schemas.openxmlformats.org/officeDocument/2006/relationships/customXml" Target="../ink/ink4675.xml"/><Relationship Id="rId98" Type="http://schemas.openxmlformats.org/officeDocument/2006/relationships/image" Target="../media/image515.png"/><Relationship Id="rId121" Type="http://schemas.openxmlformats.org/officeDocument/2006/relationships/customXml" Target="../ink/ink4689.xml"/><Relationship Id="rId142" Type="http://schemas.openxmlformats.org/officeDocument/2006/relationships/image" Target="../media/image537.png"/><Relationship Id="rId163" Type="http://schemas.openxmlformats.org/officeDocument/2006/relationships/customXml" Target="../ink/ink4710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651.xml"/><Relationship Id="rId67" Type="http://schemas.openxmlformats.org/officeDocument/2006/relationships/customXml" Target="../ink/ink4662.xml"/><Relationship Id="rId116" Type="http://schemas.openxmlformats.org/officeDocument/2006/relationships/image" Target="../media/image524.png"/><Relationship Id="rId137" Type="http://schemas.openxmlformats.org/officeDocument/2006/relationships/customXml" Target="../ink/ink4697.xml"/><Relationship Id="rId158" Type="http://schemas.openxmlformats.org/officeDocument/2006/relationships/image" Target="../media/image545.png"/><Relationship Id="rId20" Type="http://schemas.openxmlformats.org/officeDocument/2006/relationships/customXml" Target="../ink/ink4637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670.xml"/><Relationship Id="rId88" Type="http://schemas.openxmlformats.org/officeDocument/2006/relationships/image" Target="../media/image510.png"/><Relationship Id="rId111" Type="http://schemas.openxmlformats.org/officeDocument/2006/relationships/customXml" Target="../ink/ink4684.xml"/><Relationship Id="rId132" Type="http://schemas.openxmlformats.org/officeDocument/2006/relationships/image" Target="../media/image532.png"/><Relationship Id="rId153" Type="http://schemas.openxmlformats.org/officeDocument/2006/relationships/customXml" Target="../ink/ink4705.xml"/><Relationship Id="rId174" Type="http://schemas.openxmlformats.org/officeDocument/2006/relationships/image" Target="../media/image553.png"/><Relationship Id="rId179" Type="http://schemas.openxmlformats.org/officeDocument/2006/relationships/customXml" Target="../ink/ink4718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657.xml"/><Relationship Id="rId106" Type="http://schemas.openxmlformats.org/officeDocument/2006/relationships/image" Target="../media/image519.png"/><Relationship Id="rId127" Type="http://schemas.openxmlformats.org/officeDocument/2006/relationships/customXml" Target="../ink/ink4692.xml"/><Relationship Id="rId10" Type="http://schemas.openxmlformats.org/officeDocument/2006/relationships/customXml" Target="../ink/ink4632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665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678.xml"/><Relationship Id="rId101" Type="http://schemas.openxmlformats.org/officeDocument/2006/relationships/customXml" Target="../ink/ink4679.xml"/><Relationship Id="rId122" Type="http://schemas.openxmlformats.org/officeDocument/2006/relationships/image" Target="../media/image527.png"/><Relationship Id="rId143" Type="http://schemas.openxmlformats.org/officeDocument/2006/relationships/customXml" Target="../ink/ink4700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713.xml"/><Relationship Id="rId4" Type="http://schemas.openxmlformats.org/officeDocument/2006/relationships/customXml" Target="../ink/ink4629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640.xml"/><Relationship Id="rId47" Type="http://schemas.openxmlformats.org/officeDocument/2006/relationships/customXml" Target="../ink/ink4652.xml"/><Relationship Id="rId68" Type="http://schemas.openxmlformats.org/officeDocument/2006/relationships/image" Target="../media/image500.png"/><Relationship Id="rId89" Type="http://schemas.openxmlformats.org/officeDocument/2006/relationships/customXml" Target="../ink/ink4673.xml"/><Relationship Id="rId112" Type="http://schemas.openxmlformats.org/officeDocument/2006/relationships/image" Target="../media/image522.png"/><Relationship Id="rId133" Type="http://schemas.openxmlformats.org/officeDocument/2006/relationships/customXml" Target="../ink/ink4695.xml"/><Relationship Id="rId154" Type="http://schemas.openxmlformats.org/officeDocument/2006/relationships/image" Target="../media/image543.png"/><Relationship Id="rId175" Type="http://schemas.openxmlformats.org/officeDocument/2006/relationships/customXml" Target="../ink/ink4716.xml"/><Relationship Id="rId16" Type="http://schemas.openxmlformats.org/officeDocument/2006/relationships/customXml" Target="../ink/ink4635.xml"/><Relationship Id="rId37" Type="http://schemas.openxmlformats.org/officeDocument/2006/relationships/customXml" Target="../ink/ink4646.xml"/><Relationship Id="rId58" Type="http://schemas.openxmlformats.org/officeDocument/2006/relationships/image" Target="../media/image495.png"/><Relationship Id="rId79" Type="http://schemas.openxmlformats.org/officeDocument/2006/relationships/customXml" Target="../ink/ink4668.xml"/><Relationship Id="rId102" Type="http://schemas.openxmlformats.org/officeDocument/2006/relationships/image" Target="../media/image517.png"/><Relationship Id="rId123" Type="http://schemas.openxmlformats.org/officeDocument/2006/relationships/customXml" Target="../ink/ink4690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711.xml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663.xml"/><Relationship Id="rId113" Type="http://schemas.openxmlformats.org/officeDocument/2006/relationships/customXml" Target="../ink/ink4685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706.xml"/><Relationship Id="rId176" Type="http://schemas.openxmlformats.org/officeDocument/2006/relationships/image" Target="../media/image554.png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658.xml"/><Relationship Id="rId103" Type="http://schemas.openxmlformats.org/officeDocument/2006/relationships/customXml" Target="../ink/ink4680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674.xml"/><Relationship Id="rId145" Type="http://schemas.openxmlformats.org/officeDocument/2006/relationships/customXml" Target="../ink/ink4701.xml"/><Relationship Id="rId166" Type="http://schemas.openxmlformats.org/officeDocument/2006/relationships/image" Target="../media/image549.pn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78.xml"/><Relationship Id="rId21" Type="http://schemas.openxmlformats.org/officeDocument/2006/relationships/image" Target="../media/image479.png"/><Relationship Id="rId42" Type="http://schemas.openxmlformats.org/officeDocument/2006/relationships/customXml" Target="../ink/ink4740.xml"/><Relationship Id="rId63" Type="http://schemas.openxmlformats.org/officeDocument/2006/relationships/customXml" Target="../ink/ink4751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799.xml"/><Relationship Id="rId170" Type="http://schemas.openxmlformats.org/officeDocument/2006/relationships/image" Target="../media/image551.png"/><Relationship Id="rId107" Type="http://schemas.openxmlformats.org/officeDocument/2006/relationships/customXml" Target="../ink/ink4773.xml"/><Relationship Id="rId11" Type="http://schemas.openxmlformats.org/officeDocument/2006/relationships/image" Target="../media/image474.png"/><Relationship Id="rId32" Type="http://schemas.openxmlformats.org/officeDocument/2006/relationships/customXml" Target="../ink/ink4734.xml"/><Relationship Id="rId53" Type="http://schemas.openxmlformats.org/officeDocument/2006/relationships/customXml" Target="../ink/ink4746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794.xml"/><Relationship Id="rId5" Type="http://schemas.openxmlformats.org/officeDocument/2006/relationships/image" Target="../media/image470.png"/><Relationship Id="rId95" Type="http://schemas.openxmlformats.org/officeDocument/2006/relationships/customXml" Target="../ink/ink4767.xml"/><Relationship Id="rId160" Type="http://schemas.openxmlformats.org/officeDocument/2006/relationships/image" Target="../media/image546.png"/><Relationship Id="rId181" Type="http://schemas.openxmlformats.org/officeDocument/2006/relationships/customXml" Target="../ink/ink4810.xml"/><Relationship Id="rId22" Type="http://schemas.openxmlformats.org/officeDocument/2006/relationships/customXml" Target="../ink/ink4729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789.xml"/><Relationship Id="rId85" Type="http://schemas.openxmlformats.org/officeDocument/2006/relationships/customXml" Target="../ink/ink4762.xml"/><Relationship Id="rId150" Type="http://schemas.openxmlformats.org/officeDocument/2006/relationships/image" Target="../media/image541.png"/><Relationship Id="rId171" Type="http://schemas.openxmlformats.org/officeDocument/2006/relationships/customXml" Target="../ink/ink4805.xml"/><Relationship Id="rId12" Type="http://schemas.openxmlformats.org/officeDocument/2006/relationships/customXml" Target="../ink/ink4724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784.xml"/><Relationship Id="rId54" Type="http://schemas.openxmlformats.org/officeDocument/2006/relationships/image" Target="../media/image493.png"/><Relationship Id="rId75" Type="http://schemas.openxmlformats.org/officeDocument/2006/relationships/customXml" Target="../ink/ink4757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800.xml"/><Relationship Id="rId182" Type="http://schemas.openxmlformats.org/officeDocument/2006/relationships/image" Target="../media/image557.png"/><Relationship Id="rId6" Type="http://schemas.openxmlformats.org/officeDocument/2006/relationships/customXml" Target="../ink/ink4721.xml"/><Relationship Id="rId23" Type="http://schemas.openxmlformats.org/officeDocument/2006/relationships/image" Target="../media/image480.png"/><Relationship Id="rId119" Type="http://schemas.openxmlformats.org/officeDocument/2006/relationships/customXml" Target="../ink/ink4779.xml"/><Relationship Id="rId44" Type="http://schemas.openxmlformats.org/officeDocument/2006/relationships/customXml" Target="../ink/ink4741.xml"/><Relationship Id="rId65" Type="http://schemas.openxmlformats.org/officeDocument/2006/relationships/customXml" Target="../ink/ink4752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51" Type="http://schemas.openxmlformats.org/officeDocument/2006/relationships/customXml" Target="../ink/ink4795.xml"/><Relationship Id="rId172" Type="http://schemas.openxmlformats.org/officeDocument/2006/relationships/image" Target="../media/image552.png"/><Relationship Id="rId13" Type="http://schemas.openxmlformats.org/officeDocument/2006/relationships/image" Target="../media/image475.png"/><Relationship Id="rId18" Type="http://schemas.openxmlformats.org/officeDocument/2006/relationships/customXml" Target="../ink/ink4727.xml"/><Relationship Id="rId39" Type="http://schemas.openxmlformats.org/officeDocument/2006/relationships/customXml" Target="../ink/ink4738.xml"/><Relationship Id="rId109" Type="http://schemas.openxmlformats.org/officeDocument/2006/relationships/customXml" Target="../ink/ink4774.xml"/><Relationship Id="rId34" Type="http://schemas.openxmlformats.org/officeDocument/2006/relationships/customXml" Target="../ink/ink4735.xml"/><Relationship Id="rId50" Type="http://schemas.openxmlformats.org/officeDocument/2006/relationships/image" Target="../media/image491.png"/><Relationship Id="rId55" Type="http://schemas.openxmlformats.org/officeDocument/2006/relationships/customXml" Target="../ink/ink4747.xml"/><Relationship Id="rId76" Type="http://schemas.openxmlformats.org/officeDocument/2006/relationships/image" Target="../media/image504.png"/><Relationship Id="rId97" Type="http://schemas.openxmlformats.org/officeDocument/2006/relationships/customXml" Target="../ink/ink4768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782.xml"/><Relationship Id="rId141" Type="http://schemas.openxmlformats.org/officeDocument/2006/relationships/customXml" Target="../ink/ink4790.xml"/><Relationship Id="rId146" Type="http://schemas.openxmlformats.org/officeDocument/2006/relationships/image" Target="../media/image539.png"/><Relationship Id="rId167" Type="http://schemas.openxmlformats.org/officeDocument/2006/relationships/customXml" Target="../ink/ink4803.xml"/><Relationship Id="rId188" Type="http://schemas.openxmlformats.org/officeDocument/2006/relationships/image" Target="../media/image560.png"/><Relationship Id="rId7" Type="http://schemas.openxmlformats.org/officeDocument/2006/relationships/image" Target="../media/image471.png"/><Relationship Id="rId71" Type="http://schemas.openxmlformats.org/officeDocument/2006/relationships/customXml" Target="../ink/ink4755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183" Type="http://schemas.openxmlformats.org/officeDocument/2006/relationships/customXml" Target="../ink/ink4811.xml"/><Relationship Id="rId2" Type="http://schemas.openxmlformats.org/officeDocument/2006/relationships/customXml" Target="../ink/ink4719.xml"/><Relationship Id="rId29" Type="http://schemas.openxmlformats.org/officeDocument/2006/relationships/image" Target="../media/image483.png"/><Relationship Id="rId24" Type="http://schemas.openxmlformats.org/officeDocument/2006/relationships/customXml" Target="../ink/ink4730.xml"/><Relationship Id="rId40" Type="http://schemas.openxmlformats.org/officeDocument/2006/relationships/customXml" Target="../ink/ink4739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763.xml"/><Relationship Id="rId110" Type="http://schemas.openxmlformats.org/officeDocument/2006/relationships/image" Target="../media/image521.png"/><Relationship Id="rId115" Type="http://schemas.openxmlformats.org/officeDocument/2006/relationships/customXml" Target="../ink/ink4777.xml"/><Relationship Id="rId131" Type="http://schemas.openxmlformats.org/officeDocument/2006/relationships/customXml" Target="../ink/ink4785.xml"/><Relationship Id="rId136" Type="http://schemas.openxmlformats.org/officeDocument/2006/relationships/image" Target="../media/image534.png"/><Relationship Id="rId157" Type="http://schemas.openxmlformats.org/officeDocument/2006/relationships/customXml" Target="../ink/ink4798.xml"/><Relationship Id="rId178" Type="http://schemas.openxmlformats.org/officeDocument/2006/relationships/image" Target="../media/image555.png"/><Relationship Id="rId61" Type="http://schemas.openxmlformats.org/officeDocument/2006/relationships/customXml" Target="../ink/ink4750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806.xml"/><Relationship Id="rId19" Type="http://schemas.openxmlformats.org/officeDocument/2006/relationships/image" Target="../media/image478.png"/><Relationship Id="rId14" Type="http://schemas.openxmlformats.org/officeDocument/2006/relationships/customXml" Target="../ink/ink4725.xml"/><Relationship Id="rId30" Type="http://schemas.openxmlformats.org/officeDocument/2006/relationships/customXml" Target="../ink/ink4733.xml"/><Relationship Id="rId35" Type="http://schemas.openxmlformats.org/officeDocument/2006/relationships/customXml" Target="../ink/ink4736.xml"/><Relationship Id="rId56" Type="http://schemas.openxmlformats.org/officeDocument/2006/relationships/image" Target="../media/image494.png"/><Relationship Id="rId77" Type="http://schemas.openxmlformats.org/officeDocument/2006/relationships/customXml" Target="../ink/ink4758.xml"/><Relationship Id="rId100" Type="http://schemas.openxmlformats.org/officeDocument/2006/relationships/image" Target="../media/image516.png"/><Relationship Id="rId105" Type="http://schemas.openxmlformats.org/officeDocument/2006/relationships/customXml" Target="../ink/ink4772.xml"/><Relationship Id="rId126" Type="http://schemas.openxmlformats.org/officeDocument/2006/relationships/image" Target="../media/image529.png"/><Relationship Id="rId147" Type="http://schemas.openxmlformats.org/officeDocument/2006/relationships/customXml" Target="../ink/ink4793.xml"/><Relationship Id="rId168" Type="http://schemas.openxmlformats.org/officeDocument/2006/relationships/image" Target="../media/image550.png"/><Relationship Id="rId8" Type="http://schemas.openxmlformats.org/officeDocument/2006/relationships/customXml" Target="../ink/ink4722.xml"/><Relationship Id="rId51" Type="http://schemas.openxmlformats.org/officeDocument/2006/relationships/customXml" Target="../ink/ink4745.xml"/><Relationship Id="rId72" Type="http://schemas.openxmlformats.org/officeDocument/2006/relationships/image" Target="../media/image502.png"/><Relationship Id="rId93" Type="http://schemas.openxmlformats.org/officeDocument/2006/relationships/customXml" Target="../ink/ink4766.xml"/><Relationship Id="rId98" Type="http://schemas.openxmlformats.org/officeDocument/2006/relationships/image" Target="../media/image515.png"/><Relationship Id="rId121" Type="http://schemas.openxmlformats.org/officeDocument/2006/relationships/customXml" Target="../ink/ink4780.xml"/><Relationship Id="rId142" Type="http://schemas.openxmlformats.org/officeDocument/2006/relationships/image" Target="../media/image537.png"/><Relationship Id="rId163" Type="http://schemas.openxmlformats.org/officeDocument/2006/relationships/customXml" Target="../ink/ink4801.xml"/><Relationship Id="rId184" Type="http://schemas.openxmlformats.org/officeDocument/2006/relationships/image" Target="../media/image558.png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742.xml"/><Relationship Id="rId67" Type="http://schemas.openxmlformats.org/officeDocument/2006/relationships/customXml" Target="../ink/ink4753.xml"/><Relationship Id="rId116" Type="http://schemas.openxmlformats.org/officeDocument/2006/relationships/image" Target="../media/image524.png"/><Relationship Id="rId137" Type="http://schemas.openxmlformats.org/officeDocument/2006/relationships/customXml" Target="../ink/ink4788.xml"/><Relationship Id="rId158" Type="http://schemas.openxmlformats.org/officeDocument/2006/relationships/image" Target="../media/image545.png"/><Relationship Id="rId20" Type="http://schemas.openxmlformats.org/officeDocument/2006/relationships/customXml" Target="../ink/ink4728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761.xml"/><Relationship Id="rId88" Type="http://schemas.openxmlformats.org/officeDocument/2006/relationships/image" Target="../media/image510.png"/><Relationship Id="rId111" Type="http://schemas.openxmlformats.org/officeDocument/2006/relationships/customXml" Target="../ink/ink4775.xml"/><Relationship Id="rId132" Type="http://schemas.openxmlformats.org/officeDocument/2006/relationships/image" Target="../media/image532.png"/><Relationship Id="rId153" Type="http://schemas.openxmlformats.org/officeDocument/2006/relationships/customXml" Target="../ink/ink4796.xml"/><Relationship Id="rId174" Type="http://schemas.openxmlformats.org/officeDocument/2006/relationships/image" Target="../media/image553.png"/><Relationship Id="rId179" Type="http://schemas.openxmlformats.org/officeDocument/2006/relationships/customXml" Target="../ink/ink4809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748.xml"/><Relationship Id="rId106" Type="http://schemas.openxmlformats.org/officeDocument/2006/relationships/image" Target="../media/image519.png"/><Relationship Id="rId127" Type="http://schemas.openxmlformats.org/officeDocument/2006/relationships/customXml" Target="../ink/ink4783.xml"/><Relationship Id="rId10" Type="http://schemas.openxmlformats.org/officeDocument/2006/relationships/customXml" Target="../ink/ink4723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756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769.xml"/><Relationship Id="rId101" Type="http://schemas.openxmlformats.org/officeDocument/2006/relationships/customXml" Target="../ink/ink4770.xml"/><Relationship Id="rId122" Type="http://schemas.openxmlformats.org/officeDocument/2006/relationships/image" Target="../media/image527.png"/><Relationship Id="rId143" Type="http://schemas.openxmlformats.org/officeDocument/2006/relationships/customXml" Target="../ink/ink4791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804.xml"/><Relationship Id="rId185" Type="http://schemas.openxmlformats.org/officeDocument/2006/relationships/customXml" Target="../ink/ink4812.xml"/><Relationship Id="rId4" Type="http://schemas.openxmlformats.org/officeDocument/2006/relationships/customXml" Target="../ink/ink4720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731.xml"/><Relationship Id="rId47" Type="http://schemas.openxmlformats.org/officeDocument/2006/relationships/customXml" Target="../ink/ink4743.xml"/><Relationship Id="rId68" Type="http://schemas.openxmlformats.org/officeDocument/2006/relationships/image" Target="../media/image500.png"/><Relationship Id="rId89" Type="http://schemas.openxmlformats.org/officeDocument/2006/relationships/customXml" Target="../ink/ink4764.xml"/><Relationship Id="rId112" Type="http://schemas.openxmlformats.org/officeDocument/2006/relationships/image" Target="../media/image522.png"/><Relationship Id="rId133" Type="http://schemas.openxmlformats.org/officeDocument/2006/relationships/customXml" Target="../ink/ink4786.xml"/><Relationship Id="rId154" Type="http://schemas.openxmlformats.org/officeDocument/2006/relationships/image" Target="../media/image543.png"/><Relationship Id="rId175" Type="http://schemas.openxmlformats.org/officeDocument/2006/relationships/customXml" Target="../ink/ink4807.xml"/><Relationship Id="rId16" Type="http://schemas.openxmlformats.org/officeDocument/2006/relationships/customXml" Target="../ink/ink4726.xml"/><Relationship Id="rId37" Type="http://schemas.openxmlformats.org/officeDocument/2006/relationships/customXml" Target="../ink/ink4737.xml"/><Relationship Id="rId58" Type="http://schemas.openxmlformats.org/officeDocument/2006/relationships/image" Target="../media/image495.png"/><Relationship Id="rId79" Type="http://schemas.openxmlformats.org/officeDocument/2006/relationships/customXml" Target="../ink/ink4759.xml"/><Relationship Id="rId102" Type="http://schemas.openxmlformats.org/officeDocument/2006/relationships/image" Target="../media/image517.png"/><Relationship Id="rId123" Type="http://schemas.openxmlformats.org/officeDocument/2006/relationships/customXml" Target="../ink/ink4781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802.xml"/><Relationship Id="rId186" Type="http://schemas.openxmlformats.org/officeDocument/2006/relationships/image" Target="../media/image559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754.xml"/><Relationship Id="rId113" Type="http://schemas.openxmlformats.org/officeDocument/2006/relationships/customXml" Target="../ink/ink4776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797.xml"/><Relationship Id="rId176" Type="http://schemas.openxmlformats.org/officeDocument/2006/relationships/image" Target="../media/image554.png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749.xml"/><Relationship Id="rId103" Type="http://schemas.openxmlformats.org/officeDocument/2006/relationships/customXml" Target="../ink/ink4771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765.xml"/><Relationship Id="rId145" Type="http://schemas.openxmlformats.org/officeDocument/2006/relationships/customXml" Target="../ink/ink4792.xml"/><Relationship Id="rId166" Type="http://schemas.openxmlformats.org/officeDocument/2006/relationships/image" Target="../media/image549.png"/><Relationship Id="rId187" Type="http://schemas.openxmlformats.org/officeDocument/2006/relationships/customXml" Target="../ink/ink481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732.xml"/><Relationship Id="rId49" Type="http://schemas.openxmlformats.org/officeDocument/2006/relationships/customXml" Target="../ink/ink4744.xml"/><Relationship Id="rId114" Type="http://schemas.openxmlformats.org/officeDocument/2006/relationships/image" Target="../media/image523.png"/><Relationship Id="rId60" Type="http://schemas.openxmlformats.org/officeDocument/2006/relationships/image" Target="../media/image496.png"/><Relationship Id="rId81" Type="http://schemas.openxmlformats.org/officeDocument/2006/relationships/customXml" Target="../ink/ink4760.xml"/><Relationship Id="rId135" Type="http://schemas.openxmlformats.org/officeDocument/2006/relationships/customXml" Target="../ink/ink4787.xml"/><Relationship Id="rId156" Type="http://schemas.openxmlformats.org/officeDocument/2006/relationships/image" Target="../media/image544.png"/><Relationship Id="rId177" Type="http://schemas.openxmlformats.org/officeDocument/2006/relationships/customXml" Target="../ink/ink4808.xml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73.xml"/><Relationship Id="rId21" Type="http://schemas.openxmlformats.org/officeDocument/2006/relationships/image" Target="../media/image479.png"/><Relationship Id="rId42" Type="http://schemas.openxmlformats.org/officeDocument/2006/relationships/customXml" Target="../ink/ink4835.xml"/><Relationship Id="rId63" Type="http://schemas.openxmlformats.org/officeDocument/2006/relationships/customXml" Target="../ink/ink4846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894.xml"/><Relationship Id="rId170" Type="http://schemas.openxmlformats.org/officeDocument/2006/relationships/image" Target="../media/image551.png"/><Relationship Id="rId191" Type="http://schemas.openxmlformats.org/officeDocument/2006/relationships/customXml" Target="../ink/ink4910.xml"/><Relationship Id="rId107" Type="http://schemas.openxmlformats.org/officeDocument/2006/relationships/customXml" Target="../ink/ink4868.xml"/><Relationship Id="rId11" Type="http://schemas.openxmlformats.org/officeDocument/2006/relationships/image" Target="../media/image474.png"/><Relationship Id="rId32" Type="http://schemas.openxmlformats.org/officeDocument/2006/relationships/customXml" Target="../ink/ink4829.xml"/><Relationship Id="rId53" Type="http://schemas.openxmlformats.org/officeDocument/2006/relationships/customXml" Target="../ink/ink4841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889.xml"/><Relationship Id="rId5" Type="http://schemas.openxmlformats.org/officeDocument/2006/relationships/image" Target="../media/image470.png"/><Relationship Id="rId95" Type="http://schemas.openxmlformats.org/officeDocument/2006/relationships/customXml" Target="../ink/ink4862.xml"/><Relationship Id="rId160" Type="http://schemas.openxmlformats.org/officeDocument/2006/relationships/image" Target="../media/image546.png"/><Relationship Id="rId181" Type="http://schemas.openxmlformats.org/officeDocument/2006/relationships/customXml" Target="../ink/ink4905.xml"/><Relationship Id="rId22" Type="http://schemas.openxmlformats.org/officeDocument/2006/relationships/customXml" Target="../ink/ink4824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884.xml"/><Relationship Id="rId85" Type="http://schemas.openxmlformats.org/officeDocument/2006/relationships/customXml" Target="../ink/ink4857.xml"/><Relationship Id="rId150" Type="http://schemas.openxmlformats.org/officeDocument/2006/relationships/image" Target="../media/image541.png"/><Relationship Id="rId171" Type="http://schemas.openxmlformats.org/officeDocument/2006/relationships/customXml" Target="../ink/ink4900.xml"/><Relationship Id="rId192" Type="http://schemas.openxmlformats.org/officeDocument/2006/relationships/image" Target="../media/image562.png"/><Relationship Id="rId12" Type="http://schemas.openxmlformats.org/officeDocument/2006/relationships/customXml" Target="../ink/ink4819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879.xml"/><Relationship Id="rId54" Type="http://schemas.openxmlformats.org/officeDocument/2006/relationships/image" Target="../media/image493.png"/><Relationship Id="rId75" Type="http://schemas.openxmlformats.org/officeDocument/2006/relationships/customXml" Target="../ink/ink4852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895.xml"/><Relationship Id="rId182" Type="http://schemas.openxmlformats.org/officeDocument/2006/relationships/image" Target="../media/image557.png"/><Relationship Id="rId6" Type="http://schemas.openxmlformats.org/officeDocument/2006/relationships/customXml" Target="../ink/ink4816.xml"/><Relationship Id="rId23" Type="http://schemas.openxmlformats.org/officeDocument/2006/relationships/image" Target="../media/image480.png"/><Relationship Id="rId119" Type="http://schemas.openxmlformats.org/officeDocument/2006/relationships/customXml" Target="../ink/ink4874.xml"/><Relationship Id="rId44" Type="http://schemas.openxmlformats.org/officeDocument/2006/relationships/customXml" Target="../ink/ink4836.xml"/><Relationship Id="rId65" Type="http://schemas.openxmlformats.org/officeDocument/2006/relationships/customXml" Target="../ink/ink4847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51" Type="http://schemas.openxmlformats.org/officeDocument/2006/relationships/customXml" Target="../ink/ink4890.xml"/><Relationship Id="rId172" Type="http://schemas.openxmlformats.org/officeDocument/2006/relationships/image" Target="../media/image552.png"/><Relationship Id="rId193" Type="http://schemas.openxmlformats.org/officeDocument/2006/relationships/customXml" Target="../ink/ink4911.xml"/><Relationship Id="rId13" Type="http://schemas.openxmlformats.org/officeDocument/2006/relationships/image" Target="../media/image475.png"/><Relationship Id="rId109" Type="http://schemas.openxmlformats.org/officeDocument/2006/relationships/customXml" Target="../ink/ink4869.xml"/><Relationship Id="rId34" Type="http://schemas.openxmlformats.org/officeDocument/2006/relationships/customXml" Target="../ink/ink4830.xml"/><Relationship Id="rId50" Type="http://schemas.openxmlformats.org/officeDocument/2006/relationships/image" Target="../media/image491.png"/><Relationship Id="rId55" Type="http://schemas.openxmlformats.org/officeDocument/2006/relationships/customXml" Target="../ink/ink4842.xml"/><Relationship Id="rId76" Type="http://schemas.openxmlformats.org/officeDocument/2006/relationships/image" Target="../media/image504.png"/><Relationship Id="rId97" Type="http://schemas.openxmlformats.org/officeDocument/2006/relationships/customXml" Target="../ink/ink4863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877.xml"/><Relationship Id="rId141" Type="http://schemas.openxmlformats.org/officeDocument/2006/relationships/customXml" Target="../ink/ink4885.xml"/><Relationship Id="rId146" Type="http://schemas.openxmlformats.org/officeDocument/2006/relationships/image" Target="../media/image539.png"/><Relationship Id="rId167" Type="http://schemas.openxmlformats.org/officeDocument/2006/relationships/customXml" Target="../ink/ink4898.xml"/><Relationship Id="rId188" Type="http://schemas.openxmlformats.org/officeDocument/2006/relationships/image" Target="../media/image560.png"/><Relationship Id="rId7" Type="http://schemas.openxmlformats.org/officeDocument/2006/relationships/image" Target="../media/image471.png"/><Relationship Id="rId71" Type="http://schemas.openxmlformats.org/officeDocument/2006/relationships/customXml" Target="../ink/ink4850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183" Type="http://schemas.openxmlformats.org/officeDocument/2006/relationships/customXml" Target="../ink/ink4906.xml"/><Relationship Id="rId2" Type="http://schemas.openxmlformats.org/officeDocument/2006/relationships/customXml" Target="../ink/ink4814.xml"/><Relationship Id="rId29" Type="http://schemas.openxmlformats.org/officeDocument/2006/relationships/image" Target="../media/image483.png"/><Relationship Id="rId24" Type="http://schemas.openxmlformats.org/officeDocument/2006/relationships/customXml" Target="../ink/ink4825.xml"/><Relationship Id="rId40" Type="http://schemas.openxmlformats.org/officeDocument/2006/relationships/customXml" Target="../ink/ink4834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858.xml"/><Relationship Id="rId110" Type="http://schemas.openxmlformats.org/officeDocument/2006/relationships/image" Target="../media/image521.png"/><Relationship Id="rId115" Type="http://schemas.openxmlformats.org/officeDocument/2006/relationships/customXml" Target="../ink/ink4872.xml"/><Relationship Id="rId131" Type="http://schemas.openxmlformats.org/officeDocument/2006/relationships/customXml" Target="../ink/ink4880.xml"/><Relationship Id="rId136" Type="http://schemas.openxmlformats.org/officeDocument/2006/relationships/image" Target="../media/image534.png"/><Relationship Id="rId157" Type="http://schemas.openxmlformats.org/officeDocument/2006/relationships/customXml" Target="../ink/ink4893.xml"/><Relationship Id="rId178" Type="http://schemas.openxmlformats.org/officeDocument/2006/relationships/image" Target="../media/image555.png"/><Relationship Id="rId61" Type="http://schemas.openxmlformats.org/officeDocument/2006/relationships/customXml" Target="../ink/ink4845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901.xml"/><Relationship Id="rId194" Type="http://schemas.openxmlformats.org/officeDocument/2006/relationships/image" Target="../media/image563.png"/><Relationship Id="rId19" Type="http://schemas.openxmlformats.org/officeDocument/2006/relationships/image" Target="../media/image478.png"/><Relationship Id="rId14" Type="http://schemas.openxmlformats.org/officeDocument/2006/relationships/customXml" Target="../ink/ink4820.xml"/><Relationship Id="rId30" Type="http://schemas.openxmlformats.org/officeDocument/2006/relationships/customXml" Target="../ink/ink4828.xml"/><Relationship Id="rId35" Type="http://schemas.openxmlformats.org/officeDocument/2006/relationships/customXml" Target="../ink/ink4831.xml"/><Relationship Id="rId56" Type="http://schemas.openxmlformats.org/officeDocument/2006/relationships/image" Target="../media/image494.png"/><Relationship Id="rId77" Type="http://schemas.openxmlformats.org/officeDocument/2006/relationships/customXml" Target="../ink/ink4853.xml"/><Relationship Id="rId100" Type="http://schemas.openxmlformats.org/officeDocument/2006/relationships/image" Target="../media/image516.png"/><Relationship Id="rId105" Type="http://schemas.openxmlformats.org/officeDocument/2006/relationships/customXml" Target="../ink/ink4867.xml"/><Relationship Id="rId126" Type="http://schemas.openxmlformats.org/officeDocument/2006/relationships/image" Target="../media/image529.png"/><Relationship Id="rId147" Type="http://schemas.openxmlformats.org/officeDocument/2006/relationships/customXml" Target="../ink/ink4888.xml"/><Relationship Id="rId168" Type="http://schemas.openxmlformats.org/officeDocument/2006/relationships/image" Target="../media/image550.png"/><Relationship Id="rId8" Type="http://schemas.openxmlformats.org/officeDocument/2006/relationships/customXml" Target="../ink/ink4817.xml"/><Relationship Id="rId51" Type="http://schemas.openxmlformats.org/officeDocument/2006/relationships/customXml" Target="../ink/ink4840.xml"/><Relationship Id="rId72" Type="http://schemas.openxmlformats.org/officeDocument/2006/relationships/image" Target="../media/image502.png"/><Relationship Id="rId93" Type="http://schemas.openxmlformats.org/officeDocument/2006/relationships/customXml" Target="../ink/ink4861.xml"/><Relationship Id="rId98" Type="http://schemas.openxmlformats.org/officeDocument/2006/relationships/image" Target="../media/image515.png"/><Relationship Id="rId121" Type="http://schemas.openxmlformats.org/officeDocument/2006/relationships/customXml" Target="../ink/ink4875.xml"/><Relationship Id="rId142" Type="http://schemas.openxmlformats.org/officeDocument/2006/relationships/image" Target="../media/image537.png"/><Relationship Id="rId163" Type="http://schemas.openxmlformats.org/officeDocument/2006/relationships/customXml" Target="../ink/ink4896.xml"/><Relationship Id="rId184" Type="http://schemas.openxmlformats.org/officeDocument/2006/relationships/image" Target="../media/image558.png"/><Relationship Id="rId189" Type="http://schemas.openxmlformats.org/officeDocument/2006/relationships/customXml" Target="../ink/ink4909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837.xml"/><Relationship Id="rId67" Type="http://schemas.openxmlformats.org/officeDocument/2006/relationships/customXml" Target="../ink/ink4848.xml"/><Relationship Id="rId116" Type="http://schemas.openxmlformats.org/officeDocument/2006/relationships/image" Target="../media/image524.png"/><Relationship Id="rId137" Type="http://schemas.openxmlformats.org/officeDocument/2006/relationships/customXml" Target="../ink/ink4883.xml"/><Relationship Id="rId158" Type="http://schemas.openxmlformats.org/officeDocument/2006/relationships/image" Target="../media/image545.png"/><Relationship Id="rId20" Type="http://schemas.openxmlformats.org/officeDocument/2006/relationships/customXml" Target="../ink/ink4823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856.xml"/><Relationship Id="rId88" Type="http://schemas.openxmlformats.org/officeDocument/2006/relationships/image" Target="../media/image510.png"/><Relationship Id="rId111" Type="http://schemas.openxmlformats.org/officeDocument/2006/relationships/customXml" Target="../ink/ink4870.xml"/><Relationship Id="rId132" Type="http://schemas.openxmlformats.org/officeDocument/2006/relationships/image" Target="../media/image532.png"/><Relationship Id="rId153" Type="http://schemas.openxmlformats.org/officeDocument/2006/relationships/customXml" Target="../ink/ink4891.xml"/><Relationship Id="rId174" Type="http://schemas.openxmlformats.org/officeDocument/2006/relationships/image" Target="../media/image553.png"/><Relationship Id="rId179" Type="http://schemas.openxmlformats.org/officeDocument/2006/relationships/customXml" Target="../ink/ink4904.xml"/><Relationship Id="rId190" Type="http://schemas.openxmlformats.org/officeDocument/2006/relationships/image" Target="../media/image561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843.xml"/><Relationship Id="rId106" Type="http://schemas.openxmlformats.org/officeDocument/2006/relationships/image" Target="../media/image519.png"/><Relationship Id="rId127" Type="http://schemas.openxmlformats.org/officeDocument/2006/relationships/customXml" Target="../ink/ink4878.xml"/><Relationship Id="rId10" Type="http://schemas.openxmlformats.org/officeDocument/2006/relationships/customXml" Target="../ink/ink4818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851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864.xml"/><Relationship Id="rId101" Type="http://schemas.openxmlformats.org/officeDocument/2006/relationships/customXml" Target="../ink/ink4865.xml"/><Relationship Id="rId122" Type="http://schemas.openxmlformats.org/officeDocument/2006/relationships/image" Target="../media/image527.png"/><Relationship Id="rId143" Type="http://schemas.openxmlformats.org/officeDocument/2006/relationships/customXml" Target="../ink/ink4886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899.xml"/><Relationship Id="rId185" Type="http://schemas.openxmlformats.org/officeDocument/2006/relationships/customXml" Target="../ink/ink4907.xml"/><Relationship Id="rId4" Type="http://schemas.openxmlformats.org/officeDocument/2006/relationships/customXml" Target="../ink/ink4815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826.xml"/><Relationship Id="rId47" Type="http://schemas.openxmlformats.org/officeDocument/2006/relationships/customXml" Target="../ink/ink4838.xml"/><Relationship Id="rId68" Type="http://schemas.openxmlformats.org/officeDocument/2006/relationships/image" Target="../media/image500.png"/><Relationship Id="rId89" Type="http://schemas.openxmlformats.org/officeDocument/2006/relationships/customXml" Target="../ink/ink4859.xml"/><Relationship Id="rId112" Type="http://schemas.openxmlformats.org/officeDocument/2006/relationships/image" Target="../media/image522.png"/><Relationship Id="rId133" Type="http://schemas.openxmlformats.org/officeDocument/2006/relationships/customXml" Target="../ink/ink4881.xml"/><Relationship Id="rId154" Type="http://schemas.openxmlformats.org/officeDocument/2006/relationships/image" Target="../media/image543.png"/><Relationship Id="rId175" Type="http://schemas.openxmlformats.org/officeDocument/2006/relationships/customXml" Target="../ink/ink4902.xml"/><Relationship Id="rId16" Type="http://schemas.openxmlformats.org/officeDocument/2006/relationships/customXml" Target="../ink/ink4821.xml"/><Relationship Id="rId37" Type="http://schemas.openxmlformats.org/officeDocument/2006/relationships/customXml" Target="../ink/ink4832.xml"/><Relationship Id="rId58" Type="http://schemas.openxmlformats.org/officeDocument/2006/relationships/image" Target="../media/image495.png"/><Relationship Id="rId79" Type="http://schemas.openxmlformats.org/officeDocument/2006/relationships/customXml" Target="../ink/ink4854.xml"/><Relationship Id="rId102" Type="http://schemas.openxmlformats.org/officeDocument/2006/relationships/image" Target="../media/image517.png"/><Relationship Id="rId123" Type="http://schemas.openxmlformats.org/officeDocument/2006/relationships/customXml" Target="../ink/ink4876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897.xml"/><Relationship Id="rId186" Type="http://schemas.openxmlformats.org/officeDocument/2006/relationships/image" Target="../media/image559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849.xml"/><Relationship Id="rId113" Type="http://schemas.openxmlformats.org/officeDocument/2006/relationships/customXml" Target="../ink/ink4871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892.xml"/><Relationship Id="rId176" Type="http://schemas.openxmlformats.org/officeDocument/2006/relationships/image" Target="../media/image554.png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844.xml"/><Relationship Id="rId103" Type="http://schemas.openxmlformats.org/officeDocument/2006/relationships/customXml" Target="../ink/ink4866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860.xml"/><Relationship Id="rId145" Type="http://schemas.openxmlformats.org/officeDocument/2006/relationships/customXml" Target="../ink/ink4887.xml"/><Relationship Id="rId166" Type="http://schemas.openxmlformats.org/officeDocument/2006/relationships/image" Target="../media/image549.png"/><Relationship Id="rId187" Type="http://schemas.openxmlformats.org/officeDocument/2006/relationships/customXml" Target="../ink/ink4908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827.xml"/><Relationship Id="rId49" Type="http://schemas.openxmlformats.org/officeDocument/2006/relationships/customXml" Target="../ink/ink4839.xml"/><Relationship Id="rId114" Type="http://schemas.openxmlformats.org/officeDocument/2006/relationships/image" Target="../media/image523.png"/><Relationship Id="rId60" Type="http://schemas.openxmlformats.org/officeDocument/2006/relationships/image" Target="../media/image496.png"/><Relationship Id="rId81" Type="http://schemas.openxmlformats.org/officeDocument/2006/relationships/customXml" Target="../ink/ink4855.xml"/><Relationship Id="rId135" Type="http://schemas.openxmlformats.org/officeDocument/2006/relationships/customXml" Target="../ink/ink4882.xml"/><Relationship Id="rId156" Type="http://schemas.openxmlformats.org/officeDocument/2006/relationships/image" Target="../media/image544.png"/><Relationship Id="rId177" Type="http://schemas.openxmlformats.org/officeDocument/2006/relationships/customXml" Target="../ink/ink4903.xml"/><Relationship Id="rId18" Type="http://schemas.openxmlformats.org/officeDocument/2006/relationships/customXml" Target="../ink/ink4822.xml"/><Relationship Id="rId39" Type="http://schemas.openxmlformats.org/officeDocument/2006/relationships/customXml" Target="../ink/ink4833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7.xml"/><Relationship Id="rId21" Type="http://schemas.openxmlformats.org/officeDocument/2006/relationships/image" Target="../media/image17.png"/><Relationship Id="rId42" Type="http://schemas.openxmlformats.org/officeDocument/2006/relationships/customXml" Target="../ink/ink145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158.xml"/><Relationship Id="rId84" Type="http://schemas.openxmlformats.org/officeDocument/2006/relationships/customXml" Target="../ink/ink166.xml"/><Relationship Id="rId89" Type="http://schemas.openxmlformats.org/officeDocument/2006/relationships/image" Target="../media/image51.png"/><Relationship Id="rId16" Type="http://schemas.openxmlformats.org/officeDocument/2006/relationships/customXml" Target="../ink/ink132.xml"/><Relationship Id="rId11" Type="http://schemas.openxmlformats.org/officeDocument/2006/relationships/image" Target="../media/image12.png"/><Relationship Id="rId32" Type="http://schemas.openxmlformats.org/officeDocument/2006/relationships/customXml" Target="../ink/ink140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153.xml"/><Relationship Id="rId74" Type="http://schemas.openxmlformats.org/officeDocument/2006/relationships/customXml" Target="../ink/ink161.xml"/><Relationship Id="rId79" Type="http://schemas.openxmlformats.org/officeDocument/2006/relationships/image" Target="../media/image46.png"/><Relationship Id="rId5" Type="http://schemas.openxmlformats.org/officeDocument/2006/relationships/image" Target="../media/image9.png"/><Relationship Id="rId90" Type="http://schemas.openxmlformats.org/officeDocument/2006/relationships/customXml" Target="../ink/ink169.xml"/><Relationship Id="rId14" Type="http://schemas.openxmlformats.org/officeDocument/2006/relationships/customXml" Target="../ink/ink131.xml"/><Relationship Id="rId22" Type="http://schemas.openxmlformats.org/officeDocument/2006/relationships/customXml" Target="../ink/ink135.xml"/><Relationship Id="rId27" Type="http://schemas.openxmlformats.org/officeDocument/2006/relationships/image" Target="../media/image20.png"/><Relationship Id="rId30" Type="http://schemas.openxmlformats.org/officeDocument/2006/relationships/customXml" Target="../ink/ink139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48" Type="http://schemas.openxmlformats.org/officeDocument/2006/relationships/customXml" Target="../ink/ink148.xml"/><Relationship Id="rId56" Type="http://schemas.openxmlformats.org/officeDocument/2006/relationships/customXml" Target="../ink/ink152.xml"/><Relationship Id="rId64" Type="http://schemas.openxmlformats.org/officeDocument/2006/relationships/customXml" Target="../ink/ink156.xml"/><Relationship Id="rId69" Type="http://schemas.openxmlformats.org/officeDocument/2006/relationships/image" Target="../media/image41.png"/><Relationship Id="rId77" Type="http://schemas.openxmlformats.org/officeDocument/2006/relationships/image" Target="../media/image45.png"/><Relationship Id="rId8" Type="http://schemas.openxmlformats.org/officeDocument/2006/relationships/customXml" Target="../ink/ink128.xml"/><Relationship Id="rId51" Type="http://schemas.openxmlformats.org/officeDocument/2006/relationships/image" Target="../media/image32.png"/><Relationship Id="rId72" Type="http://schemas.openxmlformats.org/officeDocument/2006/relationships/customXml" Target="../ink/ink160.xml"/><Relationship Id="rId80" Type="http://schemas.openxmlformats.org/officeDocument/2006/relationships/customXml" Target="../ink/ink164.xml"/><Relationship Id="rId85" Type="http://schemas.openxmlformats.org/officeDocument/2006/relationships/image" Target="../media/image49.png"/><Relationship Id="rId3" Type="http://schemas.openxmlformats.org/officeDocument/2006/relationships/image" Target="../media/image8.png"/><Relationship Id="rId12" Type="http://schemas.openxmlformats.org/officeDocument/2006/relationships/customXml" Target="../ink/ink130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143.xml"/><Relationship Id="rId46" Type="http://schemas.openxmlformats.org/officeDocument/2006/relationships/customXml" Target="../ink/ink147.xml"/><Relationship Id="rId59" Type="http://schemas.openxmlformats.org/officeDocument/2006/relationships/image" Target="../media/image36.png"/><Relationship Id="rId67" Type="http://schemas.openxmlformats.org/officeDocument/2006/relationships/image" Target="../media/image40.png"/><Relationship Id="rId20" Type="http://schemas.openxmlformats.org/officeDocument/2006/relationships/customXml" Target="../ink/ink134.xml"/><Relationship Id="rId41" Type="http://schemas.openxmlformats.org/officeDocument/2006/relationships/image" Target="../media/image27.png"/><Relationship Id="rId54" Type="http://schemas.openxmlformats.org/officeDocument/2006/relationships/customXml" Target="../ink/ink151.xml"/><Relationship Id="rId62" Type="http://schemas.openxmlformats.org/officeDocument/2006/relationships/customXml" Target="../ink/ink155.xml"/><Relationship Id="rId70" Type="http://schemas.openxmlformats.org/officeDocument/2006/relationships/customXml" Target="../ink/ink159.xml"/><Relationship Id="rId75" Type="http://schemas.openxmlformats.org/officeDocument/2006/relationships/image" Target="../media/image44.png"/><Relationship Id="rId83" Type="http://schemas.openxmlformats.org/officeDocument/2006/relationships/image" Target="../media/image48.png"/><Relationship Id="rId88" Type="http://schemas.openxmlformats.org/officeDocument/2006/relationships/customXml" Target="../ink/ink168.xml"/><Relationship Id="rId91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7.xml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138.xml"/><Relationship Id="rId36" Type="http://schemas.openxmlformats.org/officeDocument/2006/relationships/customXml" Target="../ink/ink142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129.xml"/><Relationship Id="rId31" Type="http://schemas.openxmlformats.org/officeDocument/2006/relationships/image" Target="../media/image22.png"/><Relationship Id="rId44" Type="http://schemas.openxmlformats.org/officeDocument/2006/relationships/customXml" Target="../ink/ink146.xml"/><Relationship Id="rId52" Type="http://schemas.openxmlformats.org/officeDocument/2006/relationships/customXml" Target="../ink/ink150.xml"/><Relationship Id="rId60" Type="http://schemas.openxmlformats.org/officeDocument/2006/relationships/customXml" Target="../ink/ink154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163.xml"/><Relationship Id="rId81" Type="http://schemas.openxmlformats.org/officeDocument/2006/relationships/image" Target="../media/image47.png"/><Relationship Id="rId86" Type="http://schemas.openxmlformats.org/officeDocument/2006/relationships/customXml" Target="../ink/ink167.xml"/><Relationship Id="rId4" Type="http://schemas.openxmlformats.org/officeDocument/2006/relationships/customXml" Target="../ink/ink126.xml"/><Relationship Id="rId9" Type="http://schemas.openxmlformats.org/officeDocument/2006/relationships/image" Target="../media/image11.png"/><Relationship Id="rId13" Type="http://schemas.openxmlformats.org/officeDocument/2006/relationships/image" Target="../media/image13.png"/><Relationship Id="rId18" Type="http://schemas.openxmlformats.org/officeDocument/2006/relationships/customXml" Target="../ink/ink133.xml"/><Relationship Id="rId39" Type="http://schemas.openxmlformats.org/officeDocument/2006/relationships/image" Target="../media/image26.png"/><Relationship Id="rId34" Type="http://schemas.openxmlformats.org/officeDocument/2006/relationships/customXml" Target="../ink/ink141.xml"/><Relationship Id="rId50" Type="http://schemas.openxmlformats.org/officeDocument/2006/relationships/customXml" Target="../ink/ink149.xml"/><Relationship Id="rId55" Type="http://schemas.openxmlformats.org/officeDocument/2006/relationships/image" Target="../media/image34.png"/><Relationship Id="rId76" Type="http://schemas.openxmlformats.org/officeDocument/2006/relationships/customXml" Target="../ink/ink162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2" Type="http://schemas.openxmlformats.org/officeDocument/2006/relationships/customXml" Target="../ink/ink125.xml"/><Relationship Id="rId29" Type="http://schemas.openxmlformats.org/officeDocument/2006/relationships/image" Target="../media/image21.png"/><Relationship Id="rId24" Type="http://schemas.openxmlformats.org/officeDocument/2006/relationships/customXml" Target="../ink/ink136.xml"/><Relationship Id="rId40" Type="http://schemas.openxmlformats.org/officeDocument/2006/relationships/customXml" Target="../ink/ink144.xml"/><Relationship Id="rId45" Type="http://schemas.openxmlformats.org/officeDocument/2006/relationships/image" Target="../media/image29.png"/><Relationship Id="rId66" Type="http://schemas.openxmlformats.org/officeDocument/2006/relationships/customXml" Target="../ink/ink157.xml"/><Relationship Id="rId87" Type="http://schemas.openxmlformats.org/officeDocument/2006/relationships/image" Target="../media/image50.png"/><Relationship Id="rId61" Type="http://schemas.openxmlformats.org/officeDocument/2006/relationships/image" Target="../media/image37.png"/><Relationship Id="rId82" Type="http://schemas.openxmlformats.org/officeDocument/2006/relationships/customXml" Target="../ink/ink165.xml"/><Relationship Id="rId19" Type="http://schemas.openxmlformats.org/officeDocument/2006/relationships/image" Target="../media/image16.png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971.xml"/><Relationship Id="rId21" Type="http://schemas.openxmlformats.org/officeDocument/2006/relationships/image" Target="../media/image479.png"/><Relationship Id="rId42" Type="http://schemas.openxmlformats.org/officeDocument/2006/relationships/customXml" Target="../ink/ink4933.xml"/><Relationship Id="rId63" Type="http://schemas.openxmlformats.org/officeDocument/2006/relationships/customXml" Target="../ink/ink4944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992.xml"/><Relationship Id="rId170" Type="http://schemas.openxmlformats.org/officeDocument/2006/relationships/image" Target="../media/image551.png"/><Relationship Id="rId191" Type="http://schemas.openxmlformats.org/officeDocument/2006/relationships/customXml" Target="../ink/ink5008.xml"/><Relationship Id="rId107" Type="http://schemas.openxmlformats.org/officeDocument/2006/relationships/customXml" Target="../ink/ink4966.xml"/><Relationship Id="rId11" Type="http://schemas.openxmlformats.org/officeDocument/2006/relationships/image" Target="../media/image474.png"/><Relationship Id="rId32" Type="http://schemas.openxmlformats.org/officeDocument/2006/relationships/customXml" Target="../ink/ink4927.xml"/><Relationship Id="rId53" Type="http://schemas.openxmlformats.org/officeDocument/2006/relationships/customXml" Target="../ink/ink4939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987.xml"/><Relationship Id="rId5" Type="http://schemas.openxmlformats.org/officeDocument/2006/relationships/image" Target="../media/image470.png"/><Relationship Id="rId95" Type="http://schemas.openxmlformats.org/officeDocument/2006/relationships/customXml" Target="../ink/ink4960.xml"/><Relationship Id="rId160" Type="http://schemas.openxmlformats.org/officeDocument/2006/relationships/image" Target="../media/image546.png"/><Relationship Id="rId181" Type="http://schemas.openxmlformats.org/officeDocument/2006/relationships/customXml" Target="../ink/ink5003.xml"/><Relationship Id="rId22" Type="http://schemas.openxmlformats.org/officeDocument/2006/relationships/customXml" Target="../ink/ink4922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982.xml"/><Relationship Id="rId85" Type="http://schemas.openxmlformats.org/officeDocument/2006/relationships/customXml" Target="../ink/ink4955.xml"/><Relationship Id="rId150" Type="http://schemas.openxmlformats.org/officeDocument/2006/relationships/image" Target="../media/image541.png"/><Relationship Id="rId171" Type="http://schemas.openxmlformats.org/officeDocument/2006/relationships/customXml" Target="../ink/ink4998.xml"/><Relationship Id="rId192" Type="http://schemas.openxmlformats.org/officeDocument/2006/relationships/image" Target="../media/image562.png"/><Relationship Id="rId12" Type="http://schemas.openxmlformats.org/officeDocument/2006/relationships/customXml" Target="../ink/ink4917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977.xml"/><Relationship Id="rId54" Type="http://schemas.openxmlformats.org/officeDocument/2006/relationships/image" Target="../media/image493.png"/><Relationship Id="rId75" Type="http://schemas.openxmlformats.org/officeDocument/2006/relationships/customXml" Target="../ink/ink4950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993.xml"/><Relationship Id="rId182" Type="http://schemas.openxmlformats.org/officeDocument/2006/relationships/image" Target="../media/image557.png"/><Relationship Id="rId6" Type="http://schemas.openxmlformats.org/officeDocument/2006/relationships/customXml" Target="../ink/ink4914.xml"/><Relationship Id="rId23" Type="http://schemas.openxmlformats.org/officeDocument/2006/relationships/image" Target="../media/image480.png"/><Relationship Id="rId119" Type="http://schemas.openxmlformats.org/officeDocument/2006/relationships/customXml" Target="../ink/ink4972.xml"/><Relationship Id="rId44" Type="http://schemas.openxmlformats.org/officeDocument/2006/relationships/customXml" Target="../ink/ink4934.xml"/><Relationship Id="rId65" Type="http://schemas.openxmlformats.org/officeDocument/2006/relationships/customXml" Target="../ink/ink4945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51" Type="http://schemas.openxmlformats.org/officeDocument/2006/relationships/customXml" Target="../ink/ink4988.xml"/><Relationship Id="rId172" Type="http://schemas.openxmlformats.org/officeDocument/2006/relationships/image" Target="../media/image552.png"/><Relationship Id="rId193" Type="http://schemas.openxmlformats.org/officeDocument/2006/relationships/customXml" Target="../ink/ink5009.xml"/><Relationship Id="rId13" Type="http://schemas.openxmlformats.org/officeDocument/2006/relationships/image" Target="../media/image475.png"/><Relationship Id="rId109" Type="http://schemas.openxmlformats.org/officeDocument/2006/relationships/customXml" Target="../ink/ink4967.xml"/><Relationship Id="rId34" Type="http://schemas.openxmlformats.org/officeDocument/2006/relationships/customXml" Target="../ink/ink4928.xml"/><Relationship Id="rId55" Type="http://schemas.openxmlformats.org/officeDocument/2006/relationships/customXml" Target="../ink/ink4940.xml"/><Relationship Id="rId76" Type="http://schemas.openxmlformats.org/officeDocument/2006/relationships/image" Target="../media/image504.png"/><Relationship Id="rId97" Type="http://schemas.openxmlformats.org/officeDocument/2006/relationships/customXml" Target="../ink/ink4961.xml"/><Relationship Id="rId120" Type="http://schemas.openxmlformats.org/officeDocument/2006/relationships/image" Target="../media/image526.png"/><Relationship Id="rId141" Type="http://schemas.openxmlformats.org/officeDocument/2006/relationships/customXml" Target="../ink/ink4983.xml"/><Relationship Id="rId7" Type="http://schemas.openxmlformats.org/officeDocument/2006/relationships/image" Target="../media/image471.png"/><Relationship Id="rId162" Type="http://schemas.openxmlformats.org/officeDocument/2006/relationships/image" Target="../media/image547.png"/><Relationship Id="rId183" Type="http://schemas.openxmlformats.org/officeDocument/2006/relationships/customXml" Target="../ink/ink5004.xml"/><Relationship Id="rId2" Type="http://schemas.openxmlformats.org/officeDocument/2006/relationships/customXml" Target="../ink/ink4912.xml"/><Relationship Id="rId29" Type="http://schemas.openxmlformats.org/officeDocument/2006/relationships/image" Target="../media/image483.png"/><Relationship Id="rId24" Type="http://schemas.openxmlformats.org/officeDocument/2006/relationships/customXml" Target="../ink/ink4923.xml"/><Relationship Id="rId40" Type="http://schemas.openxmlformats.org/officeDocument/2006/relationships/customXml" Target="../ink/ink4932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956.xml"/><Relationship Id="rId110" Type="http://schemas.openxmlformats.org/officeDocument/2006/relationships/image" Target="../media/image521.png"/><Relationship Id="rId115" Type="http://schemas.openxmlformats.org/officeDocument/2006/relationships/customXml" Target="../ink/ink4970.xml"/><Relationship Id="rId131" Type="http://schemas.openxmlformats.org/officeDocument/2006/relationships/customXml" Target="../ink/ink4978.xml"/><Relationship Id="rId136" Type="http://schemas.openxmlformats.org/officeDocument/2006/relationships/image" Target="../media/image534.png"/><Relationship Id="rId157" Type="http://schemas.openxmlformats.org/officeDocument/2006/relationships/customXml" Target="../ink/ink4991.xml"/><Relationship Id="rId178" Type="http://schemas.openxmlformats.org/officeDocument/2006/relationships/image" Target="../media/image555.png"/><Relationship Id="rId61" Type="http://schemas.openxmlformats.org/officeDocument/2006/relationships/customXml" Target="../ink/ink4943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999.xml"/><Relationship Id="rId194" Type="http://schemas.openxmlformats.org/officeDocument/2006/relationships/image" Target="../media/image563.png"/><Relationship Id="rId199" Type="http://schemas.openxmlformats.org/officeDocument/2006/relationships/customXml" Target="../ink/ink5012.xml"/><Relationship Id="rId19" Type="http://schemas.openxmlformats.org/officeDocument/2006/relationships/image" Target="../media/image478.png"/><Relationship Id="rId14" Type="http://schemas.openxmlformats.org/officeDocument/2006/relationships/customXml" Target="../ink/ink4918.xml"/><Relationship Id="rId30" Type="http://schemas.openxmlformats.org/officeDocument/2006/relationships/customXml" Target="../ink/ink4926.xml"/><Relationship Id="rId35" Type="http://schemas.openxmlformats.org/officeDocument/2006/relationships/customXml" Target="../ink/ink4929.xml"/><Relationship Id="rId56" Type="http://schemas.openxmlformats.org/officeDocument/2006/relationships/image" Target="../media/image494.png"/><Relationship Id="rId77" Type="http://schemas.openxmlformats.org/officeDocument/2006/relationships/customXml" Target="../ink/ink4951.xml"/><Relationship Id="rId100" Type="http://schemas.openxmlformats.org/officeDocument/2006/relationships/image" Target="../media/image516.png"/><Relationship Id="rId105" Type="http://schemas.openxmlformats.org/officeDocument/2006/relationships/customXml" Target="../ink/ink4965.xml"/><Relationship Id="rId126" Type="http://schemas.openxmlformats.org/officeDocument/2006/relationships/image" Target="../media/image529.png"/><Relationship Id="rId147" Type="http://schemas.openxmlformats.org/officeDocument/2006/relationships/customXml" Target="../ink/ink4986.xml"/><Relationship Id="rId168" Type="http://schemas.openxmlformats.org/officeDocument/2006/relationships/image" Target="../media/image550.png"/><Relationship Id="rId8" Type="http://schemas.openxmlformats.org/officeDocument/2006/relationships/customXml" Target="../ink/ink4915.xml"/><Relationship Id="rId51" Type="http://schemas.openxmlformats.org/officeDocument/2006/relationships/customXml" Target="../ink/ink4938.xml"/><Relationship Id="rId72" Type="http://schemas.openxmlformats.org/officeDocument/2006/relationships/image" Target="../media/image502.png"/><Relationship Id="rId93" Type="http://schemas.openxmlformats.org/officeDocument/2006/relationships/customXml" Target="../ink/ink4959.xml"/><Relationship Id="rId98" Type="http://schemas.openxmlformats.org/officeDocument/2006/relationships/image" Target="../media/image515.png"/><Relationship Id="rId121" Type="http://schemas.openxmlformats.org/officeDocument/2006/relationships/customXml" Target="../ink/ink4973.xml"/><Relationship Id="rId142" Type="http://schemas.openxmlformats.org/officeDocument/2006/relationships/image" Target="../media/image537.png"/><Relationship Id="rId163" Type="http://schemas.openxmlformats.org/officeDocument/2006/relationships/customXml" Target="../ink/ink4994.xml"/><Relationship Id="rId184" Type="http://schemas.openxmlformats.org/officeDocument/2006/relationships/image" Target="../media/image558.png"/><Relationship Id="rId189" Type="http://schemas.openxmlformats.org/officeDocument/2006/relationships/customXml" Target="../ink/ink5007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935.xml"/><Relationship Id="rId67" Type="http://schemas.openxmlformats.org/officeDocument/2006/relationships/customXml" Target="../ink/ink4946.xml"/><Relationship Id="rId116" Type="http://schemas.openxmlformats.org/officeDocument/2006/relationships/image" Target="../media/image524.png"/><Relationship Id="rId137" Type="http://schemas.openxmlformats.org/officeDocument/2006/relationships/customXml" Target="../ink/ink4981.xml"/><Relationship Id="rId158" Type="http://schemas.openxmlformats.org/officeDocument/2006/relationships/image" Target="../media/image545.png"/><Relationship Id="rId20" Type="http://schemas.openxmlformats.org/officeDocument/2006/relationships/customXml" Target="../ink/ink4921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954.xml"/><Relationship Id="rId88" Type="http://schemas.openxmlformats.org/officeDocument/2006/relationships/image" Target="../media/image510.png"/><Relationship Id="rId111" Type="http://schemas.openxmlformats.org/officeDocument/2006/relationships/customXml" Target="../ink/ink4968.xml"/><Relationship Id="rId132" Type="http://schemas.openxmlformats.org/officeDocument/2006/relationships/image" Target="../media/image532.png"/><Relationship Id="rId153" Type="http://schemas.openxmlformats.org/officeDocument/2006/relationships/customXml" Target="../ink/ink4989.xml"/><Relationship Id="rId174" Type="http://schemas.openxmlformats.org/officeDocument/2006/relationships/image" Target="../media/image553.png"/><Relationship Id="rId179" Type="http://schemas.openxmlformats.org/officeDocument/2006/relationships/customXml" Target="../ink/ink5002.xml"/><Relationship Id="rId195" Type="http://schemas.openxmlformats.org/officeDocument/2006/relationships/customXml" Target="../ink/ink5010.xml"/><Relationship Id="rId190" Type="http://schemas.openxmlformats.org/officeDocument/2006/relationships/image" Target="../media/image561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941.xml"/><Relationship Id="rId106" Type="http://schemas.openxmlformats.org/officeDocument/2006/relationships/image" Target="../media/image519.png"/><Relationship Id="rId127" Type="http://schemas.openxmlformats.org/officeDocument/2006/relationships/customXml" Target="../ink/ink4976.xml"/><Relationship Id="rId10" Type="http://schemas.openxmlformats.org/officeDocument/2006/relationships/customXml" Target="../ink/ink4916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949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962.xml"/><Relationship Id="rId101" Type="http://schemas.openxmlformats.org/officeDocument/2006/relationships/customXml" Target="../ink/ink4963.xml"/><Relationship Id="rId122" Type="http://schemas.openxmlformats.org/officeDocument/2006/relationships/image" Target="../media/image527.png"/><Relationship Id="rId143" Type="http://schemas.openxmlformats.org/officeDocument/2006/relationships/customXml" Target="../ink/ink4984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997.xml"/><Relationship Id="rId185" Type="http://schemas.openxmlformats.org/officeDocument/2006/relationships/customXml" Target="../ink/ink5005.xml"/><Relationship Id="rId4" Type="http://schemas.openxmlformats.org/officeDocument/2006/relationships/customXml" Target="../ink/ink4913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924.xml"/><Relationship Id="rId47" Type="http://schemas.openxmlformats.org/officeDocument/2006/relationships/customXml" Target="../ink/ink4936.xml"/><Relationship Id="rId68" Type="http://schemas.openxmlformats.org/officeDocument/2006/relationships/image" Target="../media/image500.png"/><Relationship Id="rId89" Type="http://schemas.openxmlformats.org/officeDocument/2006/relationships/customXml" Target="../ink/ink4957.xml"/><Relationship Id="rId112" Type="http://schemas.openxmlformats.org/officeDocument/2006/relationships/image" Target="../media/image522.png"/><Relationship Id="rId133" Type="http://schemas.openxmlformats.org/officeDocument/2006/relationships/customXml" Target="../ink/ink4979.xml"/><Relationship Id="rId154" Type="http://schemas.openxmlformats.org/officeDocument/2006/relationships/image" Target="../media/image543.png"/><Relationship Id="rId175" Type="http://schemas.openxmlformats.org/officeDocument/2006/relationships/customXml" Target="../ink/ink5000.xml"/><Relationship Id="rId196" Type="http://schemas.openxmlformats.org/officeDocument/2006/relationships/image" Target="../media/image564.png"/><Relationship Id="rId200" Type="http://schemas.openxmlformats.org/officeDocument/2006/relationships/image" Target="../media/image566.png"/><Relationship Id="rId16" Type="http://schemas.openxmlformats.org/officeDocument/2006/relationships/customXml" Target="../ink/ink4919.xml"/><Relationship Id="rId37" Type="http://schemas.openxmlformats.org/officeDocument/2006/relationships/customXml" Target="../ink/ink4930.xml"/><Relationship Id="rId58" Type="http://schemas.openxmlformats.org/officeDocument/2006/relationships/image" Target="../media/image495.png"/><Relationship Id="rId79" Type="http://schemas.openxmlformats.org/officeDocument/2006/relationships/customXml" Target="../ink/ink4952.xml"/><Relationship Id="rId102" Type="http://schemas.openxmlformats.org/officeDocument/2006/relationships/image" Target="../media/image517.png"/><Relationship Id="rId123" Type="http://schemas.openxmlformats.org/officeDocument/2006/relationships/customXml" Target="../ink/ink4974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995.xml"/><Relationship Id="rId186" Type="http://schemas.openxmlformats.org/officeDocument/2006/relationships/image" Target="../media/image559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947.xml"/><Relationship Id="rId113" Type="http://schemas.openxmlformats.org/officeDocument/2006/relationships/customXml" Target="../ink/ink4969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990.xml"/><Relationship Id="rId176" Type="http://schemas.openxmlformats.org/officeDocument/2006/relationships/image" Target="../media/image554.png"/><Relationship Id="rId197" Type="http://schemas.openxmlformats.org/officeDocument/2006/relationships/customXml" Target="../ink/ink5011.xml"/><Relationship Id="rId201" Type="http://schemas.openxmlformats.org/officeDocument/2006/relationships/customXml" Target="../ink/ink5013.xml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942.xml"/><Relationship Id="rId103" Type="http://schemas.openxmlformats.org/officeDocument/2006/relationships/customXml" Target="../ink/ink4964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958.xml"/><Relationship Id="rId145" Type="http://schemas.openxmlformats.org/officeDocument/2006/relationships/customXml" Target="../ink/ink4985.xml"/><Relationship Id="rId166" Type="http://schemas.openxmlformats.org/officeDocument/2006/relationships/image" Target="../media/image549.png"/><Relationship Id="rId187" Type="http://schemas.openxmlformats.org/officeDocument/2006/relationships/customXml" Target="../ink/ink500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925.xml"/><Relationship Id="rId49" Type="http://schemas.openxmlformats.org/officeDocument/2006/relationships/customXml" Target="../ink/ink4937.xml"/><Relationship Id="rId114" Type="http://schemas.openxmlformats.org/officeDocument/2006/relationships/image" Target="../media/image523.png"/><Relationship Id="rId60" Type="http://schemas.openxmlformats.org/officeDocument/2006/relationships/image" Target="../media/image496.png"/><Relationship Id="rId81" Type="http://schemas.openxmlformats.org/officeDocument/2006/relationships/customXml" Target="../ink/ink4953.xml"/><Relationship Id="rId135" Type="http://schemas.openxmlformats.org/officeDocument/2006/relationships/customXml" Target="../ink/ink4980.xml"/><Relationship Id="rId156" Type="http://schemas.openxmlformats.org/officeDocument/2006/relationships/image" Target="../media/image544.png"/><Relationship Id="rId177" Type="http://schemas.openxmlformats.org/officeDocument/2006/relationships/customXml" Target="../ink/ink5001.xml"/><Relationship Id="rId198" Type="http://schemas.openxmlformats.org/officeDocument/2006/relationships/image" Target="../media/image565.png"/><Relationship Id="rId202" Type="http://schemas.openxmlformats.org/officeDocument/2006/relationships/image" Target="../media/image567.png"/><Relationship Id="rId18" Type="http://schemas.openxmlformats.org/officeDocument/2006/relationships/customXml" Target="../ink/ink4920.xml"/><Relationship Id="rId39" Type="http://schemas.openxmlformats.org/officeDocument/2006/relationships/customXml" Target="../ink/ink4931.xml"/><Relationship Id="rId50" Type="http://schemas.openxmlformats.org/officeDocument/2006/relationships/image" Target="../media/image491.png"/><Relationship Id="rId104" Type="http://schemas.openxmlformats.org/officeDocument/2006/relationships/image" Target="../media/image518.png"/><Relationship Id="rId125" Type="http://schemas.openxmlformats.org/officeDocument/2006/relationships/customXml" Target="../ink/ink4975.xml"/><Relationship Id="rId146" Type="http://schemas.openxmlformats.org/officeDocument/2006/relationships/image" Target="../media/image539.png"/><Relationship Id="rId167" Type="http://schemas.openxmlformats.org/officeDocument/2006/relationships/customXml" Target="../ink/ink4996.xml"/><Relationship Id="rId188" Type="http://schemas.openxmlformats.org/officeDocument/2006/relationships/image" Target="../media/image560.png"/><Relationship Id="rId71" Type="http://schemas.openxmlformats.org/officeDocument/2006/relationships/customXml" Target="../ink/ink4948.xml"/><Relationship Id="rId92" Type="http://schemas.openxmlformats.org/officeDocument/2006/relationships/image" Target="../media/image512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7" Type="http://schemas.openxmlformats.org/officeDocument/2006/relationships/image" Target="../media/image570.png"/><Relationship Id="rId2" Type="http://schemas.openxmlformats.org/officeDocument/2006/relationships/customXml" Target="../ink/ink50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6.xml"/><Relationship Id="rId5" Type="http://schemas.openxmlformats.org/officeDocument/2006/relationships/image" Target="../media/image569.png"/><Relationship Id="rId4" Type="http://schemas.openxmlformats.org/officeDocument/2006/relationships/customXml" Target="../ink/ink5015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020.xml"/><Relationship Id="rId3" Type="http://schemas.openxmlformats.org/officeDocument/2006/relationships/image" Target="../media/image568.png"/><Relationship Id="rId7" Type="http://schemas.openxmlformats.org/officeDocument/2006/relationships/image" Target="../media/image570.png"/><Relationship Id="rId2" Type="http://schemas.openxmlformats.org/officeDocument/2006/relationships/customXml" Target="../ink/ink50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9.xml"/><Relationship Id="rId11" Type="http://schemas.openxmlformats.org/officeDocument/2006/relationships/image" Target="../media/image572.png"/><Relationship Id="rId5" Type="http://schemas.openxmlformats.org/officeDocument/2006/relationships/image" Target="../media/image569.png"/><Relationship Id="rId10" Type="http://schemas.openxmlformats.org/officeDocument/2006/relationships/customXml" Target="../ink/ink5021.xml"/><Relationship Id="rId4" Type="http://schemas.openxmlformats.org/officeDocument/2006/relationships/customXml" Target="../ink/ink5018.xml"/><Relationship Id="rId9" Type="http://schemas.openxmlformats.org/officeDocument/2006/relationships/image" Target="../media/image571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025.xml"/><Relationship Id="rId13" Type="http://schemas.openxmlformats.org/officeDocument/2006/relationships/image" Target="../media/image573.png"/><Relationship Id="rId18" Type="http://schemas.openxmlformats.org/officeDocument/2006/relationships/customXml" Target="../ink/ink5030.xml"/><Relationship Id="rId26" Type="http://schemas.openxmlformats.org/officeDocument/2006/relationships/customXml" Target="../ink/ink5034.xml"/><Relationship Id="rId3" Type="http://schemas.openxmlformats.org/officeDocument/2006/relationships/image" Target="../media/image568.png"/><Relationship Id="rId21" Type="http://schemas.openxmlformats.org/officeDocument/2006/relationships/image" Target="../media/image577.png"/><Relationship Id="rId7" Type="http://schemas.openxmlformats.org/officeDocument/2006/relationships/image" Target="../media/image570.png"/><Relationship Id="rId12" Type="http://schemas.openxmlformats.org/officeDocument/2006/relationships/customXml" Target="../ink/ink5027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2" Type="http://schemas.openxmlformats.org/officeDocument/2006/relationships/customXml" Target="../ink/ink5022.xml"/><Relationship Id="rId16" Type="http://schemas.openxmlformats.org/officeDocument/2006/relationships/customXml" Target="../ink/ink5029.xml"/><Relationship Id="rId20" Type="http://schemas.openxmlformats.org/officeDocument/2006/relationships/customXml" Target="../ink/ink5031.xml"/><Relationship Id="rId29" Type="http://schemas.openxmlformats.org/officeDocument/2006/relationships/image" Target="../media/image5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24.xml"/><Relationship Id="rId11" Type="http://schemas.openxmlformats.org/officeDocument/2006/relationships/image" Target="../media/image572.png"/><Relationship Id="rId24" Type="http://schemas.openxmlformats.org/officeDocument/2006/relationships/customXml" Target="../ink/ink5033.xml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35.xml"/><Relationship Id="rId10" Type="http://schemas.openxmlformats.org/officeDocument/2006/relationships/customXml" Target="../ink/ink5026.xml"/><Relationship Id="rId19" Type="http://schemas.openxmlformats.org/officeDocument/2006/relationships/image" Target="../media/image576.png"/><Relationship Id="rId4" Type="http://schemas.openxmlformats.org/officeDocument/2006/relationships/customXml" Target="../ink/ink5023.xml"/><Relationship Id="rId9" Type="http://schemas.openxmlformats.org/officeDocument/2006/relationships/image" Target="../media/image571.png"/><Relationship Id="rId14" Type="http://schemas.openxmlformats.org/officeDocument/2006/relationships/customXml" Target="../ink/ink5028.xml"/><Relationship Id="rId22" Type="http://schemas.openxmlformats.org/officeDocument/2006/relationships/customXml" Target="../ink/ink5032.xml"/><Relationship Id="rId27" Type="http://schemas.openxmlformats.org/officeDocument/2006/relationships/image" Target="../media/image580.png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044.xml"/><Relationship Id="rId26" Type="http://schemas.openxmlformats.org/officeDocument/2006/relationships/customXml" Target="../ink/ink5048.xml"/><Relationship Id="rId3" Type="http://schemas.openxmlformats.org/officeDocument/2006/relationships/image" Target="../media/image568.png"/><Relationship Id="rId21" Type="http://schemas.openxmlformats.org/officeDocument/2006/relationships/image" Target="../media/image577.png"/><Relationship Id="rId7" Type="http://schemas.openxmlformats.org/officeDocument/2006/relationships/image" Target="../media/image570.png"/><Relationship Id="rId12" Type="http://schemas.openxmlformats.org/officeDocument/2006/relationships/customXml" Target="../ink/ink5041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2" Type="http://schemas.openxmlformats.org/officeDocument/2006/relationships/customXml" Target="../ink/ink5036.xml"/><Relationship Id="rId16" Type="http://schemas.openxmlformats.org/officeDocument/2006/relationships/customXml" Target="../ink/ink5043.xml"/><Relationship Id="rId20" Type="http://schemas.openxmlformats.org/officeDocument/2006/relationships/customXml" Target="../ink/ink5045.xml"/><Relationship Id="rId29" Type="http://schemas.openxmlformats.org/officeDocument/2006/relationships/image" Target="../media/image5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38.xml"/><Relationship Id="rId11" Type="http://schemas.openxmlformats.org/officeDocument/2006/relationships/image" Target="../media/image572.png"/><Relationship Id="rId24" Type="http://schemas.openxmlformats.org/officeDocument/2006/relationships/customXml" Target="../ink/ink5047.xml"/><Relationship Id="rId32" Type="http://schemas.openxmlformats.org/officeDocument/2006/relationships/customXml" Target="../ink/ink5051.xml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49.xml"/><Relationship Id="rId10" Type="http://schemas.openxmlformats.org/officeDocument/2006/relationships/customXml" Target="../ink/ink5040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" Type="http://schemas.openxmlformats.org/officeDocument/2006/relationships/customXml" Target="../ink/ink5037.xml"/><Relationship Id="rId9" Type="http://schemas.openxmlformats.org/officeDocument/2006/relationships/image" Target="../media/image571.png"/><Relationship Id="rId14" Type="http://schemas.openxmlformats.org/officeDocument/2006/relationships/customXml" Target="../ink/ink5042.xml"/><Relationship Id="rId22" Type="http://schemas.openxmlformats.org/officeDocument/2006/relationships/customXml" Target="../ink/ink5046.xml"/><Relationship Id="rId27" Type="http://schemas.openxmlformats.org/officeDocument/2006/relationships/image" Target="../media/image580.png"/><Relationship Id="rId30" Type="http://schemas.openxmlformats.org/officeDocument/2006/relationships/customXml" Target="../ink/ink5050.xml"/><Relationship Id="rId8" Type="http://schemas.openxmlformats.org/officeDocument/2006/relationships/customXml" Target="../ink/ink5039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060.xml"/><Relationship Id="rId26" Type="http://schemas.openxmlformats.org/officeDocument/2006/relationships/customXml" Target="../ink/ink5064.xml"/><Relationship Id="rId39" Type="http://schemas.openxmlformats.org/officeDocument/2006/relationships/image" Target="../media/image585.png"/><Relationship Id="rId21" Type="http://schemas.openxmlformats.org/officeDocument/2006/relationships/image" Target="../media/image577.png"/><Relationship Id="rId34" Type="http://schemas.openxmlformats.org/officeDocument/2006/relationships/customXml" Target="../ink/ink5068.xml"/><Relationship Id="rId42" Type="http://schemas.openxmlformats.org/officeDocument/2006/relationships/customXml" Target="../ink/ink5072.xml"/><Relationship Id="rId47" Type="http://schemas.openxmlformats.org/officeDocument/2006/relationships/image" Target="../media/image589.png"/><Relationship Id="rId50" Type="http://schemas.openxmlformats.org/officeDocument/2006/relationships/customXml" Target="../ink/ink5076.xml"/><Relationship Id="rId7" Type="http://schemas.openxmlformats.org/officeDocument/2006/relationships/image" Target="../media/image570.png"/><Relationship Id="rId2" Type="http://schemas.openxmlformats.org/officeDocument/2006/relationships/customXml" Target="../ink/ink5052.xml"/><Relationship Id="rId16" Type="http://schemas.openxmlformats.org/officeDocument/2006/relationships/customXml" Target="../ink/ink5059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5063.xml"/><Relationship Id="rId32" Type="http://schemas.openxmlformats.org/officeDocument/2006/relationships/customXml" Target="../ink/ink5067.xml"/><Relationship Id="rId37" Type="http://schemas.openxmlformats.org/officeDocument/2006/relationships/image" Target="../media/image584.png"/><Relationship Id="rId40" Type="http://schemas.openxmlformats.org/officeDocument/2006/relationships/customXml" Target="../ink/ink5071.xml"/><Relationship Id="rId45" Type="http://schemas.openxmlformats.org/officeDocument/2006/relationships/image" Target="../media/image588.png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65.xml"/><Relationship Id="rId36" Type="http://schemas.openxmlformats.org/officeDocument/2006/relationships/customXml" Target="../ink/ink5069.xml"/><Relationship Id="rId49" Type="http://schemas.openxmlformats.org/officeDocument/2006/relationships/image" Target="../media/image590.png"/><Relationship Id="rId10" Type="http://schemas.openxmlformats.org/officeDocument/2006/relationships/customXml" Target="../ink/ink5056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4" Type="http://schemas.openxmlformats.org/officeDocument/2006/relationships/customXml" Target="../ink/ink5073.xml"/><Relationship Id="rId4" Type="http://schemas.openxmlformats.org/officeDocument/2006/relationships/customXml" Target="../ink/ink5053.xml"/><Relationship Id="rId9" Type="http://schemas.openxmlformats.org/officeDocument/2006/relationships/image" Target="../media/image571.png"/><Relationship Id="rId14" Type="http://schemas.openxmlformats.org/officeDocument/2006/relationships/customXml" Target="../ink/ink5058.xml"/><Relationship Id="rId22" Type="http://schemas.openxmlformats.org/officeDocument/2006/relationships/customXml" Target="../ink/ink5062.xml"/><Relationship Id="rId27" Type="http://schemas.openxmlformats.org/officeDocument/2006/relationships/image" Target="../media/image580.png"/><Relationship Id="rId30" Type="http://schemas.openxmlformats.org/officeDocument/2006/relationships/customXml" Target="../ink/ink5066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075.xml"/><Relationship Id="rId8" Type="http://schemas.openxmlformats.org/officeDocument/2006/relationships/customXml" Target="../ink/ink5055.xml"/><Relationship Id="rId51" Type="http://schemas.openxmlformats.org/officeDocument/2006/relationships/image" Target="../media/image591.png"/><Relationship Id="rId3" Type="http://schemas.openxmlformats.org/officeDocument/2006/relationships/image" Target="../media/image568.png"/><Relationship Id="rId12" Type="http://schemas.openxmlformats.org/officeDocument/2006/relationships/customXml" Target="../ink/ink5057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070.xml"/><Relationship Id="rId46" Type="http://schemas.openxmlformats.org/officeDocument/2006/relationships/customXml" Target="../ink/ink5074.xml"/><Relationship Id="rId20" Type="http://schemas.openxmlformats.org/officeDocument/2006/relationships/customXml" Target="../ink/ink5061.xml"/><Relationship Id="rId41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54.xml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085.xml"/><Relationship Id="rId26" Type="http://schemas.openxmlformats.org/officeDocument/2006/relationships/customXml" Target="../ink/ink5089.xml"/><Relationship Id="rId39" Type="http://schemas.openxmlformats.org/officeDocument/2006/relationships/image" Target="../media/image585.png"/><Relationship Id="rId21" Type="http://schemas.openxmlformats.org/officeDocument/2006/relationships/image" Target="../media/image577.png"/><Relationship Id="rId34" Type="http://schemas.openxmlformats.org/officeDocument/2006/relationships/customXml" Target="../ink/ink5093.xml"/><Relationship Id="rId42" Type="http://schemas.openxmlformats.org/officeDocument/2006/relationships/customXml" Target="../ink/ink5097.xml"/><Relationship Id="rId47" Type="http://schemas.openxmlformats.org/officeDocument/2006/relationships/image" Target="../media/image589.png"/><Relationship Id="rId50" Type="http://schemas.openxmlformats.org/officeDocument/2006/relationships/customXml" Target="../ink/ink5101.xml"/><Relationship Id="rId55" Type="http://schemas.openxmlformats.org/officeDocument/2006/relationships/image" Target="../media/image593.png"/><Relationship Id="rId7" Type="http://schemas.openxmlformats.org/officeDocument/2006/relationships/image" Target="../media/image570.png"/><Relationship Id="rId2" Type="http://schemas.openxmlformats.org/officeDocument/2006/relationships/customXml" Target="../ink/ink5077.xml"/><Relationship Id="rId16" Type="http://schemas.openxmlformats.org/officeDocument/2006/relationships/customXml" Target="../ink/ink5084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5088.xml"/><Relationship Id="rId32" Type="http://schemas.openxmlformats.org/officeDocument/2006/relationships/customXml" Target="../ink/ink5092.xml"/><Relationship Id="rId37" Type="http://schemas.openxmlformats.org/officeDocument/2006/relationships/image" Target="../media/image584.png"/><Relationship Id="rId40" Type="http://schemas.openxmlformats.org/officeDocument/2006/relationships/customXml" Target="../ink/ink5096.xml"/><Relationship Id="rId45" Type="http://schemas.openxmlformats.org/officeDocument/2006/relationships/image" Target="../media/image588.png"/><Relationship Id="rId53" Type="http://schemas.openxmlformats.org/officeDocument/2006/relationships/image" Target="../media/image592.png"/><Relationship Id="rId5" Type="http://schemas.openxmlformats.org/officeDocument/2006/relationships/image" Target="../media/image569.png"/><Relationship Id="rId10" Type="http://schemas.openxmlformats.org/officeDocument/2006/relationships/customXml" Target="../ink/ink5081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4" Type="http://schemas.openxmlformats.org/officeDocument/2006/relationships/customXml" Target="../ink/ink5098.xml"/><Relationship Id="rId52" Type="http://schemas.openxmlformats.org/officeDocument/2006/relationships/customXml" Target="../ink/ink5102.xml"/><Relationship Id="rId4" Type="http://schemas.openxmlformats.org/officeDocument/2006/relationships/customXml" Target="../ink/ink5078.xml"/><Relationship Id="rId9" Type="http://schemas.openxmlformats.org/officeDocument/2006/relationships/image" Target="../media/image571.png"/><Relationship Id="rId14" Type="http://schemas.openxmlformats.org/officeDocument/2006/relationships/customXml" Target="../ink/ink5083.xml"/><Relationship Id="rId22" Type="http://schemas.openxmlformats.org/officeDocument/2006/relationships/customXml" Target="../ink/ink5087.xml"/><Relationship Id="rId27" Type="http://schemas.openxmlformats.org/officeDocument/2006/relationships/image" Target="../media/image580.png"/><Relationship Id="rId30" Type="http://schemas.openxmlformats.org/officeDocument/2006/relationships/customXml" Target="../ink/ink5091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100.xml"/><Relationship Id="rId8" Type="http://schemas.openxmlformats.org/officeDocument/2006/relationships/customXml" Target="../ink/ink5080.xml"/><Relationship Id="rId51" Type="http://schemas.openxmlformats.org/officeDocument/2006/relationships/image" Target="../media/image591.png"/><Relationship Id="rId3" Type="http://schemas.openxmlformats.org/officeDocument/2006/relationships/image" Target="../media/image568.png"/><Relationship Id="rId12" Type="http://schemas.openxmlformats.org/officeDocument/2006/relationships/customXml" Target="../ink/ink5082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095.xml"/><Relationship Id="rId46" Type="http://schemas.openxmlformats.org/officeDocument/2006/relationships/customXml" Target="../ink/ink5099.xml"/><Relationship Id="rId20" Type="http://schemas.openxmlformats.org/officeDocument/2006/relationships/customXml" Target="../ink/ink5086.xml"/><Relationship Id="rId41" Type="http://schemas.openxmlformats.org/officeDocument/2006/relationships/image" Target="../media/image586.png"/><Relationship Id="rId54" Type="http://schemas.openxmlformats.org/officeDocument/2006/relationships/customXml" Target="../ink/ink51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79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90.xml"/><Relationship Id="rId36" Type="http://schemas.openxmlformats.org/officeDocument/2006/relationships/customXml" Target="../ink/ink5094.xml"/><Relationship Id="rId49" Type="http://schemas.openxmlformats.org/officeDocument/2006/relationships/image" Target="../media/image590.png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112.xml"/><Relationship Id="rId26" Type="http://schemas.openxmlformats.org/officeDocument/2006/relationships/customXml" Target="../ink/ink5116.xml"/><Relationship Id="rId39" Type="http://schemas.openxmlformats.org/officeDocument/2006/relationships/image" Target="../media/image585.png"/><Relationship Id="rId21" Type="http://schemas.openxmlformats.org/officeDocument/2006/relationships/image" Target="../media/image577.png"/><Relationship Id="rId34" Type="http://schemas.openxmlformats.org/officeDocument/2006/relationships/customXml" Target="../ink/ink5120.xml"/><Relationship Id="rId42" Type="http://schemas.openxmlformats.org/officeDocument/2006/relationships/customXml" Target="../ink/ink5124.xml"/><Relationship Id="rId47" Type="http://schemas.openxmlformats.org/officeDocument/2006/relationships/image" Target="../media/image589.png"/><Relationship Id="rId50" Type="http://schemas.openxmlformats.org/officeDocument/2006/relationships/customXml" Target="../ink/ink5128.xml"/><Relationship Id="rId55" Type="http://schemas.openxmlformats.org/officeDocument/2006/relationships/image" Target="../media/image593.png"/><Relationship Id="rId7" Type="http://schemas.openxmlformats.org/officeDocument/2006/relationships/image" Target="../media/image570.png"/><Relationship Id="rId2" Type="http://schemas.openxmlformats.org/officeDocument/2006/relationships/customXml" Target="../ink/ink5104.xml"/><Relationship Id="rId16" Type="http://schemas.openxmlformats.org/officeDocument/2006/relationships/customXml" Target="../ink/ink5111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5115.xml"/><Relationship Id="rId32" Type="http://schemas.openxmlformats.org/officeDocument/2006/relationships/customXml" Target="../ink/ink5119.xml"/><Relationship Id="rId37" Type="http://schemas.openxmlformats.org/officeDocument/2006/relationships/image" Target="../media/image584.png"/><Relationship Id="rId40" Type="http://schemas.openxmlformats.org/officeDocument/2006/relationships/customXml" Target="../ink/ink5123.xml"/><Relationship Id="rId45" Type="http://schemas.openxmlformats.org/officeDocument/2006/relationships/image" Target="../media/image588.png"/><Relationship Id="rId53" Type="http://schemas.openxmlformats.org/officeDocument/2006/relationships/image" Target="../media/image592.png"/><Relationship Id="rId5" Type="http://schemas.openxmlformats.org/officeDocument/2006/relationships/image" Target="../media/image569.png"/><Relationship Id="rId19" Type="http://schemas.openxmlformats.org/officeDocument/2006/relationships/image" Target="../media/image576.png"/><Relationship Id="rId4" Type="http://schemas.openxmlformats.org/officeDocument/2006/relationships/customXml" Target="../ink/ink5105.xml"/><Relationship Id="rId9" Type="http://schemas.openxmlformats.org/officeDocument/2006/relationships/image" Target="../media/image571.png"/><Relationship Id="rId14" Type="http://schemas.openxmlformats.org/officeDocument/2006/relationships/customXml" Target="../ink/ink5110.xml"/><Relationship Id="rId22" Type="http://schemas.openxmlformats.org/officeDocument/2006/relationships/customXml" Target="../ink/ink5114.xml"/><Relationship Id="rId27" Type="http://schemas.openxmlformats.org/officeDocument/2006/relationships/image" Target="../media/image580.png"/><Relationship Id="rId30" Type="http://schemas.openxmlformats.org/officeDocument/2006/relationships/customXml" Target="../ink/ink5118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127.xml"/><Relationship Id="rId56" Type="http://schemas.openxmlformats.org/officeDocument/2006/relationships/customXml" Target="../ink/ink5131.xml"/><Relationship Id="rId8" Type="http://schemas.openxmlformats.org/officeDocument/2006/relationships/customXml" Target="../ink/ink5107.xml"/><Relationship Id="rId51" Type="http://schemas.openxmlformats.org/officeDocument/2006/relationships/image" Target="../media/image591.png"/><Relationship Id="rId3" Type="http://schemas.openxmlformats.org/officeDocument/2006/relationships/image" Target="../media/image568.png"/><Relationship Id="rId12" Type="http://schemas.openxmlformats.org/officeDocument/2006/relationships/customXml" Target="../ink/ink5109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122.xml"/><Relationship Id="rId46" Type="http://schemas.openxmlformats.org/officeDocument/2006/relationships/customXml" Target="../ink/ink5126.xml"/><Relationship Id="rId20" Type="http://schemas.openxmlformats.org/officeDocument/2006/relationships/customXml" Target="../ink/ink5113.xml"/><Relationship Id="rId41" Type="http://schemas.openxmlformats.org/officeDocument/2006/relationships/image" Target="../media/image586.png"/><Relationship Id="rId54" Type="http://schemas.openxmlformats.org/officeDocument/2006/relationships/customXml" Target="../ink/ink51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06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117.xml"/><Relationship Id="rId36" Type="http://schemas.openxmlformats.org/officeDocument/2006/relationships/customXml" Target="../ink/ink5121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108.xml"/><Relationship Id="rId31" Type="http://schemas.openxmlformats.org/officeDocument/2006/relationships/image" Target="../media/image582.png"/><Relationship Id="rId44" Type="http://schemas.openxmlformats.org/officeDocument/2006/relationships/customXml" Target="../ink/ink5125.xml"/><Relationship Id="rId52" Type="http://schemas.openxmlformats.org/officeDocument/2006/relationships/customXml" Target="../ink/ink5129.xml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44.xml"/><Relationship Id="rId21" Type="http://schemas.openxmlformats.org/officeDocument/2006/relationships/image" Target="../media/image577.png"/><Relationship Id="rId42" Type="http://schemas.openxmlformats.org/officeDocument/2006/relationships/customXml" Target="../ink/ink5152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165.xml"/><Relationship Id="rId16" Type="http://schemas.openxmlformats.org/officeDocument/2006/relationships/customXml" Target="../ink/ink5139.xml"/><Relationship Id="rId11" Type="http://schemas.openxmlformats.org/officeDocument/2006/relationships/image" Target="../media/image572.png"/><Relationship Id="rId32" Type="http://schemas.openxmlformats.org/officeDocument/2006/relationships/customXml" Target="../ink/ink5147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160.xml"/><Relationship Id="rId74" Type="http://schemas.openxmlformats.org/officeDocument/2006/relationships/customXml" Target="../ink/ink5168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61" Type="http://schemas.openxmlformats.org/officeDocument/2006/relationships/image" Target="../media/image596.png"/><Relationship Id="rId82" Type="http://schemas.openxmlformats.org/officeDocument/2006/relationships/customXml" Target="../ink/ink5172.xml"/><Relationship Id="rId19" Type="http://schemas.openxmlformats.org/officeDocument/2006/relationships/image" Target="../media/image576.png"/><Relationship Id="rId14" Type="http://schemas.openxmlformats.org/officeDocument/2006/relationships/customXml" Target="../ink/ink5138.xml"/><Relationship Id="rId22" Type="http://schemas.openxmlformats.org/officeDocument/2006/relationships/customXml" Target="../ink/ink5142.xml"/><Relationship Id="rId27" Type="http://schemas.openxmlformats.org/officeDocument/2006/relationships/image" Target="../media/image580.png"/><Relationship Id="rId30" Type="http://schemas.openxmlformats.org/officeDocument/2006/relationships/customXml" Target="../ink/ink5146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155.xml"/><Relationship Id="rId56" Type="http://schemas.openxmlformats.org/officeDocument/2006/relationships/customXml" Target="../ink/ink5159.xml"/><Relationship Id="rId64" Type="http://schemas.openxmlformats.org/officeDocument/2006/relationships/customXml" Target="../ink/ink5163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135.xml"/><Relationship Id="rId51" Type="http://schemas.openxmlformats.org/officeDocument/2006/relationships/image" Target="../media/image591.png"/><Relationship Id="rId72" Type="http://schemas.openxmlformats.org/officeDocument/2006/relationships/customXml" Target="../ink/ink5167.xml"/><Relationship Id="rId80" Type="http://schemas.openxmlformats.org/officeDocument/2006/relationships/customXml" Target="../ink/ink5171.xml"/><Relationship Id="rId3" Type="http://schemas.openxmlformats.org/officeDocument/2006/relationships/image" Target="../media/image568.png"/><Relationship Id="rId12" Type="http://schemas.openxmlformats.org/officeDocument/2006/relationships/customXml" Target="../ink/ink5137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150.xml"/><Relationship Id="rId46" Type="http://schemas.openxmlformats.org/officeDocument/2006/relationships/customXml" Target="../ink/ink5154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141.xml"/><Relationship Id="rId41" Type="http://schemas.openxmlformats.org/officeDocument/2006/relationships/image" Target="../media/image586.png"/><Relationship Id="rId54" Type="http://schemas.openxmlformats.org/officeDocument/2006/relationships/customXml" Target="../ink/ink5158.xml"/><Relationship Id="rId62" Type="http://schemas.openxmlformats.org/officeDocument/2006/relationships/customXml" Target="../ink/ink5162.xml"/><Relationship Id="rId70" Type="http://schemas.openxmlformats.org/officeDocument/2006/relationships/customXml" Target="../ink/ink5166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34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145.xml"/><Relationship Id="rId36" Type="http://schemas.openxmlformats.org/officeDocument/2006/relationships/customXml" Target="../ink/ink5149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136.xml"/><Relationship Id="rId31" Type="http://schemas.openxmlformats.org/officeDocument/2006/relationships/image" Target="../media/image582.png"/><Relationship Id="rId44" Type="http://schemas.openxmlformats.org/officeDocument/2006/relationships/customXml" Target="../ink/ink5153.xml"/><Relationship Id="rId52" Type="http://schemas.openxmlformats.org/officeDocument/2006/relationships/customXml" Target="../ink/ink5157.xml"/><Relationship Id="rId60" Type="http://schemas.openxmlformats.org/officeDocument/2006/relationships/customXml" Target="../ink/ink5161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170.xml"/><Relationship Id="rId81" Type="http://schemas.openxmlformats.org/officeDocument/2006/relationships/image" Target="../media/image606.png"/><Relationship Id="rId4" Type="http://schemas.openxmlformats.org/officeDocument/2006/relationships/customXml" Target="../ink/ink5133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140.xml"/><Relationship Id="rId39" Type="http://schemas.openxmlformats.org/officeDocument/2006/relationships/image" Target="../media/image585.png"/><Relationship Id="rId34" Type="http://schemas.openxmlformats.org/officeDocument/2006/relationships/customXml" Target="../ink/ink5148.xml"/><Relationship Id="rId50" Type="http://schemas.openxmlformats.org/officeDocument/2006/relationships/customXml" Target="../ink/ink5156.xml"/><Relationship Id="rId55" Type="http://schemas.openxmlformats.org/officeDocument/2006/relationships/image" Target="../media/image593.png"/><Relationship Id="rId76" Type="http://schemas.openxmlformats.org/officeDocument/2006/relationships/customXml" Target="../ink/ink5169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132.xml"/><Relationship Id="rId29" Type="http://schemas.openxmlformats.org/officeDocument/2006/relationships/image" Target="../media/image581.png"/><Relationship Id="rId24" Type="http://schemas.openxmlformats.org/officeDocument/2006/relationships/customXml" Target="../ink/ink5143.xml"/><Relationship Id="rId40" Type="http://schemas.openxmlformats.org/officeDocument/2006/relationships/customXml" Target="../ink/ink5151.xml"/><Relationship Id="rId45" Type="http://schemas.openxmlformats.org/officeDocument/2006/relationships/image" Target="../media/image588.png"/><Relationship Id="rId66" Type="http://schemas.openxmlformats.org/officeDocument/2006/relationships/customXml" Target="../ink/ink5164.xml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85.xml"/><Relationship Id="rId21" Type="http://schemas.openxmlformats.org/officeDocument/2006/relationships/image" Target="../media/image577.png"/><Relationship Id="rId42" Type="http://schemas.openxmlformats.org/officeDocument/2006/relationships/customXml" Target="../ink/ink5193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206.xml"/><Relationship Id="rId84" Type="http://schemas.openxmlformats.org/officeDocument/2006/relationships/customXml" Target="../ink/ink5214.xml"/><Relationship Id="rId16" Type="http://schemas.openxmlformats.org/officeDocument/2006/relationships/customXml" Target="../ink/ink5180.xml"/><Relationship Id="rId11" Type="http://schemas.openxmlformats.org/officeDocument/2006/relationships/image" Target="../media/image572.png"/><Relationship Id="rId32" Type="http://schemas.openxmlformats.org/officeDocument/2006/relationships/customXml" Target="../ink/ink5188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201.xml"/><Relationship Id="rId74" Type="http://schemas.openxmlformats.org/officeDocument/2006/relationships/customXml" Target="../ink/ink5209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19" Type="http://schemas.openxmlformats.org/officeDocument/2006/relationships/image" Target="../media/image576.png"/><Relationship Id="rId14" Type="http://schemas.openxmlformats.org/officeDocument/2006/relationships/customXml" Target="../ink/ink5179.xml"/><Relationship Id="rId22" Type="http://schemas.openxmlformats.org/officeDocument/2006/relationships/customXml" Target="../ink/ink5183.xml"/><Relationship Id="rId27" Type="http://schemas.openxmlformats.org/officeDocument/2006/relationships/image" Target="../media/image580.png"/><Relationship Id="rId30" Type="http://schemas.openxmlformats.org/officeDocument/2006/relationships/customXml" Target="../ink/ink5187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196.xml"/><Relationship Id="rId56" Type="http://schemas.openxmlformats.org/officeDocument/2006/relationships/customXml" Target="../ink/ink5200.xml"/><Relationship Id="rId64" Type="http://schemas.openxmlformats.org/officeDocument/2006/relationships/customXml" Target="../ink/ink5204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176.xml"/><Relationship Id="rId51" Type="http://schemas.openxmlformats.org/officeDocument/2006/relationships/image" Target="../media/image591.png"/><Relationship Id="rId72" Type="http://schemas.openxmlformats.org/officeDocument/2006/relationships/customXml" Target="../ink/ink5208.xml"/><Relationship Id="rId80" Type="http://schemas.openxmlformats.org/officeDocument/2006/relationships/customXml" Target="../ink/ink5212.xml"/><Relationship Id="rId85" Type="http://schemas.openxmlformats.org/officeDocument/2006/relationships/image" Target="../media/image608.png"/><Relationship Id="rId3" Type="http://schemas.openxmlformats.org/officeDocument/2006/relationships/image" Target="../media/image568.png"/><Relationship Id="rId12" Type="http://schemas.openxmlformats.org/officeDocument/2006/relationships/customXml" Target="../ink/ink5178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191.xml"/><Relationship Id="rId46" Type="http://schemas.openxmlformats.org/officeDocument/2006/relationships/customXml" Target="../ink/ink5195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182.xml"/><Relationship Id="rId41" Type="http://schemas.openxmlformats.org/officeDocument/2006/relationships/image" Target="../media/image586.png"/><Relationship Id="rId54" Type="http://schemas.openxmlformats.org/officeDocument/2006/relationships/customXml" Target="../ink/ink5199.xml"/><Relationship Id="rId62" Type="http://schemas.openxmlformats.org/officeDocument/2006/relationships/customXml" Target="../ink/ink5203.xml"/><Relationship Id="rId70" Type="http://schemas.openxmlformats.org/officeDocument/2006/relationships/customXml" Target="../ink/ink5207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75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186.xml"/><Relationship Id="rId36" Type="http://schemas.openxmlformats.org/officeDocument/2006/relationships/customXml" Target="../ink/ink5190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177.xml"/><Relationship Id="rId31" Type="http://schemas.openxmlformats.org/officeDocument/2006/relationships/image" Target="../media/image582.png"/><Relationship Id="rId44" Type="http://schemas.openxmlformats.org/officeDocument/2006/relationships/customXml" Target="../ink/ink5194.xml"/><Relationship Id="rId52" Type="http://schemas.openxmlformats.org/officeDocument/2006/relationships/customXml" Target="../ink/ink5198.xml"/><Relationship Id="rId60" Type="http://schemas.openxmlformats.org/officeDocument/2006/relationships/customXml" Target="../ink/ink5202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211.xml"/><Relationship Id="rId81" Type="http://schemas.openxmlformats.org/officeDocument/2006/relationships/image" Target="../media/image606.png"/><Relationship Id="rId4" Type="http://schemas.openxmlformats.org/officeDocument/2006/relationships/customXml" Target="../ink/ink5174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181.xml"/><Relationship Id="rId39" Type="http://schemas.openxmlformats.org/officeDocument/2006/relationships/image" Target="../media/image585.png"/><Relationship Id="rId34" Type="http://schemas.openxmlformats.org/officeDocument/2006/relationships/customXml" Target="../ink/ink5189.xml"/><Relationship Id="rId50" Type="http://schemas.openxmlformats.org/officeDocument/2006/relationships/customXml" Target="../ink/ink5197.xml"/><Relationship Id="rId55" Type="http://schemas.openxmlformats.org/officeDocument/2006/relationships/image" Target="../media/image593.png"/><Relationship Id="rId76" Type="http://schemas.openxmlformats.org/officeDocument/2006/relationships/customXml" Target="../ink/ink5210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173.xml"/><Relationship Id="rId29" Type="http://schemas.openxmlformats.org/officeDocument/2006/relationships/image" Target="../media/image581.png"/><Relationship Id="rId24" Type="http://schemas.openxmlformats.org/officeDocument/2006/relationships/customXml" Target="../ink/ink5184.xml"/><Relationship Id="rId40" Type="http://schemas.openxmlformats.org/officeDocument/2006/relationships/customXml" Target="../ink/ink5192.xml"/><Relationship Id="rId45" Type="http://schemas.openxmlformats.org/officeDocument/2006/relationships/image" Target="../media/image588.png"/><Relationship Id="rId66" Type="http://schemas.openxmlformats.org/officeDocument/2006/relationships/customXml" Target="../ink/ink5205.xml"/><Relationship Id="rId61" Type="http://schemas.openxmlformats.org/officeDocument/2006/relationships/image" Target="../media/image596.png"/><Relationship Id="rId82" Type="http://schemas.openxmlformats.org/officeDocument/2006/relationships/customXml" Target="../ink/ink5213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2.xml"/><Relationship Id="rId117" Type="http://schemas.openxmlformats.org/officeDocument/2006/relationships/image" Target="../media/image65.png"/><Relationship Id="rId21" Type="http://schemas.openxmlformats.org/officeDocument/2006/relationships/image" Target="../media/image17.png"/><Relationship Id="rId42" Type="http://schemas.openxmlformats.org/officeDocument/2006/relationships/customXml" Target="../ink/ink190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203.xml"/><Relationship Id="rId84" Type="http://schemas.openxmlformats.org/officeDocument/2006/relationships/customXml" Target="../ink/ink211.xml"/><Relationship Id="rId89" Type="http://schemas.openxmlformats.org/officeDocument/2006/relationships/image" Target="../media/image51.png"/><Relationship Id="rId112" Type="http://schemas.openxmlformats.org/officeDocument/2006/relationships/customXml" Target="../ink/ink225.xml"/><Relationship Id="rId16" Type="http://schemas.openxmlformats.org/officeDocument/2006/relationships/customXml" Target="../ink/ink177.xml"/><Relationship Id="rId107" Type="http://schemas.openxmlformats.org/officeDocument/2006/relationships/image" Target="../media/image60.png"/><Relationship Id="rId11" Type="http://schemas.openxmlformats.org/officeDocument/2006/relationships/image" Target="../media/image12.png"/><Relationship Id="rId32" Type="http://schemas.openxmlformats.org/officeDocument/2006/relationships/customXml" Target="../ink/ink185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198.xml"/><Relationship Id="rId74" Type="http://schemas.openxmlformats.org/officeDocument/2006/relationships/customXml" Target="../ink/ink206.xml"/><Relationship Id="rId79" Type="http://schemas.openxmlformats.org/officeDocument/2006/relationships/image" Target="../media/image46.png"/><Relationship Id="rId102" Type="http://schemas.openxmlformats.org/officeDocument/2006/relationships/customXml" Target="../ink/ink220.xml"/><Relationship Id="rId5" Type="http://schemas.openxmlformats.org/officeDocument/2006/relationships/image" Target="../media/image9.png"/><Relationship Id="rId90" Type="http://schemas.openxmlformats.org/officeDocument/2006/relationships/customXml" Target="../ink/ink214.xml"/><Relationship Id="rId95" Type="http://schemas.openxmlformats.org/officeDocument/2006/relationships/image" Target="../media/image54.png"/><Relationship Id="rId22" Type="http://schemas.openxmlformats.org/officeDocument/2006/relationships/customXml" Target="../ink/ink180.xml"/><Relationship Id="rId27" Type="http://schemas.openxmlformats.org/officeDocument/2006/relationships/image" Target="../media/image20.png"/><Relationship Id="rId43" Type="http://schemas.openxmlformats.org/officeDocument/2006/relationships/image" Target="../media/image28.png"/><Relationship Id="rId48" Type="http://schemas.openxmlformats.org/officeDocument/2006/relationships/customXml" Target="../ink/ink193.xml"/><Relationship Id="rId64" Type="http://schemas.openxmlformats.org/officeDocument/2006/relationships/customXml" Target="../ink/ink201.xml"/><Relationship Id="rId69" Type="http://schemas.openxmlformats.org/officeDocument/2006/relationships/image" Target="../media/image41.png"/><Relationship Id="rId113" Type="http://schemas.openxmlformats.org/officeDocument/2006/relationships/image" Target="../media/image63.png"/><Relationship Id="rId118" Type="http://schemas.openxmlformats.org/officeDocument/2006/relationships/customXml" Target="../ink/ink228.xml"/><Relationship Id="rId80" Type="http://schemas.openxmlformats.org/officeDocument/2006/relationships/customXml" Target="../ink/ink209.xml"/><Relationship Id="rId85" Type="http://schemas.openxmlformats.org/officeDocument/2006/relationships/image" Target="../media/image49.png"/><Relationship Id="rId12" Type="http://schemas.openxmlformats.org/officeDocument/2006/relationships/customXml" Target="../ink/ink175.xml"/><Relationship Id="rId17" Type="http://schemas.openxmlformats.org/officeDocument/2006/relationships/image" Target="../media/image15.png"/><Relationship Id="rId33" Type="http://schemas.openxmlformats.org/officeDocument/2006/relationships/image" Target="../media/image23.png"/><Relationship Id="rId38" Type="http://schemas.openxmlformats.org/officeDocument/2006/relationships/customXml" Target="../ink/ink188.xml"/><Relationship Id="rId59" Type="http://schemas.openxmlformats.org/officeDocument/2006/relationships/image" Target="../media/image36.png"/><Relationship Id="rId103" Type="http://schemas.openxmlformats.org/officeDocument/2006/relationships/image" Target="../media/image58.png"/><Relationship Id="rId108" Type="http://schemas.openxmlformats.org/officeDocument/2006/relationships/customXml" Target="../ink/ink223.xml"/><Relationship Id="rId54" Type="http://schemas.openxmlformats.org/officeDocument/2006/relationships/customXml" Target="../ink/ink196.xml"/><Relationship Id="rId70" Type="http://schemas.openxmlformats.org/officeDocument/2006/relationships/customXml" Target="../ink/ink204.xml"/><Relationship Id="rId75" Type="http://schemas.openxmlformats.org/officeDocument/2006/relationships/image" Target="../media/image44.png"/><Relationship Id="rId91" Type="http://schemas.openxmlformats.org/officeDocument/2006/relationships/image" Target="../media/image52.png"/><Relationship Id="rId96" Type="http://schemas.openxmlformats.org/officeDocument/2006/relationships/customXml" Target="../ink/ink2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2.xml"/><Relationship Id="rId23" Type="http://schemas.openxmlformats.org/officeDocument/2006/relationships/image" Target="../media/image18.png"/><Relationship Id="rId28" Type="http://schemas.openxmlformats.org/officeDocument/2006/relationships/customXml" Target="../ink/ink183.xml"/><Relationship Id="rId49" Type="http://schemas.openxmlformats.org/officeDocument/2006/relationships/image" Target="../media/image31.png"/><Relationship Id="rId114" Type="http://schemas.openxmlformats.org/officeDocument/2006/relationships/customXml" Target="../ink/ink226.xml"/><Relationship Id="rId119" Type="http://schemas.openxmlformats.org/officeDocument/2006/relationships/image" Target="../media/image66.png"/><Relationship Id="rId10" Type="http://schemas.openxmlformats.org/officeDocument/2006/relationships/customXml" Target="../ink/ink174.xml"/><Relationship Id="rId31" Type="http://schemas.openxmlformats.org/officeDocument/2006/relationships/image" Target="../media/image22.png"/><Relationship Id="rId44" Type="http://schemas.openxmlformats.org/officeDocument/2006/relationships/customXml" Target="../ink/ink191.xml"/><Relationship Id="rId52" Type="http://schemas.openxmlformats.org/officeDocument/2006/relationships/customXml" Target="../ink/ink195.xml"/><Relationship Id="rId60" Type="http://schemas.openxmlformats.org/officeDocument/2006/relationships/customXml" Target="../ink/ink199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208.xml"/><Relationship Id="rId81" Type="http://schemas.openxmlformats.org/officeDocument/2006/relationships/image" Target="../media/image47.png"/><Relationship Id="rId86" Type="http://schemas.openxmlformats.org/officeDocument/2006/relationships/customXml" Target="../ink/ink212.xml"/><Relationship Id="rId94" Type="http://schemas.openxmlformats.org/officeDocument/2006/relationships/customXml" Target="../ink/ink216.xml"/><Relationship Id="rId99" Type="http://schemas.openxmlformats.org/officeDocument/2006/relationships/image" Target="../media/image56.png"/><Relationship Id="rId101" Type="http://schemas.openxmlformats.org/officeDocument/2006/relationships/image" Target="../media/image57.png"/><Relationship Id="rId4" Type="http://schemas.openxmlformats.org/officeDocument/2006/relationships/customXml" Target="../ink/ink171.xml"/><Relationship Id="rId9" Type="http://schemas.openxmlformats.org/officeDocument/2006/relationships/image" Target="../media/image11.png"/><Relationship Id="rId13" Type="http://schemas.openxmlformats.org/officeDocument/2006/relationships/image" Target="../media/image13.png"/><Relationship Id="rId18" Type="http://schemas.openxmlformats.org/officeDocument/2006/relationships/customXml" Target="../ink/ink178.xml"/><Relationship Id="rId39" Type="http://schemas.openxmlformats.org/officeDocument/2006/relationships/image" Target="../media/image26.png"/><Relationship Id="rId109" Type="http://schemas.openxmlformats.org/officeDocument/2006/relationships/image" Target="../media/image61.png"/><Relationship Id="rId34" Type="http://schemas.openxmlformats.org/officeDocument/2006/relationships/customXml" Target="../ink/ink186.xml"/><Relationship Id="rId50" Type="http://schemas.openxmlformats.org/officeDocument/2006/relationships/customXml" Target="../ink/ink194.xml"/><Relationship Id="rId55" Type="http://schemas.openxmlformats.org/officeDocument/2006/relationships/image" Target="../media/image34.png"/><Relationship Id="rId76" Type="http://schemas.openxmlformats.org/officeDocument/2006/relationships/customXml" Target="../ink/ink207.xml"/><Relationship Id="rId97" Type="http://schemas.openxmlformats.org/officeDocument/2006/relationships/image" Target="../media/image55.png"/><Relationship Id="rId104" Type="http://schemas.openxmlformats.org/officeDocument/2006/relationships/customXml" Target="../ink/ink221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92" Type="http://schemas.openxmlformats.org/officeDocument/2006/relationships/customXml" Target="../ink/ink215.xml"/><Relationship Id="rId2" Type="http://schemas.openxmlformats.org/officeDocument/2006/relationships/customXml" Target="../ink/ink170.xml"/><Relationship Id="rId29" Type="http://schemas.openxmlformats.org/officeDocument/2006/relationships/image" Target="../media/image21.png"/><Relationship Id="rId24" Type="http://schemas.openxmlformats.org/officeDocument/2006/relationships/customXml" Target="../ink/ink181.xml"/><Relationship Id="rId40" Type="http://schemas.openxmlformats.org/officeDocument/2006/relationships/customXml" Target="../ink/ink189.xml"/><Relationship Id="rId45" Type="http://schemas.openxmlformats.org/officeDocument/2006/relationships/image" Target="../media/image29.png"/><Relationship Id="rId66" Type="http://schemas.openxmlformats.org/officeDocument/2006/relationships/customXml" Target="../ink/ink202.xml"/><Relationship Id="rId87" Type="http://schemas.openxmlformats.org/officeDocument/2006/relationships/image" Target="../media/image50.png"/><Relationship Id="rId110" Type="http://schemas.openxmlformats.org/officeDocument/2006/relationships/customXml" Target="../ink/ink224.xml"/><Relationship Id="rId115" Type="http://schemas.openxmlformats.org/officeDocument/2006/relationships/image" Target="../media/image64.png"/><Relationship Id="rId61" Type="http://schemas.openxmlformats.org/officeDocument/2006/relationships/image" Target="../media/image37.png"/><Relationship Id="rId82" Type="http://schemas.openxmlformats.org/officeDocument/2006/relationships/customXml" Target="../ink/ink210.xml"/><Relationship Id="rId19" Type="http://schemas.openxmlformats.org/officeDocument/2006/relationships/image" Target="../media/image16.png"/><Relationship Id="rId14" Type="http://schemas.openxmlformats.org/officeDocument/2006/relationships/customXml" Target="../ink/ink176.xml"/><Relationship Id="rId30" Type="http://schemas.openxmlformats.org/officeDocument/2006/relationships/customXml" Target="../ink/ink184.xml"/><Relationship Id="rId35" Type="http://schemas.openxmlformats.org/officeDocument/2006/relationships/image" Target="../media/image24.png"/><Relationship Id="rId56" Type="http://schemas.openxmlformats.org/officeDocument/2006/relationships/customXml" Target="../ink/ink197.xml"/><Relationship Id="rId77" Type="http://schemas.openxmlformats.org/officeDocument/2006/relationships/image" Target="../media/image45.png"/><Relationship Id="rId100" Type="http://schemas.openxmlformats.org/officeDocument/2006/relationships/customXml" Target="../ink/ink219.xml"/><Relationship Id="rId105" Type="http://schemas.openxmlformats.org/officeDocument/2006/relationships/image" Target="../media/image59.png"/><Relationship Id="rId8" Type="http://schemas.openxmlformats.org/officeDocument/2006/relationships/customXml" Target="../ink/ink173.xml"/><Relationship Id="rId51" Type="http://schemas.openxmlformats.org/officeDocument/2006/relationships/image" Target="../media/image32.png"/><Relationship Id="rId72" Type="http://schemas.openxmlformats.org/officeDocument/2006/relationships/customXml" Target="../ink/ink205.xml"/><Relationship Id="rId93" Type="http://schemas.openxmlformats.org/officeDocument/2006/relationships/image" Target="../media/image53.png"/><Relationship Id="rId98" Type="http://schemas.openxmlformats.org/officeDocument/2006/relationships/customXml" Target="../ink/ink218.xml"/><Relationship Id="rId3" Type="http://schemas.openxmlformats.org/officeDocument/2006/relationships/image" Target="../media/image8.png"/><Relationship Id="rId25" Type="http://schemas.openxmlformats.org/officeDocument/2006/relationships/image" Target="../media/image19.png"/><Relationship Id="rId46" Type="http://schemas.openxmlformats.org/officeDocument/2006/relationships/customXml" Target="../ink/ink192.xml"/><Relationship Id="rId67" Type="http://schemas.openxmlformats.org/officeDocument/2006/relationships/image" Target="../media/image40.png"/><Relationship Id="rId116" Type="http://schemas.openxmlformats.org/officeDocument/2006/relationships/customXml" Target="../ink/ink227.xml"/><Relationship Id="rId20" Type="http://schemas.openxmlformats.org/officeDocument/2006/relationships/customXml" Target="../ink/ink179.xml"/><Relationship Id="rId41" Type="http://schemas.openxmlformats.org/officeDocument/2006/relationships/image" Target="../media/image27.png"/><Relationship Id="rId62" Type="http://schemas.openxmlformats.org/officeDocument/2006/relationships/customXml" Target="../ink/ink200.xml"/><Relationship Id="rId83" Type="http://schemas.openxmlformats.org/officeDocument/2006/relationships/image" Target="../media/image48.png"/><Relationship Id="rId88" Type="http://schemas.openxmlformats.org/officeDocument/2006/relationships/customXml" Target="../ink/ink213.xml"/><Relationship Id="rId111" Type="http://schemas.openxmlformats.org/officeDocument/2006/relationships/image" Target="../media/image62.png"/><Relationship Id="rId15" Type="http://schemas.openxmlformats.org/officeDocument/2006/relationships/image" Target="../media/image14.png"/><Relationship Id="rId36" Type="http://schemas.openxmlformats.org/officeDocument/2006/relationships/customXml" Target="../ink/ink187.xml"/><Relationship Id="rId57" Type="http://schemas.openxmlformats.org/officeDocument/2006/relationships/image" Target="../media/image35.png"/><Relationship Id="rId106" Type="http://schemas.openxmlformats.org/officeDocument/2006/relationships/customXml" Target="../ink/ink222.xml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27.xml"/><Relationship Id="rId21" Type="http://schemas.openxmlformats.org/officeDocument/2006/relationships/image" Target="../media/image577.png"/><Relationship Id="rId42" Type="http://schemas.openxmlformats.org/officeDocument/2006/relationships/customXml" Target="../ink/ink5235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248.xml"/><Relationship Id="rId84" Type="http://schemas.openxmlformats.org/officeDocument/2006/relationships/customXml" Target="../ink/ink5256.xml"/><Relationship Id="rId16" Type="http://schemas.openxmlformats.org/officeDocument/2006/relationships/customXml" Target="../ink/ink5222.xml"/><Relationship Id="rId11" Type="http://schemas.openxmlformats.org/officeDocument/2006/relationships/image" Target="../media/image572.png"/><Relationship Id="rId32" Type="http://schemas.openxmlformats.org/officeDocument/2006/relationships/customXml" Target="../ink/ink5230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243.xml"/><Relationship Id="rId74" Type="http://schemas.openxmlformats.org/officeDocument/2006/relationships/customXml" Target="../ink/ink5251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19" Type="http://schemas.openxmlformats.org/officeDocument/2006/relationships/image" Target="../media/image576.png"/><Relationship Id="rId14" Type="http://schemas.openxmlformats.org/officeDocument/2006/relationships/customXml" Target="../ink/ink5221.xml"/><Relationship Id="rId22" Type="http://schemas.openxmlformats.org/officeDocument/2006/relationships/customXml" Target="../ink/ink5225.xml"/><Relationship Id="rId27" Type="http://schemas.openxmlformats.org/officeDocument/2006/relationships/image" Target="../media/image580.png"/><Relationship Id="rId30" Type="http://schemas.openxmlformats.org/officeDocument/2006/relationships/customXml" Target="../ink/ink5229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238.xml"/><Relationship Id="rId56" Type="http://schemas.openxmlformats.org/officeDocument/2006/relationships/customXml" Target="../ink/ink5242.xml"/><Relationship Id="rId64" Type="http://schemas.openxmlformats.org/officeDocument/2006/relationships/customXml" Target="../ink/ink5246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218.xml"/><Relationship Id="rId51" Type="http://schemas.openxmlformats.org/officeDocument/2006/relationships/image" Target="../media/image591.png"/><Relationship Id="rId72" Type="http://schemas.openxmlformats.org/officeDocument/2006/relationships/customXml" Target="../ink/ink5250.xml"/><Relationship Id="rId80" Type="http://schemas.openxmlformats.org/officeDocument/2006/relationships/customXml" Target="../ink/ink5254.xml"/><Relationship Id="rId85" Type="http://schemas.openxmlformats.org/officeDocument/2006/relationships/image" Target="../media/image609.png"/><Relationship Id="rId3" Type="http://schemas.openxmlformats.org/officeDocument/2006/relationships/image" Target="../media/image568.png"/><Relationship Id="rId12" Type="http://schemas.openxmlformats.org/officeDocument/2006/relationships/customXml" Target="../ink/ink5220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233.xml"/><Relationship Id="rId46" Type="http://schemas.openxmlformats.org/officeDocument/2006/relationships/customXml" Target="../ink/ink5237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224.xml"/><Relationship Id="rId41" Type="http://schemas.openxmlformats.org/officeDocument/2006/relationships/image" Target="../media/image586.png"/><Relationship Id="rId54" Type="http://schemas.openxmlformats.org/officeDocument/2006/relationships/customXml" Target="../ink/ink5241.xml"/><Relationship Id="rId62" Type="http://schemas.openxmlformats.org/officeDocument/2006/relationships/customXml" Target="../ink/ink5245.xml"/><Relationship Id="rId70" Type="http://schemas.openxmlformats.org/officeDocument/2006/relationships/customXml" Target="../ink/ink5249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17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228.xml"/><Relationship Id="rId36" Type="http://schemas.openxmlformats.org/officeDocument/2006/relationships/customXml" Target="../ink/ink5232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219.xml"/><Relationship Id="rId31" Type="http://schemas.openxmlformats.org/officeDocument/2006/relationships/image" Target="../media/image582.png"/><Relationship Id="rId44" Type="http://schemas.openxmlformats.org/officeDocument/2006/relationships/customXml" Target="../ink/ink5236.xml"/><Relationship Id="rId52" Type="http://schemas.openxmlformats.org/officeDocument/2006/relationships/customXml" Target="../ink/ink5240.xml"/><Relationship Id="rId60" Type="http://schemas.openxmlformats.org/officeDocument/2006/relationships/customXml" Target="../ink/ink5244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253.xml"/><Relationship Id="rId81" Type="http://schemas.openxmlformats.org/officeDocument/2006/relationships/image" Target="../media/image606.png"/><Relationship Id="rId4" Type="http://schemas.openxmlformats.org/officeDocument/2006/relationships/customXml" Target="../ink/ink5216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223.xml"/><Relationship Id="rId39" Type="http://schemas.openxmlformats.org/officeDocument/2006/relationships/image" Target="../media/image585.png"/><Relationship Id="rId34" Type="http://schemas.openxmlformats.org/officeDocument/2006/relationships/customXml" Target="../ink/ink5231.xml"/><Relationship Id="rId50" Type="http://schemas.openxmlformats.org/officeDocument/2006/relationships/customXml" Target="../ink/ink5239.xml"/><Relationship Id="rId55" Type="http://schemas.openxmlformats.org/officeDocument/2006/relationships/image" Target="../media/image593.png"/><Relationship Id="rId76" Type="http://schemas.openxmlformats.org/officeDocument/2006/relationships/customXml" Target="../ink/ink5252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215.xml"/><Relationship Id="rId29" Type="http://schemas.openxmlformats.org/officeDocument/2006/relationships/image" Target="../media/image581.png"/><Relationship Id="rId24" Type="http://schemas.openxmlformats.org/officeDocument/2006/relationships/customXml" Target="../ink/ink5226.xml"/><Relationship Id="rId40" Type="http://schemas.openxmlformats.org/officeDocument/2006/relationships/customXml" Target="../ink/ink5234.xml"/><Relationship Id="rId45" Type="http://schemas.openxmlformats.org/officeDocument/2006/relationships/image" Target="../media/image588.png"/><Relationship Id="rId66" Type="http://schemas.openxmlformats.org/officeDocument/2006/relationships/customXml" Target="../ink/ink5247.xml"/><Relationship Id="rId61" Type="http://schemas.openxmlformats.org/officeDocument/2006/relationships/image" Target="../media/image596.png"/><Relationship Id="rId82" Type="http://schemas.openxmlformats.org/officeDocument/2006/relationships/customXml" Target="../ink/ink5255.xm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69.xml"/><Relationship Id="rId21" Type="http://schemas.openxmlformats.org/officeDocument/2006/relationships/image" Target="../media/image577.png"/><Relationship Id="rId42" Type="http://schemas.openxmlformats.org/officeDocument/2006/relationships/customXml" Target="../ink/ink5277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290.xml"/><Relationship Id="rId84" Type="http://schemas.openxmlformats.org/officeDocument/2006/relationships/customXml" Target="../ink/ink5298.xml"/><Relationship Id="rId89" Type="http://schemas.openxmlformats.org/officeDocument/2006/relationships/image" Target="../media/image611.png"/><Relationship Id="rId16" Type="http://schemas.openxmlformats.org/officeDocument/2006/relationships/customXml" Target="../ink/ink5264.xml"/><Relationship Id="rId11" Type="http://schemas.openxmlformats.org/officeDocument/2006/relationships/image" Target="../media/image572.png"/><Relationship Id="rId32" Type="http://schemas.openxmlformats.org/officeDocument/2006/relationships/customXml" Target="../ink/ink5272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285.xml"/><Relationship Id="rId74" Type="http://schemas.openxmlformats.org/officeDocument/2006/relationships/customXml" Target="../ink/ink5293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90" Type="http://schemas.openxmlformats.org/officeDocument/2006/relationships/customXml" Target="../ink/ink5301.xml"/><Relationship Id="rId14" Type="http://schemas.openxmlformats.org/officeDocument/2006/relationships/customXml" Target="../ink/ink5263.xml"/><Relationship Id="rId22" Type="http://schemas.openxmlformats.org/officeDocument/2006/relationships/customXml" Target="../ink/ink5267.xml"/><Relationship Id="rId27" Type="http://schemas.openxmlformats.org/officeDocument/2006/relationships/image" Target="../media/image580.png"/><Relationship Id="rId30" Type="http://schemas.openxmlformats.org/officeDocument/2006/relationships/customXml" Target="../ink/ink5271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280.xml"/><Relationship Id="rId56" Type="http://schemas.openxmlformats.org/officeDocument/2006/relationships/customXml" Target="../ink/ink5284.xml"/><Relationship Id="rId64" Type="http://schemas.openxmlformats.org/officeDocument/2006/relationships/customXml" Target="../ink/ink5288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260.xml"/><Relationship Id="rId51" Type="http://schemas.openxmlformats.org/officeDocument/2006/relationships/image" Target="../media/image591.png"/><Relationship Id="rId72" Type="http://schemas.openxmlformats.org/officeDocument/2006/relationships/customXml" Target="../ink/ink5292.xml"/><Relationship Id="rId80" Type="http://schemas.openxmlformats.org/officeDocument/2006/relationships/customXml" Target="../ink/ink5296.xml"/><Relationship Id="rId85" Type="http://schemas.openxmlformats.org/officeDocument/2006/relationships/image" Target="../media/image609.png"/><Relationship Id="rId3" Type="http://schemas.openxmlformats.org/officeDocument/2006/relationships/image" Target="../media/image568.png"/><Relationship Id="rId12" Type="http://schemas.openxmlformats.org/officeDocument/2006/relationships/customXml" Target="../ink/ink5262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275.xml"/><Relationship Id="rId46" Type="http://schemas.openxmlformats.org/officeDocument/2006/relationships/customXml" Target="../ink/ink5279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266.xml"/><Relationship Id="rId41" Type="http://schemas.openxmlformats.org/officeDocument/2006/relationships/image" Target="../media/image586.png"/><Relationship Id="rId54" Type="http://schemas.openxmlformats.org/officeDocument/2006/relationships/customXml" Target="../ink/ink5283.xml"/><Relationship Id="rId62" Type="http://schemas.openxmlformats.org/officeDocument/2006/relationships/customXml" Target="../ink/ink5287.xml"/><Relationship Id="rId70" Type="http://schemas.openxmlformats.org/officeDocument/2006/relationships/customXml" Target="../ink/ink5291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88" Type="http://schemas.openxmlformats.org/officeDocument/2006/relationships/customXml" Target="../ink/ink5300.xml"/><Relationship Id="rId91" Type="http://schemas.openxmlformats.org/officeDocument/2006/relationships/image" Target="../media/image61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9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270.xml"/><Relationship Id="rId36" Type="http://schemas.openxmlformats.org/officeDocument/2006/relationships/customXml" Target="../ink/ink5274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261.xml"/><Relationship Id="rId31" Type="http://schemas.openxmlformats.org/officeDocument/2006/relationships/image" Target="../media/image582.png"/><Relationship Id="rId44" Type="http://schemas.openxmlformats.org/officeDocument/2006/relationships/customXml" Target="../ink/ink5278.xml"/><Relationship Id="rId52" Type="http://schemas.openxmlformats.org/officeDocument/2006/relationships/customXml" Target="../ink/ink5282.xml"/><Relationship Id="rId60" Type="http://schemas.openxmlformats.org/officeDocument/2006/relationships/customXml" Target="../ink/ink5286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295.xml"/><Relationship Id="rId81" Type="http://schemas.openxmlformats.org/officeDocument/2006/relationships/image" Target="../media/image606.png"/><Relationship Id="rId86" Type="http://schemas.openxmlformats.org/officeDocument/2006/relationships/customXml" Target="../ink/ink5299.xml"/><Relationship Id="rId4" Type="http://schemas.openxmlformats.org/officeDocument/2006/relationships/customXml" Target="../ink/ink5258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265.xml"/><Relationship Id="rId39" Type="http://schemas.openxmlformats.org/officeDocument/2006/relationships/image" Target="../media/image585.png"/><Relationship Id="rId34" Type="http://schemas.openxmlformats.org/officeDocument/2006/relationships/customXml" Target="../ink/ink5273.xml"/><Relationship Id="rId50" Type="http://schemas.openxmlformats.org/officeDocument/2006/relationships/customXml" Target="../ink/ink5281.xml"/><Relationship Id="rId55" Type="http://schemas.openxmlformats.org/officeDocument/2006/relationships/image" Target="../media/image593.png"/><Relationship Id="rId76" Type="http://schemas.openxmlformats.org/officeDocument/2006/relationships/customXml" Target="../ink/ink5294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257.xml"/><Relationship Id="rId29" Type="http://schemas.openxmlformats.org/officeDocument/2006/relationships/image" Target="../media/image581.png"/><Relationship Id="rId24" Type="http://schemas.openxmlformats.org/officeDocument/2006/relationships/customXml" Target="../ink/ink5268.xml"/><Relationship Id="rId40" Type="http://schemas.openxmlformats.org/officeDocument/2006/relationships/customXml" Target="../ink/ink5276.xml"/><Relationship Id="rId45" Type="http://schemas.openxmlformats.org/officeDocument/2006/relationships/image" Target="../media/image588.png"/><Relationship Id="rId66" Type="http://schemas.openxmlformats.org/officeDocument/2006/relationships/customXml" Target="../ink/ink5289.xml"/><Relationship Id="rId87" Type="http://schemas.openxmlformats.org/officeDocument/2006/relationships/image" Target="../media/image610.png"/><Relationship Id="rId61" Type="http://schemas.openxmlformats.org/officeDocument/2006/relationships/image" Target="../media/image596.png"/><Relationship Id="rId82" Type="http://schemas.openxmlformats.org/officeDocument/2006/relationships/customXml" Target="../ink/ink5297.xml"/><Relationship Id="rId19" Type="http://schemas.openxmlformats.org/officeDocument/2006/relationships/image" Target="../media/image576.png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14.xml"/><Relationship Id="rId21" Type="http://schemas.openxmlformats.org/officeDocument/2006/relationships/image" Target="../media/image577.png"/><Relationship Id="rId42" Type="http://schemas.openxmlformats.org/officeDocument/2006/relationships/customXml" Target="../ink/ink5322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335.xml"/><Relationship Id="rId84" Type="http://schemas.openxmlformats.org/officeDocument/2006/relationships/customXml" Target="../ink/ink5343.xml"/><Relationship Id="rId89" Type="http://schemas.openxmlformats.org/officeDocument/2006/relationships/image" Target="../media/image611.png"/><Relationship Id="rId16" Type="http://schemas.openxmlformats.org/officeDocument/2006/relationships/customXml" Target="../ink/ink5309.xml"/><Relationship Id="rId11" Type="http://schemas.openxmlformats.org/officeDocument/2006/relationships/image" Target="../media/image572.png"/><Relationship Id="rId32" Type="http://schemas.openxmlformats.org/officeDocument/2006/relationships/customXml" Target="../ink/ink5317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330.xml"/><Relationship Id="rId74" Type="http://schemas.openxmlformats.org/officeDocument/2006/relationships/customXml" Target="../ink/ink5338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90" Type="http://schemas.openxmlformats.org/officeDocument/2006/relationships/customXml" Target="../ink/ink5346.xml"/><Relationship Id="rId95" Type="http://schemas.openxmlformats.org/officeDocument/2006/relationships/image" Target="../media/image614.png"/><Relationship Id="rId22" Type="http://schemas.openxmlformats.org/officeDocument/2006/relationships/customXml" Target="../ink/ink5312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325.xml"/><Relationship Id="rId64" Type="http://schemas.openxmlformats.org/officeDocument/2006/relationships/customXml" Target="../ink/ink5333.xml"/><Relationship Id="rId69" Type="http://schemas.openxmlformats.org/officeDocument/2006/relationships/image" Target="../media/image600.png"/><Relationship Id="rId80" Type="http://schemas.openxmlformats.org/officeDocument/2006/relationships/customXml" Target="../ink/ink5341.xml"/><Relationship Id="rId85" Type="http://schemas.openxmlformats.org/officeDocument/2006/relationships/image" Target="../media/image609.png"/><Relationship Id="rId3" Type="http://schemas.openxmlformats.org/officeDocument/2006/relationships/image" Target="../media/image568.png"/><Relationship Id="rId12" Type="http://schemas.openxmlformats.org/officeDocument/2006/relationships/customXml" Target="../ink/ink5307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320.xml"/><Relationship Id="rId46" Type="http://schemas.openxmlformats.org/officeDocument/2006/relationships/customXml" Target="../ink/ink5324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311.xml"/><Relationship Id="rId41" Type="http://schemas.openxmlformats.org/officeDocument/2006/relationships/image" Target="../media/image586.png"/><Relationship Id="rId54" Type="http://schemas.openxmlformats.org/officeDocument/2006/relationships/customXml" Target="../ink/ink5328.xml"/><Relationship Id="rId62" Type="http://schemas.openxmlformats.org/officeDocument/2006/relationships/customXml" Target="../ink/ink5332.xml"/><Relationship Id="rId70" Type="http://schemas.openxmlformats.org/officeDocument/2006/relationships/customXml" Target="../ink/ink5336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88" Type="http://schemas.openxmlformats.org/officeDocument/2006/relationships/customXml" Target="../ink/ink5345.xml"/><Relationship Id="rId91" Type="http://schemas.openxmlformats.org/officeDocument/2006/relationships/image" Target="../media/image612.png"/><Relationship Id="rId96" Type="http://schemas.openxmlformats.org/officeDocument/2006/relationships/customXml" Target="../ink/ink53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04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315.xml"/><Relationship Id="rId36" Type="http://schemas.openxmlformats.org/officeDocument/2006/relationships/customXml" Target="../ink/ink5319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306.xml"/><Relationship Id="rId31" Type="http://schemas.openxmlformats.org/officeDocument/2006/relationships/image" Target="../media/image582.png"/><Relationship Id="rId44" Type="http://schemas.openxmlformats.org/officeDocument/2006/relationships/customXml" Target="../ink/ink5323.xml"/><Relationship Id="rId52" Type="http://schemas.openxmlformats.org/officeDocument/2006/relationships/customXml" Target="../ink/ink5327.xml"/><Relationship Id="rId60" Type="http://schemas.openxmlformats.org/officeDocument/2006/relationships/customXml" Target="../ink/ink5331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340.xml"/><Relationship Id="rId81" Type="http://schemas.openxmlformats.org/officeDocument/2006/relationships/image" Target="../media/image606.png"/><Relationship Id="rId86" Type="http://schemas.openxmlformats.org/officeDocument/2006/relationships/customXml" Target="../ink/ink5344.xml"/><Relationship Id="rId94" Type="http://schemas.openxmlformats.org/officeDocument/2006/relationships/customXml" Target="../ink/ink5348.xml"/><Relationship Id="rId4" Type="http://schemas.openxmlformats.org/officeDocument/2006/relationships/customXml" Target="../ink/ink5303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310.xml"/><Relationship Id="rId39" Type="http://schemas.openxmlformats.org/officeDocument/2006/relationships/image" Target="../media/image585.png"/><Relationship Id="rId34" Type="http://schemas.openxmlformats.org/officeDocument/2006/relationships/customXml" Target="../ink/ink5318.xml"/><Relationship Id="rId50" Type="http://schemas.openxmlformats.org/officeDocument/2006/relationships/customXml" Target="../ink/ink5326.xml"/><Relationship Id="rId55" Type="http://schemas.openxmlformats.org/officeDocument/2006/relationships/image" Target="../media/image593.png"/><Relationship Id="rId76" Type="http://schemas.openxmlformats.org/officeDocument/2006/relationships/customXml" Target="../ink/ink5339.xml"/><Relationship Id="rId97" Type="http://schemas.openxmlformats.org/officeDocument/2006/relationships/image" Target="../media/image615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347.xml"/><Relationship Id="rId2" Type="http://schemas.openxmlformats.org/officeDocument/2006/relationships/customXml" Target="../ink/ink5302.xml"/><Relationship Id="rId29" Type="http://schemas.openxmlformats.org/officeDocument/2006/relationships/image" Target="../media/image581.png"/><Relationship Id="rId24" Type="http://schemas.openxmlformats.org/officeDocument/2006/relationships/customXml" Target="../ink/ink5313.xml"/><Relationship Id="rId40" Type="http://schemas.openxmlformats.org/officeDocument/2006/relationships/customXml" Target="../ink/ink5321.xml"/><Relationship Id="rId45" Type="http://schemas.openxmlformats.org/officeDocument/2006/relationships/image" Target="../media/image588.png"/><Relationship Id="rId66" Type="http://schemas.openxmlformats.org/officeDocument/2006/relationships/customXml" Target="../ink/ink5334.xml"/><Relationship Id="rId87" Type="http://schemas.openxmlformats.org/officeDocument/2006/relationships/image" Target="../media/image610.png"/><Relationship Id="rId61" Type="http://schemas.openxmlformats.org/officeDocument/2006/relationships/image" Target="../media/image596.png"/><Relationship Id="rId82" Type="http://schemas.openxmlformats.org/officeDocument/2006/relationships/customXml" Target="../ink/ink5342.xml"/><Relationship Id="rId19" Type="http://schemas.openxmlformats.org/officeDocument/2006/relationships/image" Target="../media/image576.png"/><Relationship Id="rId14" Type="http://schemas.openxmlformats.org/officeDocument/2006/relationships/customXml" Target="../ink/ink5308.xml"/><Relationship Id="rId30" Type="http://schemas.openxmlformats.org/officeDocument/2006/relationships/customXml" Target="../ink/ink5316.xml"/><Relationship Id="rId35" Type="http://schemas.openxmlformats.org/officeDocument/2006/relationships/image" Target="../media/image144.png"/><Relationship Id="rId56" Type="http://schemas.openxmlformats.org/officeDocument/2006/relationships/customXml" Target="../ink/ink5329.xml"/><Relationship Id="rId77" Type="http://schemas.openxmlformats.org/officeDocument/2006/relationships/image" Target="../media/image604.png"/><Relationship Id="rId8" Type="http://schemas.openxmlformats.org/officeDocument/2006/relationships/customXml" Target="../ink/ink5305.xml"/><Relationship Id="rId51" Type="http://schemas.openxmlformats.org/officeDocument/2006/relationships/image" Target="../media/image591.png"/><Relationship Id="rId72" Type="http://schemas.openxmlformats.org/officeDocument/2006/relationships/customXml" Target="../ink/ink5337.xml"/><Relationship Id="rId93" Type="http://schemas.openxmlformats.org/officeDocument/2006/relationships/image" Target="../media/image613.png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370.xml"/><Relationship Id="rId63" Type="http://schemas.openxmlformats.org/officeDocument/2006/relationships/image" Target="../media/image597.png"/><Relationship Id="rId84" Type="http://schemas.openxmlformats.org/officeDocument/2006/relationships/customXml" Target="../ink/ink5391.xml"/><Relationship Id="rId16" Type="http://schemas.openxmlformats.org/officeDocument/2006/relationships/customXml" Target="../ink/ink5357.xml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365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378.xml"/><Relationship Id="rId74" Type="http://schemas.openxmlformats.org/officeDocument/2006/relationships/customXml" Target="../ink/ink5386.xml"/><Relationship Id="rId79" Type="http://schemas.openxmlformats.org/officeDocument/2006/relationships/image" Target="../media/image605.png"/><Relationship Id="rId102" Type="http://schemas.openxmlformats.org/officeDocument/2006/relationships/customXml" Target="../ink/ink5400.xml"/><Relationship Id="rId123" Type="http://schemas.openxmlformats.org/officeDocument/2006/relationships/image" Target="../media/image628.png"/><Relationship Id="rId128" Type="http://schemas.openxmlformats.org/officeDocument/2006/relationships/image" Target="../media/image630.png"/><Relationship Id="rId5" Type="http://schemas.openxmlformats.org/officeDocument/2006/relationships/image" Target="../media/image569.png"/><Relationship Id="rId90" Type="http://schemas.openxmlformats.org/officeDocument/2006/relationships/customXml" Target="../ink/ink5394.xml"/><Relationship Id="rId95" Type="http://schemas.openxmlformats.org/officeDocument/2006/relationships/image" Target="../media/image614.png"/><Relationship Id="rId22" Type="http://schemas.openxmlformats.org/officeDocument/2006/relationships/customXml" Target="../ink/ink5360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373.xml"/><Relationship Id="rId64" Type="http://schemas.openxmlformats.org/officeDocument/2006/relationships/customXml" Target="../ink/ink5381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408.xml"/><Relationship Id="rId134" Type="http://schemas.openxmlformats.org/officeDocument/2006/relationships/image" Target="../media/image633.png"/><Relationship Id="rId80" Type="http://schemas.openxmlformats.org/officeDocument/2006/relationships/customXml" Target="../ink/ink5389.xml"/><Relationship Id="rId85" Type="http://schemas.openxmlformats.org/officeDocument/2006/relationships/image" Target="../media/image609.png"/><Relationship Id="rId12" Type="http://schemas.openxmlformats.org/officeDocument/2006/relationships/customXml" Target="../ink/ink5355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368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403.xml"/><Relationship Id="rId124" Type="http://schemas.openxmlformats.org/officeDocument/2006/relationships/customXml" Target="../ink/ink5411.xml"/><Relationship Id="rId129" Type="http://schemas.openxmlformats.org/officeDocument/2006/relationships/customXml" Target="../ink/ink5414.xml"/><Relationship Id="rId54" Type="http://schemas.openxmlformats.org/officeDocument/2006/relationships/customXml" Target="../ink/ink5376.xml"/><Relationship Id="rId70" Type="http://schemas.openxmlformats.org/officeDocument/2006/relationships/customXml" Target="../ink/ink5384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3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52.xml"/><Relationship Id="rId23" Type="http://schemas.openxmlformats.org/officeDocument/2006/relationships/image" Target="../media/image578.png"/><Relationship Id="rId28" Type="http://schemas.openxmlformats.org/officeDocument/2006/relationships/customXml" Target="../ink/ink5363.xml"/><Relationship Id="rId49" Type="http://schemas.openxmlformats.org/officeDocument/2006/relationships/image" Target="../media/image590.png"/><Relationship Id="rId114" Type="http://schemas.openxmlformats.org/officeDocument/2006/relationships/customXml" Target="../ink/ink5406.xml"/><Relationship Id="rId119" Type="http://schemas.openxmlformats.org/officeDocument/2006/relationships/image" Target="../media/image626.png"/><Relationship Id="rId44" Type="http://schemas.openxmlformats.org/officeDocument/2006/relationships/customXml" Target="../ink/ink5371.xml"/><Relationship Id="rId60" Type="http://schemas.openxmlformats.org/officeDocument/2006/relationships/customXml" Target="../ink/ink5379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392.xml"/><Relationship Id="rId130" Type="http://schemas.openxmlformats.org/officeDocument/2006/relationships/image" Target="../media/image631.png"/><Relationship Id="rId135" Type="http://schemas.openxmlformats.org/officeDocument/2006/relationships/customXml" Target="../ink/ink5417.xml"/><Relationship Id="rId13" Type="http://schemas.openxmlformats.org/officeDocument/2006/relationships/image" Target="../media/image573.png"/><Relationship Id="rId18" Type="http://schemas.openxmlformats.org/officeDocument/2006/relationships/customXml" Target="../ink/ink5358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366.xml"/><Relationship Id="rId50" Type="http://schemas.openxmlformats.org/officeDocument/2006/relationships/customXml" Target="../ink/ink5374.xml"/><Relationship Id="rId55" Type="http://schemas.openxmlformats.org/officeDocument/2006/relationships/image" Target="../media/image593.png"/><Relationship Id="rId76" Type="http://schemas.openxmlformats.org/officeDocument/2006/relationships/customXml" Target="../ink/ink5387.xml"/><Relationship Id="rId97" Type="http://schemas.openxmlformats.org/officeDocument/2006/relationships/image" Target="../media/image615.png"/><Relationship Id="rId104" Type="http://schemas.openxmlformats.org/officeDocument/2006/relationships/customXml" Target="../ink/ink5401.xml"/><Relationship Id="rId120" Type="http://schemas.openxmlformats.org/officeDocument/2006/relationships/customXml" Target="../ink/ink5409.xml"/><Relationship Id="rId125" Type="http://schemas.openxmlformats.org/officeDocument/2006/relationships/customXml" Target="../ink/ink5412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395.xml"/><Relationship Id="rId2" Type="http://schemas.openxmlformats.org/officeDocument/2006/relationships/customXml" Target="../ink/ink5350.xml"/><Relationship Id="rId29" Type="http://schemas.openxmlformats.org/officeDocument/2006/relationships/image" Target="../media/image581.png"/><Relationship Id="rId24" Type="http://schemas.openxmlformats.org/officeDocument/2006/relationships/customXml" Target="../ink/ink5361.xml"/><Relationship Id="rId40" Type="http://schemas.openxmlformats.org/officeDocument/2006/relationships/customXml" Target="../ink/ink5369.xml"/><Relationship Id="rId45" Type="http://schemas.openxmlformats.org/officeDocument/2006/relationships/image" Target="../media/image588.png"/><Relationship Id="rId66" Type="http://schemas.openxmlformats.org/officeDocument/2006/relationships/customXml" Target="../ink/ink5382.xml"/><Relationship Id="rId87" Type="http://schemas.openxmlformats.org/officeDocument/2006/relationships/image" Target="../media/image610.png"/><Relationship Id="rId110" Type="http://schemas.openxmlformats.org/officeDocument/2006/relationships/customXml" Target="../ink/ink5404.xml"/><Relationship Id="rId115" Type="http://schemas.openxmlformats.org/officeDocument/2006/relationships/image" Target="../media/image624.png"/><Relationship Id="rId131" Type="http://schemas.openxmlformats.org/officeDocument/2006/relationships/customXml" Target="../ink/ink5415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390.xml"/><Relationship Id="rId19" Type="http://schemas.openxmlformats.org/officeDocument/2006/relationships/image" Target="../media/image576.png"/><Relationship Id="rId14" Type="http://schemas.openxmlformats.org/officeDocument/2006/relationships/customXml" Target="../ink/ink5356.xml"/><Relationship Id="rId30" Type="http://schemas.openxmlformats.org/officeDocument/2006/relationships/customXml" Target="../ink/ink5364.xml"/><Relationship Id="rId35" Type="http://schemas.openxmlformats.org/officeDocument/2006/relationships/image" Target="../media/image144.png"/><Relationship Id="rId56" Type="http://schemas.openxmlformats.org/officeDocument/2006/relationships/customXml" Target="../ink/ink5377.xml"/><Relationship Id="rId77" Type="http://schemas.openxmlformats.org/officeDocument/2006/relationships/image" Target="../media/image604.png"/><Relationship Id="rId100" Type="http://schemas.openxmlformats.org/officeDocument/2006/relationships/customXml" Target="../ink/ink5399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8" Type="http://schemas.openxmlformats.org/officeDocument/2006/relationships/customXml" Target="../ink/ink5353.xml"/><Relationship Id="rId51" Type="http://schemas.openxmlformats.org/officeDocument/2006/relationships/image" Target="../media/image591.png"/><Relationship Id="rId72" Type="http://schemas.openxmlformats.org/officeDocument/2006/relationships/customXml" Target="../ink/ink5385.xml"/><Relationship Id="rId93" Type="http://schemas.openxmlformats.org/officeDocument/2006/relationships/image" Target="../media/image613.png"/><Relationship Id="rId98" Type="http://schemas.openxmlformats.org/officeDocument/2006/relationships/customXml" Target="../ink/ink5398.xml"/><Relationship Id="rId121" Type="http://schemas.openxmlformats.org/officeDocument/2006/relationships/image" Target="../media/image62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372.xml"/><Relationship Id="rId67" Type="http://schemas.openxmlformats.org/officeDocument/2006/relationships/image" Target="../media/image599.png"/><Relationship Id="rId116" Type="http://schemas.openxmlformats.org/officeDocument/2006/relationships/customXml" Target="../ink/ink5407.xml"/><Relationship Id="rId20" Type="http://schemas.openxmlformats.org/officeDocument/2006/relationships/customXml" Target="../ink/ink5359.xml"/><Relationship Id="rId41" Type="http://schemas.openxmlformats.org/officeDocument/2006/relationships/image" Target="../media/image586.png"/><Relationship Id="rId62" Type="http://schemas.openxmlformats.org/officeDocument/2006/relationships/customXml" Target="../ink/ink5380.xml"/><Relationship Id="rId83" Type="http://schemas.openxmlformats.org/officeDocument/2006/relationships/image" Target="../media/image607.png"/><Relationship Id="rId88" Type="http://schemas.openxmlformats.org/officeDocument/2006/relationships/customXml" Target="../ink/ink5393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" Type="http://schemas.openxmlformats.org/officeDocument/2006/relationships/image" Target="../media/image574.png"/><Relationship Id="rId36" Type="http://schemas.openxmlformats.org/officeDocument/2006/relationships/customXml" Target="../ink/ink5367.xml"/><Relationship Id="rId57" Type="http://schemas.openxmlformats.org/officeDocument/2006/relationships/image" Target="../media/image594.png"/><Relationship Id="rId106" Type="http://schemas.openxmlformats.org/officeDocument/2006/relationships/customXml" Target="../ink/ink5402.xml"/><Relationship Id="rId127" Type="http://schemas.openxmlformats.org/officeDocument/2006/relationships/customXml" Target="../ink/ink5413.xml"/><Relationship Id="rId10" Type="http://schemas.openxmlformats.org/officeDocument/2006/relationships/customXml" Target="../ink/ink5354.xml"/><Relationship Id="rId31" Type="http://schemas.openxmlformats.org/officeDocument/2006/relationships/image" Target="../media/image582.png"/><Relationship Id="rId52" Type="http://schemas.openxmlformats.org/officeDocument/2006/relationships/customXml" Target="../ink/ink5375.xml"/><Relationship Id="rId73" Type="http://schemas.openxmlformats.org/officeDocument/2006/relationships/image" Target="../media/image602.png"/><Relationship Id="rId78" Type="http://schemas.openxmlformats.org/officeDocument/2006/relationships/customXml" Target="../ink/ink5388.xml"/><Relationship Id="rId94" Type="http://schemas.openxmlformats.org/officeDocument/2006/relationships/customXml" Target="../ink/ink5396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410.xml"/><Relationship Id="rId4" Type="http://schemas.openxmlformats.org/officeDocument/2006/relationships/customXml" Target="../ink/ink5351.xml"/><Relationship Id="rId9" Type="http://schemas.openxmlformats.org/officeDocument/2006/relationships/image" Target="../media/image571.png"/><Relationship Id="rId26" Type="http://schemas.openxmlformats.org/officeDocument/2006/relationships/customXml" Target="../ink/ink5362.xml"/><Relationship Id="rId47" Type="http://schemas.openxmlformats.org/officeDocument/2006/relationships/image" Target="../media/image589.png"/><Relationship Id="rId68" Type="http://schemas.openxmlformats.org/officeDocument/2006/relationships/customXml" Target="../ink/ink5383.xml"/><Relationship Id="rId89" Type="http://schemas.openxmlformats.org/officeDocument/2006/relationships/image" Target="../media/image611.png"/><Relationship Id="rId112" Type="http://schemas.openxmlformats.org/officeDocument/2006/relationships/customXml" Target="../ink/ink5405.xml"/><Relationship Id="rId133" Type="http://schemas.openxmlformats.org/officeDocument/2006/relationships/customXml" Target="../ink/ink5416.xml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438.xml"/><Relationship Id="rId63" Type="http://schemas.openxmlformats.org/officeDocument/2006/relationships/image" Target="../media/image597.png"/><Relationship Id="rId84" Type="http://schemas.openxmlformats.org/officeDocument/2006/relationships/customXml" Target="../ink/ink5459.xml"/><Relationship Id="rId138" Type="http://schemas.openxmlformats.org/officeDocument/2006/relationships/image" Target="../media/image635.png"/><Relationship Id="rId16" Type="http://schemas.openxmlformats.org/officeDocument/2006/relationships/customXml" Target="../ink/ink5425.xml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433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446.xml"/><Relationship Id="rId74" Type="http://schemas.openxmlformats.org/officeDocument/2006/relationships/customXml" Target="../ink/ink5454.xml"/><Relationship Id="rId79" Type="http://schemas.openxmlformats.org/officeDocument/2006/relationships/image" Target="../media/image605.png"/><Relationship Id="rId102" Type="http://schemas.openxmlformats.org/officeDocument/2006/relationships/customXml" Target="../ink/ink5468.xml"/><Relationship Id="rId123" Type="http://schemas.openxmlformats.org/officeDocument/2006/relationships/image" Target="../media/image628.png"/><Relationship Id="rId128" Type="http://schemas.openxmlformats.org/officeDocument/2006/relationships/image" Target="../media/image630.png"/><Relationship Id="rId5" Type="http://schemas.openxmlformats.org/officeDocument/2006/relationships/image" Target="../media/image569.png"/><Relationship Id="rId90" Type="http://schemas.openxmlformats.org/officeDocument/2006/relationships/customXml" Target="../ink/ink5462.xml"/><Relationship Id="rId95" Type="http://schemas.openxmlformats.org/officeDocument/2006/relationships/image" Target="../media/image614.png"/><Relationship Id="rId22" Type="http://schemas.openxmlformats.org/officeDocument/2006/relationships/customXml" Target="../ink/ink5428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441.xml"/><Relationship Id="rId64" Type="http://schemas.openxmlformats.org/officeDocument/2006/relationships/customXml" Target="../ink/ink5449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476.xml"/><Relationship Id="rId134" Type="http://schemas.openxmlformats.org/officeDocument/2006/relationships/image" Target="../media/image633.png"/><Relationship Id="rId80" Type="http://schemas.openxmlformats.org/officeDocument/2006/relationships/customXml" Target="../ink/ink5457.xml"/><Relationship Id="rId85" Type="http://schemas.openxmlformats.org/officeDocument/2006/relationships/image" Target="../media/image609.png"/><Relationship Id="rId12" Type="http://schemas.openxmlformats.org/officeDocument/2006/relationships/customXml" Target="../ink/ink5423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436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471.xml"/><Relationship Id="rId124" Type="http://schemas.openxmlformats.org/officeDocument/2006/relationships/customXml" Target="../ink/ink5479.xml"/><Relationship Id="rId129" Type="http://schemas.openxmlformats.org/officeDocument/2006/relationships/customXml" Target="../ink/ink5482.xml"/><Relationship Id="rId54" Type="http://schemas.openxmlformats.org/officeDocument/2006/relationships/customXml" Target="../ink/ink5444.xml"/><Relationship Id="rId70" Type="http://schemas.openxmlformats.org/officeDocument/2006/relationships/customXml" Target="../ink/ink5452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4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20.xml"/><Relationship Id="rId23" Type="http://schemas.openxmlformats.org/officeDocument/2006/relationships/image" Target="../media/image578.png"/><Relationship Id="rId28" Type="http://schemas.openxmlformats.org/officeDocument/2006/relationships/customXml" Target="../ink/ink5431.xml"/><Relationship Id="rId49" Type="http://schemas.openxmlformats.org/officeDocument/2006/relationships/image" Target="../media/image590.png"/><Relationship Id="rId114" Type="http://schemas.openxmlformats.org/officeDocument/2006/relationships/customXml" Target="../ink/ink5474.xml"/><Relationship Id="rId119" Type="http://schemas.openxmlformats.org/officeDocument/2006/relationships/image" Target="../media/image626.png"/><Relationship Id="rId44" Type="http://schemas.openxmlformats.org/officeDocument/2006/relationships/customXml" Target="../ink/ink5439.xml"/><Relationship Id="rId60" Type="http://schemas.openxmlformats.org/officeDocument/2006/relationships/customXml" Target="../ink/ink5447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460.xml"/><Relationship Id="rId130" Type="http://schemas.openxmlformats.org/officeDocument/2006/relationships/image" Target="../media/image631.png"/><Relationship Id="rId135" Type="http://schemas.openxmlformats.org/officeDocument/2006/relationships/customXml" Target="../ink/ink5485.xml"/><Relationship Id="rId13" Type="http://schemas.openxmlformats.org/officeDocument/2006/relationships/image" Target="../media/image573.png"/><Relationship Id="rId18" Type="http://schemas.openxmlformats.org/officeDocument/2006/relationships/customXml" Target="../ink/ink5426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434.xml"/><Relationship Id="rId50" Type="http://schemas.openxmlformats.org/officeDocument/2006/relationships/customXml" Target="../ink/ink5442.xml"/><Relationship Id="rId55" Type="http://schemas.openxmlformats.org/officeDocument/2006/relationships/image" Target="../media/image593.png"/><Relationship Id="rId76" Type="http://schemas.openxmlformats.org/officeDocument/2006/relationships/customXml" Target="../ink/ink5455.xml"/><Relationship Id="rId97" Type="http://schemas.openxmlformats.org/officeDocument/2006/relationships/image" Target="../media/image615.png"/><Relationship Id="rId104" Type="http://schemas.openxmlformats.org/officeDocument/2006/relationships/customXml" Target="../ink/ink5469.xml"/><Relationship Id="rId120" Type="http://schemas.openxmlformats.org/officeDocument/2006/relationships/customXml" Target="../ink/ink5477.xml"/><Relationship Id="rId125" Type="http://schemas.openxmlformats.org/officeDocument/2006/relationships/customXml" Target="../ink/ink5480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463.xml"/><Relationship Id="rId2" Type="http://schemas.openxmlformats.org/officeDocument/2006/relationships/customXml" Target="../ink/ink5418.xml"/><Relationship Id="rId29" Type="http://schemas.openxmlformats.org/officeDocument/2006/relationships/image" Target="../media/image581.png"/><Relationship Id="rId24" Type="http://schemas.openxmlformats.org/officeDocument/2006/relationships/customXml" Target="../ink/ink5429.xml"/><Relationship Id="rId40" Type="http://schemas.openxmlformats.org/officeDocument/2006/relationships/customXml" Target="../ink/ink5437.xml"/><Relationship Id="rId45" Type="http://schemas.openxmlformats.org/officeDocument/2006/relationships/image" Target="../media/image588.png"/><Relationship Id="rId66" Type="http://schemas.openxmlformats.org/officeDocument/2006/relationships/customXml" Target="../ink/ink5450.xml"/><Relationship Id="rId87" Type="http://schemas.openxmlformats.org/officeDocument/2006/relationships/image" Target="../media/image610.png"/><Relationship Id="rId110" Type="http://schemas.openxmlformats.org/officeDocument/2006/relationships/customXml" Target="../ink/ink5472.xml"/><Relationship Id="rId115" Type="http://schemas.openxmlformats.org/officeDocument/2006/relationships/image" Target="../media/image624.png"/><Relationship Id="rId131" Type="http://schemas.openxmlformats.org/officeDocument/2006/relationships/customXml" Target="../ink/ink5483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458.xml"/><Relationship Id="rId19" Type="http://schemas.openxmlformats.org/officeDocument/2006/relationships/image" Target="../media/image576.png"/><Relationship Id="rId14" Type="http://schemas.openxmlformats.org/officeDocument/2006/relationships/customXml" Target="../ink/ink5424.xml"/><Relationship Id="rId30" Type="http://schemas.openxmlformats.org/officeDocument/2006/relationships/customXml" Target="../ink/ink5432.xml"/><Relationship Id="rId35" Type="http://schemas.openxmlformats.org/officeDocument/2006/relationships/image" Target="../media/image144.png"/><Relationship Id="rId56" Type="http://schemas.openxmlformats.org/officeDocument/2006/relationships/customXml" Target="../ink/ink5445.xml"/><Relationship Id="rId77" Type="http://schemas.openxmlformats.org/officeDocument/2006/relationships/image" Target="../media/image604.png"/><Relationship Id="rId100" Type="http://schemas.openxmlformats.org/officeDocument/2006/relationships/customXml" Target="../ink/ink5467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8" Type="http://schemas.openxmlformats.org/officeDocument/2006/relationships/customXml" Target="../ink/ink5421.xml"/><Relationship Id="rId51" Type="http://schemas.openxmlformats.org/officeDocument/2006/relationships/image" Target="../media/image591.png"/><Relationship Id="rId72" Type="http://schemas.openxmlformats.org/officeDocument/2006/relationships/customXml" Target="../ink/ink5453.xml"/><Relationship Id="rId93" Type="http://schemas.openxmlformats.org/officeDocument/2006/relationships/image" Target="../media/image613.png"/><Relationship Id="rId98" Type="http://schemas.openxmlformats.org/officeDocument/2006/relationships/customXml" Target="../ink/ink5466.xml"/><Relationship Id="rId121" Type="http://schemas.openxmlformats.org/officeDocument/2006/relationships/image" Target="../media/image62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440.xml"/><Relationship Id="rId67" Type="http://schemas.openxmlformats.org/officeDocument/2006/relationships/image" Target="../media/image599.png"/><Relationship Id="rId116" Type="http://schemas.openxmlformats.org/officeDocument/2006/relationships/customXml" Target="../ink/ink5475.xml"/><Relationship Id="rId137" Type="http://schemas.openxmlformats.org/officeDocument/2006/relationships/customXml" Target="../ink/ink5486.xml"/><Relationship Id="rId20" Type="http://schemas.openxmlformats.org/officeDocument/2006/relationships/customXml" Target="../ink/ink5427.xml"/><Relationship Id="rId41" Type="http://schemas.openxmlformats.org/officeDocument/2006/relationships/image" Target="../media/image586.png"/><Relationship Id="rId62" Type="http://schemas.openxmlformats.org/officeDocument/2006/relationships/customXml" Target="../ink/ink5448.xml"/><Relationship Id="rId83" Type="http://schemas.openxmlformats.org/officeDocument/2006/relationships/image" Target="../media/image607.png"/><Relationship Id="rId88" Type="http://schemas.openxmlformats.org/officeDocument/2006/relationships/customXml" Target="../ink/ink5461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" Type="http://schemas.openxmlformats.org/officeDocument/2006/relationships/image" Target="../media/image574.png"/><Relationship Id="rId36" Type="http://schemas.openxmlformats.org/officeDocument/2006/relationships/customXml" Target="../ink/ink5435.xml"/><Relationship Id="rId57" Type="http://schemas.openxmlformats.org/officeDocument/2006/relationships/image" Target="../media/image594.png"/><Relationship Id="rId106" Type="http://schemas.openxmlformats.org/officeDocument/2006/relationships/customXml" Target="../ink/ink5470.xml"/><Relationship Id="rId127" Type="http://schemas.openxmlformats.org/officeDocument/2006/relationships/customXml" Target="../ink/ink5481.xml"/><Relationship Id="rId10" Type="http://schemas.openxmlformats.org/officeDocument/2006/relationships/customXml" Target="../ink/ink5422.xml"/><Relationship Id="rId31" Type="http://schemas.openxmlformats.org/officeDocument/2006/relationships/image" Target="../media/image582.png"/><Relationship Id="rId52" Type="http://schemas.openxmlformats.org/officeDocument/2006/relationships/customXml" Target="../ink/ink5443.xml"/><Relationship Id="rId73" Type="http://schemas.openxmlformats.org/officeDocument/2006/relationships/image" Target="../media/image602.png"/><Relationship Id="rId78" Type="http://schemas.openxmlformats.org/officeDocument/2006/relationships/customXml" Target="../ink/ink5456.xml"/><Relationship Id="rId94" Type="http://schemas.openxmlformats.org/officeDocument/2006/relationships/customXml" Target="../ink/ink5464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478.xml"/><Relationship Id="rId4" Type="http://schemas.openxmlformats.org/officeDocument/2006/relationships/customXml" Target="../ink/ink5419.xml"/><Relationship Id="rId9" Type="http://schemas.openxmlformats.org/officeDocument/2006/relationships/image" Target="../media/image571.png"/><Relationship Id="rId26" Type="http://schemas.openxmlformats.org/officeDocument/2006/relationships/customXml" Target="../ink/ink5430.xml"/><Relationship Id="rId47" Type="http://schemas.openxmlformats.org/officeDocument/2006/relationships/image" Target="../media/image589.png"/><Relationship Id="rId68" Type="http://schemas.openxmlformats.org/officeDocument/2006/relationships/customXml" Target="../ink/ink5451.xml"/><Relationship Id="rId89" Type="http://schemas.openxmlformats.org/officeDocument/2006/relationships/image" Target="../media/image611.png"/><Relationship Id="rId112" Type="http://schemas.openxmlformats.org/officeDocument/2006/relationships/customXml" Target="../ink/ink5473.xml"/><Relationship Id="rId133" Type="http://schemas.openxmlformats.org/officeDocument/2006/relationships/customXml" Target="../ink/ink5484.xml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507.xml"/><Relationship Id="rId63" Type="http://schemas.openxmlformats.org/officeDocument/2006/relationships/image" Target="../media/image597.png"/><Relationship Id="rId84" Type="http://schemas.openxmlformats.org/officeDocument/2006/relationships/customXml" Target="../ink/ink5528.xml"/><Relationship Id="rId138" Type="http://schemas.openxmlformats.org/officeDocument/2006/relationships/image" Target="../media/image635.png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502.xml"/><Relationship Id="rId53" Type="http://schemas.openxmlformats.org/officeDocument/2006/relationships/image" Target="../media/image592.png"/><Relationship Id="rId74" Type="http://schemas.openxmlformats.org/officeDocument/2006/relationships/customXml" Target="../ink/ink5523.xml"/><Relationship Id="rId128" Type="http://schemas.openxmlformats.org/officeDocument/2006/relationships/image" Target="../media/image630.png"/><Relationship Id="rId5" Type="http://schemas.openxmlformats.org/officeDocument/2006/relationships/image" Target="../media/image569.png"/><Relationship Id="rId90" Type="http://schemas.openxmlformats.org/officeDocument/2006/relationships/customXml" Target="../ink/ink5531.xml"/><Relationship Id="rId95" Type="http://schemas.openxmlformats.org/officeDocument/2006/relationships/image" Target="../media/image614.png"/><Relationship Id="rId22" Type="http://schemas.openxmlformats.org/officeDocument/2006/relationships/customXml" Target="../ink/ink5497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510.xml"/><Relationship Id="rId64" Type="http://schemas.openxmlformats.org/officeDocument/2006/relationships/customXml" Target="../ink/ink5518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545.xml"/><Relationship Id="rId134" Type="http://schemas.openxmlformats.org/officeDocument/2006/relationships/image" Target="../media/image633.png"/><Relationship Id="rId139" Type="http://schemas.openxmlformats.org/officeDocument/2006/relationships/customXml" Target="../ink/ink5556.xml"/><Relationship Id="rId80" Type="http://schemas.openxmlformats.org/officeDocument/2006/relationships/customXml" Target="../ink/ink5526.xml"/><Relationship Id="rId85" Type="http://schemas.openxmlformats.org/officeDocument/2006/relationships/image" Target="../media/image609.png"/><Relationship Id="rId12" Type="http://schemas.openxmlformats.org/officeDocument/2006/relationships/customXml" Target="../ink/ink5492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505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540.xml"/><Relationship Id="rId124" Type="http://schemas.openxmlformats.org/officeDocument/2006/relationships/customXml" Target="../ink/ink5548.xml"/><Relationship Id="rId129" Type="http://schemas.openxmlformats.org/officeDocument/2006/relationships/customXml" Target="../ink/ink5551.xml"/><Relationship Id="rId54" Type="http://schemas.openxmlformats.org/officeDocument/2006/relationships/customXml" Target="../ink/ink5513.xml"/><Relationship Id="rId70" Type="http://schemas.openxmlformats.org/officeDocument/2006/relationships/customXml" Target="../ink/ink5521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534.xml"/><Relationship Id="rId140" Type="http://schemas.openxmlformats.org/officeDocument/2006/relationships/image" Target="../media/image636.png"/><Relationship Id="rId145" Type="http://schemas.openxmlformats.org/officeDocument/2006/relationships/customXml" Target="../ink/ink55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89.xml"/><Relationship Id="rId23" Type="http://schemas.openxmlformats.org/officeDocument/2006/relationships/image" Target="../media/image578.png"/><Relationship Id="rId28" Type="http://schemas.openxmlformats.org/officeDocument/2006/relationships/customXml" Target="../ink/ink5500.xml"/><Relationship Id="rId49" Type="http://schemas.openxmlformats.org/officeDocument/2006/relationships/image" Target="../media/image590.png"/><Relationship Id="rId114" Type="http://schemas.openxmlformats.org/officeDocument/2006/relationships/customXml" Target="../ink/ink5543.xml"/><Relationship Id="rId119" Type="http://schemas.openxmlformats.org/officeDocument/2006/relationships/image" Target="../media/image626.png"/><Relationship Id="rId44" Type="http://schemas.openxmlformats.org/officeDocument/2006/relationships/customXml" Target="../ink/ink5508.xml"/><Relationship Id="rId60" Type="http://schemas.openxmlformats.org/officeDocument/2006/relationships/customXml" Target="../ink/ink5516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529.xml"/><Relationship Id="rId130" Type="http://schemas.openxmlformats.org/officeDocument/2006/relationships/image" Target="../media/image631.png"/><Relationship Id="rId135" Type="http://schemas.openxmlformats.org/officeDocument/2006/relationships/customXml" Target="../ink/ink5554.xml"/><Relationship Id="rId13" Type="http://schemas.openxmlformats.org/officeDocument/2006/relationships/image" Target="../media/image573.png"/><Relationship Id="rId18" Type="http://schemas.openxmlformats.org/officeDocument/2006/relationships/customXml" Target="../ink/ink5495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503.xml"/><Relationship Id="rId50" Type="http://schemas.openxmlformats.org/officeDocument/2006/relationships/customXml" Target="../ink/ink5511.xml"/><Relationship Id="rId55" Type="http://schemas.openxmlformats.org/officeDocument/2006/relationships/image" Target="../media/image593.png"/><Relationship Id="rId76" Type="http://schemas.openxmlformats.org/officeDocument/2006/relationships/customXml" Target="../ink/ink5524.xml"/><Relationship Id="rId97" Type="http://schemas.openxmlformats.org/officeDocument/2006/relationships/image" Target="../media/image615.png"/><Relationship Id="rId104" Type="http://schemas.openxmlformats.org/officeDocument/2006/relationships/customXml" Target="../ink/ink5538.xml"/><Relationship Id="rId120" Type="http://schemas.openxmlformats.org/officeDocument/2006/relationships/customXml" Target="../ink/ink5546.xml"/><Relationship Id="rId125" Type="http://schemas.openxmlformats.org/officeDocument/2006/relationships/customXml" Target="../ink/ink5549.xml"/><Relationship Id="rId141" Type="http://schemas.openxmlformats.org/officeDocument/2006/relationships/customXml" Target="../ink/ink5557.xml"/><Relationship Id="rId146" Type="http://schemas.openxmlformats.org/officeDocument/2006/relationships/image" Target="../media/image639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532.xml"/><Relationship Id="rId2" Type="http://schemas.openxmlformats.org/officeDocument/2006/relationships/customXml" Target="../ink/ink5487.xml"/><Relationship Id="rId29" Type="http://schemas.openxmlformats.org/officeDocument/2006/relationships/image" Target="../media/image581.png"/><Relationship Id="rId24" Type="http://schemas.openxmlformats.org/officeDocument/2006/relationships/customXml" Target="../ink/ink5498.xml"/><Relationship Id="rId40" Type="http://schemas.openxmlformats.org/officeDocument/2006/relationships/customXml" Target="../ink/ink5506.xml"/><Relationship Id="rId45" Type="http://schemas.openxmlformats.org/officeDocument/2006/relationships/image" Target="../media/image588.png"/><Relationship Id="rId66" Type="http://schemas.openxmlformats.org/officeDocument/2006/relationships/customXml" Target="../ink/ink5519.xml"/><Relationship Id="rId87" Type="http://schemas.openxmlformats.org/officeDocument/2006/relationships/image" Target="../media/image610.png"/><Relationship Id="rId110" Type="http://schemas.openxmlformats.org/officeDocument/2006/relationships/customXml" Target="../ink/ink5541.xml"/><Relationship Id="rId115" Type="http://schemas.openxmlformats.org/officeDocument/2006/relationships/image" Target="../media/image624.png"/><Relationship Id="rId131" Type="http://schemas.openxmlformats.org/officeDocument/2006/relationships/customXml" Target="../ink/ink5552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527.xml"/><Relationship Id="rId19" Type="http://schemas.openxmlformats.org/officeDocument/2006/relationships/image" Target="../media/image576.png"/><Relationship Id="rId14" Type="http://schemas.openxmlformats.org/officeDocument/2006/relationships/customXml" Target="../ink/ink5493.xml"/><Relationship Id="rId30" Type="http://schemas.openxmlformats.org/officeDocument/2006/relationships/customXml" Target="../ink/ink5501.xml"/><Relationship Id="rId35" Type="http://schemas.openxmlformats.org/officeDocument/2006/relationships/image" Target="../media/image144.png"/><Relationship Id="rId56" Type="http://schemas.openxmlformats.org/officeDocument/2006/relationships/customXml" Target="../ink/ink5514.xml"/><Relationship Id="rId77" Type="http://schemas.openxmlformats.org/officeDocument/2006/relationships/image" Target="../media/image604.png"/><Relationship Id="rId100" Type="http://schemas.openxmlformats.org/officeDocument/2006/relationships/customXml" Target="../ink/ink5536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147" Type="http://schemas.openxmlformats.org/officeDocument/2006/relationships/customXml" Target="../ink/ink5560.xml"/><Relationship Id="rId8" Type="http://schemas.openxmlformats.org/officeDocument/2006/relationships/customXml" Target="../ink/ink5490.xml"/><Relationship Id="rId51" Type="http://schemas.openxmlformats.org/officeDocument/2006/relationships/image" Target="../media/image591.png"/><Relationship Id="rId72" Type="http://schemas.openxmlformats.org/officeDocument/2006/relationships/customXml" Target="../ink/ink5522.xml"/><Relationship Id="rId93" Type="http://schemas.openxmlformats.org/officeDocument/2006/relationships/image" Target="../media/image613.png"/><Relationship Id="rId98" Type="http://schemas.openxmlformats.org/officeDocument/2006/relationships/customXml" Target="../ink/ink5535.xml"/><Relationship Id="rId121" Type="http://schemas.openxmlformats.org/officeDocument/2006/relationships/image" Target="../media/image627.png"/><Relationship Id="rId142" Type="http://schemas.openxmlformats.org/officeDocument/2006/relationships/image" Target="../media/image63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509.xml"/><Relationship Id="rId67" Type="http://schemas.openxmlformats.org/officeDocument/2006/relationships/image" Target="../media/image599.png"/><Relationship Id="rId116" Type="http://schemas.openxmlformats.org/officeDocument/2006/relationships/customXml" Target="../ink/ink5544.xml"/><Relationship Id="rId137" Type="http://schemas.openxmlformats.org/officeDocument/2006/relationships/customXml" Target="../ink/ink5555.xml"/><Relationship Id="rId20" Type="http://schemas.openxmlformats.org/officeDocument/2006/relationships/customXml" Target="../ink/ink5496.xml"/><Relationship Id="rId41" Type="http://schemas.openxmlformats.org/officeDocument/2006/relationships/image" Target="../media/image586.png"/><Relationship Id="rId62" Type="http://schemas.openxmlformats.org/officeDocument/2006/relationships/customXml" Target="../ink/ink5517.xml"/><Relationship Id="rId83" Type="http://schemas.openxmlformats.org/officeDocument/2006/relationships/image" Target="../media/image607.png"/><Relationship Id="rId88" Type="http://schemas.openxmlformats.org/officeDocument/2006/relationships/customXml" Target="../ink/ink5530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" Type="http://schemas.openxmlformats.org/officeDocument/2006/relationships/image" Target="../media/image574.png"/><Relationship Id="rId36" Type="http://schemas.openxmlformats.org/officeDocument/2006/relationships/customXml" Target="../ink/ink5504.xml"/><Relationship Id="rId57" Type="http://schemas.openxmlformats.org/officeDocument/2006/relationships/image" Target="../media/image594.png"/><Relationship Id="rId106" Type="http://schemas.openxmlformats.org/officeDocument/2006/relationships/customXml" Target="../ink/ink5539.xml"/><Relationship Id="rId127" Type="http://schemas.openxmlformats.org/officeDocument/2006/relationships/customXml" Target="../ink/ink5550.xml"/><Relationship Id="rId10" Type="http://schemas.openxmlformats.org/officeDocument/2006/relationships/customXml" Target="../ink/ink5491.xml"/><Relationship Id="rId31" Type="http://schemas.openxmlformats.org/officeDocument/2006/relationships/image" Target="../media/image582.png"/><Relationship Id="rId52" Type="http://schemas.openxmlformats.org/officeDocument/2006/relationships/customXml" Target="../ink/ink5512.xml"/><Relationship Id="rId73" Type="http://schemas.openxmlformats.org/officeDocument/2006/relationships/image" Target="../media/image602.png"/><Relationship Id="rId78" Type="http://schemas.openxmlformats.org/officeDocument/2006/relationships/customXml" Target="../ink/ink5525.xml"/><Relationship Id="rId94" Type="http://schemas.openxmlformats.org/officeDocument/2006/relationships/customXml" Target="../ink/ink5533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547.xml"/><Relationship Id="rId143" Type="http://schemas.openxmlformats.org/officeDocument/2006/relationships/customXml" Target="../ink/ink5558.xml"/><Relationship Id="rId148" Type="http://schemas.openxmlformats.org/officeDocument/2006/relationships/image" Target="../media/image640.png"/><Relationship Id="rId4" Type="http://schemas.openxmlformats.org/officeDocument/2006/relationships/customXml" Target="../ink/ink5488.xml"/><Relationship Id="rId9" Type="http://schemas.openxmlformats.org/officeDocument/2006/relationships/image" Target="../media/image571.png"/><Relationship Id="rId26" Type="http://schemas.openxmlformats.org/officeDocument/2006/relationships/customXml" Target="../ink/ink5499.xml"/><Relationship Id="rId47" Type="http://schemas.openxmlformats.org/officeDocument/2006/relationships/image" Target="../media/image589.png"/><Relationship Id="rId68" Type="http://schemas.openxmlformats.org/officeDocument/2006/relationships/customXml" Target="../ink/ink5520.xml"/><Relationship Id="rId89" Type="http://schemas.openxmlformats.org/officeDocument/2006/relationships/image" Target="../media/image611.png"/><Relationship Id="rId112" Type="http://schemas.openxmlformats.org/officeDocument/2006/relationships/customXml" Target="../ink/ink5542.xml"/><Relationship Id="rId133" Type="http://schemas.openxmlformats.org/officeDocument/2006/relationships/customXml" Target="../ink/ink5553.xml"/><Relationship Id="rId16" Type="http://schemas.openxmlformats.org/officeDocument/2006/relationships/customXml" Target="../ink/ink5494.xml"/><Relationship Id="rId37" Type="http://schemas.openxmlformats.org/officeDocument/2006/relationships/image" Target="../media/image584.png"/><Relationship Id="rId58" Type="http://schemas.openxmlformats.org/officeDocument/2006/relationships/customXml" Target="../ink/ink5515.xml"/><Relationship Id="rId79" Type="http://schemas.openxmlformats.org/officeDocument/2006/relationships/image" Target="../media/image605.png"/><Relationship Id="rId102" Type="http://schemas.openxmlformats.org/officeDocument/2006/relationships/customXml" Target="../ink/ink5537.xml"/><Relationship Id="rId123" Type="http://schemas.openxmlformats.org/officeDocument/2006/relationships/image" Target="../media/image628.png"/><Relationship Id="rId144" Type="http://schemas.openxmlformats.org/officeDocument/2006/relationships/image" Target="../media/image638.png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581.xml"/><Relationship Id="rId63" Type="http://schemas.openxmlformats.org/officeDocument/2006/relationships/image" Target="../media/image597.png"/><Relationship Id="rId84" Type="http://schemas.openxmlformats.org/officeDocument/2006/relationships/customXml" Target="../ink/ink5602.xml"/><Relationship Id="rId138" Type="http://schemas.openxmlformats.org/officeDocument/2006/relationships/image" Target="../media/image635.png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576.xml"/><Relationship Id="rId53" Type="http://schemas.openxmlformats.org/officeDocument/2006/relationships/image" Target="../media/image592.png"/><Relationship Id="rId74" Type="http://schemas.openxmlformats.org/officeDocument/2006/relationships/customXml" Target="../ink/ink5597.xml"/><Relationship Id="rId128" Type="http://schemas.openxmlformats.org/officeDocument/2006/relationships/image" Target="../media/image630.png"/><Relationship Id="rId149" Type="http://schemas.openxmlformats.org/officeDocument/2006/relationships/customXml" Target="../ink/ink5635.xml"/><Relationship Id="rId5" Type="http://schemas.openxmlformats.org/officeDocument/2006/relationships/image" Target="../media/image569.png"/><Relationship Id="rId95" Type="http://schemas.openxmlformats.org/officeDocument/2006/relationships/image" Target="../media/image614.png"/><Relationship Id="rId22" Type="http://schemas.openxmlformats.org/officeDocument/2006/relationships/customXml" Target="../ink/ink5571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584.xml"/><Relationship Id="rId64" Type="http://schemas.openxmlformats.org/officeDocument/2006/relationships/customXml" Target="../ink/ink5592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619.xml"/><Relationship Id="rId134" Type="http://schemas.openxmlformats.org/officeDocument/2006/relationships/image" Target="../media/image633.png"/><Relationship Id="rId139" Type="http://schemas.openxmlformats.org/officeDocument/2006/relationships/customXml" Target="../ink/ink5630.xml"/><Relationship Id="rId80" Type="http://schemas.openxmlformats.org/officeDocument/2006/relationships/customXml" Target="../ink/ink5600.xml"/><Relationship Id="rId85" Type="http://schemas.openxmlformats.org/officeDocument/2006/relationships/image" Target="../media/image609.png"/><Relationship Id="rId150" Type="http://schemas.openxmlformats.org/officeDocument/2006/relationships/image" Target="../media/image641.png"/><Relationship Id="rId155" Type="http://schemas.openxmlformats.org/officeDocument/2006/relationships/customXml" Target="../ink/ink5638.xml"/><Relationship Id="rId12" Type="http://schemas.openxmlformats.org/officeDocument/2006/relationships/customXml" Target="../ink/ink5566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579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614.xml"/><Relationship Id="rId124" Type="http://schemas.openxmlformats.org/officeDocument/2006/relationships/customXml" Target="../ink/ink5622.xml"/><Relationship Id="rId129" Type="http://schemas.openxmlformats.org/officeDocument/2006/relationships/customXml" Target="../ink/ink5625.xml"/><Relationship Id="rId54" Type="http://schemas.openxmlformats.org/officeDocument/2006/relationships/customXml" Target="../ink/ink5587.xml"/><Relationship Id="rId70" Type="http://schemas.openxmlformats.org/officeDocument/2006/relationships/customXml" Target="../ink/ink5595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608.xml"/><Relationship Id="rId140" Type="http://schemas.openxmlformats.org/officeDocument/2006/relationships/image" Target="../media/image636.png"/><Relationship Id="rId145" Type="http://schemas.openxmlformats.org/officeDocument/2006/relationships/customXml" Target="../ink/ink56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63.xml"/><Relationship Id="rId23" Type="http://schemas.openxmlformats.org/officeDocument/2006/relationships/image" Target="../media/image578.png"/><Relationship Id="rId28" Type="http://schemas.openxmlformats.org/officeDocument/2006/relationships/customXml" Target="../ink/ink5574.xml"/><Relationship Id="rId49" Type="http://schemas.openxmlformats.org/officeDocument/2006/relationships/image" Target="../media/image590.png"/><Relationship Id="rId114" Type="http://schemas.openxmlformats.org/officeDocument/2006/relationships/customXml" Target="../ink/ink5617.xml"/><Relationship Id="rId119" Type="http://schemas.openxmlformats.org/officeDocument/2006/relationships/image" Target="../media/image626.png"/><Relationship Id="rId44" Type="http://schemas.openxmlformats.org/officeDocument/2006/relationships/customXml" Target="../ink/ink5582.xml"/><Relationship Id="rId60" Type="http://schemas.openxmlformats.org/officeDocument/2006/relationships/customXml" Target="../ink/ink5590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603.xml"/><Relationship Id="rId130" Type="http://schemas.openxmlformats.org/officeDocument/2006/relationships/image" Target="../media/image631.png"/><Relationship Id="rId135" Type="http://schemas.openxmlformats.org/officeDocument/2006/relationships/customXml" Target="../ink/ink5628.xml"/><Relationship Id="rId151" Type="http://schemas.openxmlformats.org/officeDocument/2006/relationships/customXml" Target="../ink/ink5636.xml"/><Relationship Id="rId156" Type="http://schemas.openxmlformats.org/officeDocument/2006/relationships/image" Target="../media/image644.png"/><Relationship Id="rId13" Type="http://schemas.openxmlformats.org/officeDocument/2006/relationships/image" Target="../media/image573.png"/><Relationship Id="rId18" Type="http://schemas.openxmlformats.org/officeDocument/2006/relationships/customXml" Target="../ink/ink5569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577.xml"/><Relationship Id="rId50" Type="http://schemas.openxmlformats.org/officeDocument/2006/relationships/customXml" Target="../ink/ink5585.xml"/><Relationship Id="rId55" Type="http://schemas.openxmlformats.org/officeDocument/2006/relationships/image" Target="../media/image593.png"/><Relationship Id="rId76" Type="http://schemas.openxmlformats.org/officeDocument/2006/relationships/customXml" Target="../ink/ink5598.xml"/><Relationship Id="rId97" Type="http://schemas.openxmlformats.org/officeDocument/2006/relationships/image" Target="../media/image615.png"/><Relationship Id="rId104" Type="http://schemas.openxmlformats.org/officeDocument/2006/relationships/customXml" Target="../ink/ink5612.xml"/><Relationship Id="rId120" Type="http://schemas.openxmlformats.org/officeDocument/2006/relationships/customXml" Target="../ink/ink5620.xml"/><Relationship Id="rId125" Type="http://schemas.openxmlformats.org/officeDocument/2006/relationships/customXml" Target="../ink/ink5623.xml"/><Relationship Id="rId141" Type="http://schemas.openxmlformats.org/officeDocument/2006/relationships/customXml" Target="../ink/ink5631.xml"/><Relationship Id="rId146" Type="http://schemas.openxmlformats.org/officeDocument/2006/relationships/image" Target="../media/image639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606.xml"/><Relationship Id="rId2" Type="http://schemas.openxmlformats.org/officeDocument/2006/relationships/customXml" Target="../ink/ink5561.xml"/><Relationship Id="rId29" Type="http://schemas.openxmlformats.org/officeDocument/2006/relationships/image" Target="../media/image581.png"/><Relationship Id="rId24" Type="http://schemas.openxmlformats.org/officeDocument/2006/relationships/customXml" Target="../ink/ink5572.xml"/><Relationship Id="rId40" Type="http://schemas.openxmlformats.org/officeDocument/2006/relationships/customXml" Target="../ink/ink5580.xml"/><Relationship Id="rId45" Type="http://schemas.openxmlformats.org/officeDocument/2006/relationships/image" Target="../media/image588.png"/><Relationship Id="rId66" Type="http://schemas.openxmlformats.org/officeDocument/2006/relationships/customXml" Target="../ink/ink5593.xml"/><Relationship Id="rId87" Type="http://schemas.openxmlformats.org/officeDocument/2006/relationships/image" Target="../media/image610.png"/><Relationship Id="rId110" Type="http://schemas.openxmlformats.org/officeDocument/2006/relationships/customXml" Target="../ink/ink5615.xml"/><Relationship Id="rId115" Type="http://schemas.openxmlformats.org/officeDocument/2006/relationships/image" Target="../media/image624.png"/><Relationship Id="rId131" Type="http://schemas.openxmlformats.org/officeDocument/2006/relationships/customXml" Target="../ink/ink5626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601.xml"/><Relationship Id="rId152" Type="http://schemas.openxmlformats.org/officeDocument/2006/relationships/image" Target="../media/image642.png"/><Relationship Id="rId19" Type="http://schemas.openxmlformats.org/officeDocument/2006/relationships/image" Target="../media/image576.png"/><Relationship Id="rId14" Type="http://schemas.openxmlformats.org/officeDocument/2006/relationships/customXml" Target="../ink/ink5567.xml"/><Relationship Id="rId30" Type="http://schemas.openxmlformats.org/officeDocument/2006/relationships/customXml" Target="../ink/ink5575.xml"/><Relationship Id="rId35" Type="http://schemas.openxmlformats.org/officeDocument/2006/relationships/image" Target="../media/image144.png"/><Relationship Id="rId56" Type="http://schemas.openxmlformats.org/officeDocument/2006/relationships/customXml" Target="../ink/ink5588.xml"/><Relationship Id="rId77" Type="http://schemas.openxmlformats.org/officeDocument/2006/relationships/image" Target="../media/image604.png"/><Relationship Id="rId100" Type="http://schemas.openxmlformats.org/officeDocument/2006/relationships/customXml" Target="../ink/ink5610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147" Type="http://schemas.openxmlformats.org/officeDocument/2006/relationships/customXml" Target="../ink/ink5634.xml"/><Relationship Id="rId8" Type="http://schemas.openxmlformats.org/officeDocument/2006/relationships/customXml" Target="../ink/ink5564.xml"/><Relationship Id="rId51" Type="http://schemas.openxmlformats.org/officeDocument/2006/relationships/image" Target="../media/image591.png"/><Relationship Id="rId72" Type="http://schemas.openxmlformats.org/officeDocument/2006/relationships/customXml" Target="../ink/ink5596.xml"/><Relationship Id="rId93" Type="http://schemas.openxmlformats.org/officeDocument/2006/relationships/image" Target="../media/image613.png"/><Relationship Id="rId98" Type="http://schemas.openxmlformats.org/officeDocument/2006/relationships/customXml" Target="../ink/ink5609.xml"/><Relationship Id="rId121" Type="http://schemas.openxmlformats.org/officeDocument/2006/relationships/image" Target="../media/image627.png"/><Relationship Id="rId142" Type="http://schemas.openxmlformats.org/officeDocument/2006/relationships/image" Target="../media/image63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583.xml"/><Relationship Id="rId67" Type="http://schemas.openxmlformats.org/officeDocument/2006/relationships/image" Target="../media/image599.png"/><Relationship Id="rId116" Type="http://schemas.openxmlformats.org/officeDocument/2006/relationships/customXml" Target="../ink/ink5618.xml"/><Relationship Id="rId137" Type="http://schemas.openxmlformats.org/officeDocument/2006/relationships/customXml" Target="../ink/ink5629.xml"/><Relationship Id="rId20" Type="http://schemas.openxmlformats.org/officeDocument/2006/relationships/customXml" Target="../ink/ink5570.xml"/><Relationship Id="rId41" Type="http://schemas.openxmlformats.org/officeDocument/2006/relationships/image" Target="../media/image586.png"/><Relationship Id="rId62" Type="http://schemas.openxmlformats.org/officeDocument/2006/relationships/customXml" Target="../ink/ink5591.xml"/><Relationship Id="rId83" Type="http://schemas.openxmlformats.org/officeDocument/2006/relationships/image" Target="../media/image607.png"/><Relationship Id="rId88" Type="http://schemas.openxmlformats.org/officeDocument/2006/relationships/customXml" Target="../ink/ink5604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3" Type="http://schemas.openxmlformats.org/officeDocument/2006/relationships/customXml" Target="../ink/ink5637.xml"/><Relationship Id="rId15" Type="http://schemas.openxmlformats.org/officeDocument/2006/relationships/image" Target="../media/image574.png"/><Relationship Id="rId36" Type="http://schemas.openxmlformats.org/officeDocument/2006/relationships/customXml" Target="../ink/ink5578.xml"/><Relationship Id="rId57" Type="http://schemas.openxmlformats.org/officeDocument/2006/relationships/image" Target="../media/image594.png"/><Relationship Id="rId106" Type="http://schemas.openxmlformats.org/officeDocument/2006/relationships/customXml" Target="../ink/ink5613.xml"/><Relationship Id="rId127" Type="http://schemas.openxmlformats.org/officeDocument/2006/relationships/customXml" Target="../ink/ink5624.xml"/><Relationship Id="rId10" Type="http://schemas.openxmlformats.org/officeDocument/2006/relationships/customXml" Target="../ink/ink5565.xml"/><Relationship Id="rId31" Type="http://schemas.openxmlformats.org/officeDocument/2006/relationships/image" Target="../media/image582.png"/><Relationship Id="rId52" Type="http://schemas.openxmlformats.org/officeDocument/2006/relationships/customXml" Target="../ink/ink5586.xml"/><Relationship Id="rId73" Type="http://schemas.openxmlformats.org/officeDocument/2006/relationships/image" Target="../media/image602.png"/><Relationship Id="rId78" Type="http://schemas.openxmlformats.org/officeDocument/2006/relationships/customXml" Target="../ink/ink5599.xml"/><Relationship Id="rId94" Type="http://schemas.openxmlformats.org/officeDocument/2006/relationships/customXml" Target="../ink/ink5607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621.xml"/><Relationship Id="rId143" Type="http://schemas.openxmlformats.org/officeDocument/2006/relationships/customXml" Target="../ink/ink5632.xml"/><Relationship Id="rId148" Type="http://schemas.openxmlformats.org/officeDocument/2006/relationships/image" Target="../media/image640.png"/><Relationship Id="rId4" Type="http://schemas.openxmlformats.org/officeDocument/2006/relationships/customXml" Target="../ink/ink5562.xml"/><Relationship Id="rId9" Type="http://schemas.openxmlformats.org/officeDocument/2006/relationships/image" Target="../media/image571.png"/><Relationship Id="rId26" Type="http://schemas.openxmlformats.org/officeDocument/2006/relationships/customXml" Target="../ink/ink5573.xml"/><Relationship Id="rId47" Type="http://schemas.openxmlformats.org/officeDocument/2006/relationships/image" Target="../media/image589.png"/><Relationship Id="rId68" Type="http://schemas.openxmlformats.org/officeDocument/2006/relationships/customXml" Target="../ink/ink5594.xml"/><Relationship Id="rId89" Type="http://schemas.openxmlformats.org/officeDocument/2006/relationships/image" Target="../media/image611.png"/><Relationship Id="rId112" Type="http://schemas.openxmlformats.org/officeDocument/2006/relationships/customXml" Target="../ink/ink5616.xml"/><Relationship Id="rId133" Type="http://schemas.openxmlformats.org/officeDocument/2006/relationships/customXml" Target="../ink/ink5627.xml"/><Relationship Id="rId154" Type="http://schemas.openxmlformats.org/officeDocument/2006/relationships/image" Target="../media/image643.png"/><Relationship Id="rId16" Type="http://schemas.openxmlformats.org/officeDocument/2006/relationships/customXml" Target="../ink/ink5568.xml"/><Relationship Id="rId37" Type="http://schemas.openxmlformats.org/officeDocument/2006/relationships/image" Target="../media/image584.png"/><Relationship Id="rId58" Type="http://schemas.openxmlformats.org/officeDocument/2006/relationships/customXml" Target="../ink/ink5589.xml"/><Relationship Id="rId79" Type="http://schemas.openxmlformats.org/officeDocument/2006/relationships/image" Target="../media/image605.png"/><Relationship Id="rId102" Type="http://schemas.openxmlformats.org/officeDocument/2006/relationships/customXml" Target="../ink/ink5611.xml"/><Relationship Id="rId123" Type="http://schemas.openxmlformats.org/officeDocument/2006/relationships/image" Target="../media/image628.png"/><Relationship Id="rId144" Type="http://schemas.openxmlformats.org/officeDocument/2006/relationships/image" Target="../media/image638.png"/><Relationship Id="rId90" Type="http://schemas.openxmlformats.org/officeDocument/2006/relationships/customXml" Target="../ink/ink5605.xml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659.xml"/><Relationship Id="rId63" Type="http://schemas.openxmlformats.org/officeDocument/2006/relationships/image" Target="../media/image597.png"/><Relationship Id="rId84" Type="http://schemas.openxmlformats.org/officeDocument/2006/relationships/customXml" Target="../ink/ink5680.xml"/><Relationship Id="rId138" Type="http://schemas.openxmlformats.org/officeDocument/2006/relationships/image" Target="../media/image635.png"/><Relationship Id="rId159" Type="http://schemas.openxmlformats.org/officeDocument/2006/relationships/customXml" Target="../ink/ink5718.xml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654.xml"/><Relationship Id="rId53" Type="http://schemas.openxmlformats.org/officeDocument/2006/relationships/image" Target="../media/image592.png"/><Relationship Id="rId74" Type="http://schemas.openxmlformats.org/officeDocument/2006/relationships/customXml" Target="../ink/ink5675.xml"/><Relationship Id="rId128" Type="http://schemas.openxmlformats.org/officeDocument/2006/relationships/image" Target="../media/image630.png"/><Relationship Id="rId149" Type="http://schemas.openxmlformats.org/officeDocument/2006/relationships/customXml" Target="../ink/ink5713.xml"/><Relationship Id="rId5" Type="http://schemas.openxmlformats.org/officeDocument/2006/relationships/image" Target="../media/image569.png"/><Relationship Id="rId95" Type="http://schemas.openxmlformats.org/officeDocument/2006/relationships/image" Target="../media/image614.png"/><Relationship Id="rId160" Type="http://schemas.openxmlformats.org/officeDocument/2006/relationships/image" Target="../media/image646.png"/><Relationship Id="rId22" Type="http://schemas.openxmlformats.org/officeDocument/2006/relationships/customXml" Target="../ink/ink5649.xml"/><Relationship Id="rId43" Type="http://schemas.openxmlformats.org/officeDocument/2006/relationships/image" Target="../media/image587.png"/><Relationship Id="rId64" Type="http://schemas.openxmlformats.org/officeDocument/2006/relationships/customXml" Target="../ink/ink5670.xml"/><Relationship Id="rId118" Type="http://schemas.openxmlformats.org/officeDocument/2006/relationships/customXml" Target="../ink/ink5697.xml"/><Relationship Id="rId139" Type="http://schemas.openxmlformats.org/officeDocument/2006/relationships/customXml" Target="../ink/ink5708.xml"/><Relationship Id="rId85" Type="http://schemas.openxmlformats.org/officeDocument/2006/relationships/image" Target="../media/image609.png"/><Relationship Id="rId150" Type="http://schemas.openxmlformats.org/officeDocument/2006/relationships/image" Target="../media/image641.png"/><Relationship Id="rId12" Type="http://schemas.openxmlformats.org/officeDocument/2006/relationships/customXml" Target="../ink/ink5644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657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692.xml"/><Relationship Id="rId124" Type="http://schemas.openxmlformats.org/officeDocument/2006/relationships/customXml" Target="../ink/ink5700.xml"/><Relationship Id="rId129" Type="http://schemas.openxmlformats.org/officeDocument/2006/relationships/customXml" Target="../ink/ink5703.xml"/><Relationship Id="rId54" Type="http://schemas.openxmlformats.org/officeDocument/2006/relationships/customXml" Target="../ink/ink5665.xml"/><Relationship Id="rId70" Type="http://schemas.openxmlformats.org/officeDocument/2006/relationships/customXml" Target="../ink/ink5673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686.xml"/><Relationship Id="rId140" Type="http://schemas.openxmlformats.org/officeDocument/2006/relationships/image" Target="../media/image636.png"/><Relationship Id="rId145" Type="http://schemas.openxmlformats.org/officeDocument/2006/relationships/customXml" Target="../ink/ink5711.xml"/><Relationship Id="rId161" Type="http://schemas.openxmlformats.org/officeDocument/2006/relationships/customXml" Target="../ink/ink5719.xml"/><Relationship Id="rId166" Type="http://schemas.openxmlformats.org/officeDocument/2006/relationships/image" Target="../media/image6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41.xml"/><Relationship Id="rId23" Type="http://schemas.openxmlformats.org/officeDocument/2006/relationships/image" Target="../media/image578.png"/><Relationship Id="rId28" Type="http://schemas.openxmlformats.org/officeDocument/2006/relationships/customXml" Target="../ink/ink5652.xml"/><Relationship Id="rId49" Type="http://schemas.openxmlformats.org/officeDocument/2006/relationships/image" Target="../media/image590.png"/><Relationship Id="rId114" Type="http://schemas.openxmlformats.org/officeDocument/2006/relationships/customXml" Target="../ink/ink5695.xml"/><Relationship Id="rId119" Type="http://schemas.openxmlformats.org/officeDocument/2006/relationships/image" Target="../media/image626.png"/><Relationship Id="rId44" Type="http://schemas.openxmlformats.org/officeDocument/2006/relationships/customXml" Target="../ink/ink5660.xml"/><Relationship Id="rId60" Type="http://schemas.openxmlformats.org/officeDocument/2006/relationships/customXml" Target="../ink/ink5668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681.xml"/><Relationship Id="rId130" Type="http://schemas.openxmlformats.org/officeDocument/2006/relationships/image" Target="../media/image631.png"/><Relationship Id="rId135" Type="http://schemas.openxmlformats.org/officeDocument/2006/relationships/customXml" Target="../ink/ink5706.xml"/><Relationship Id="rId151" Type="http://schemas.openxmlformats.org/officeDocument/2006/relationships/customXml" Target="../ink/ink5714.xml"/><Relationship Id="rId156" Type="http://schemas.openxmlformats.org/officeDocument/2006/relationships/image" Target="../media/image644.png"/><Relationship Id="rId13" Type="http://schemas.openxmlformats.org/officeDocument/2006/relationships/image" Target="../media/image573.png"/><Relationship Id="rId18" Type="http://schemas.openxmlformats.org/officeDocument/2006/relationships/customXml" Target="../ink/ink5647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655.xml"/><Relationship Id="rId50" Type="http://schemas.openxmlformats.org/officeDocument/2006/relationships/customXml" Target="../ink/ink5663.xml"/><Relationship Id="rId55" Type="http://schemas.openxmlformats.org/officeDocument/2006/relationships/image" Target="../media/image593.png"/><Relationship Id="rId76" Type="http://schemas.openxmlformats.org/officeDocument/2006/relationships/customXml" Target="../ink/ink5676.xml"/><Relationship Id="rId97" Type="http://schemas.openxmlformats.org/officeDocument/2006/relationships/image" Target="../media/image615.png"/><Relationship Id="rId104" Type="http://schemas.openxmlformats.org/officeDocument/2006/relationships/customXml" Target="../ink/ink5690.xml"/><Relationship Id="rId120" Type="http://schemas.openxmlformats.org/officeDocument/2006/relationships/customXml" Target="../ink/ink5698.xml"/><Relationship Id="rId125" Type="http://schemas.openxmlformats.org/officeDocument/2006/relationships/customXml" Target="../ink/ink5701.xml"/><Relationship Id="rId141" Type="http://schemas.openxmlformats.org/officeDocument/2006/relationships/customXml" Target="../ink/ink5709.xml"/><Relationship Id="rId146" Type="http://schemas.openxmlformats.org/officeDocument/2006/relationships/image" Target="../media/image639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684.xml"/><Relationship Id="rId162" Type="http://schemas.openxmlformats.org/officeDocument/2006/relationships/image" Target="../media/image647.png"/><Relationship Id="rId2" Type="http://schemas.openxmlformats.org/officeDocument/2006/relationships/customXml" Target="../ink/ink5639.xml"/><Relationship Id="rId29" Type="http://schemas.openxmlformats.org/officeDocument/2006/relationships/image" Target="../media/image581.png"/><Relationship Id="rId24" Type="http://schemas.openxmlformats.org/officeDocument/2006/relationships/customXml" Target="../ink/ink5650.xml"/><Relationship Id="rId40" Type="http://schemas.openxmlformats.org/officeDocument/2006/relationships/customXml" Target="../ink/ink5658.xml"/><Relationship Id="rId45" Type="http://schemas.openxmlformats.org/officeDocument/2006/relationships/image" Target="../media/image588.png"/><Relationship Id="rId66" Type="http://schemas.openxmlformats.org/officeDocument/2006/relationships/customXml" Target="../ink/ink5671.xml"/><Relationship Id="rId87" Type="http://schemas.openxmlformats.org/officeDocument/2006/relationships/image" Target="../media/image610.png"/><Relationship Id="rId110" Type="http://schemas.openxmlformats.org/officeDocument/2006/relationships/customXml" Target="../ink/ink5693.xml"/><Relationship Id="rId115" Type="http://schemas.openxmlformats.org/officeDocument/2006/relationships/image" Target="../media/image624.png"/><Relationship Id="rId131" Type="http://schemas.openxmlformats.org/officeDocument/2006/relationships/customXml" Target="../ink/ink5704.xml"/><Relationship Id="rId136" Type="http://schemas.openxmlformats.org/officeDocument/2006/relationships/image" Target="../media/image634.png"/><Relationship Id="rId157" Type="http://schemas.openxmlformats.org/officeDocument/2006/relationships/customXml" Target="../ink/ink5717.xml"/><Relationship Id="rId61" Type="http://schemas.openxmlformats.org/officeDocument/2006/relationships/image" Target="../media/image596.png"/><Relationship Id="rId82" Type="http://schemas.openxmlformats.org/officeDocument/2006/relationships/customXml" Target="../ink/ink5679.xml"/><Relationship Id="rId152" Type="http://schemas.openxmlformats.org/officeDocument/2006/relationships/image" Target="../media/image642.png"/><Relationship Id="rId19" Type="http://schemas.openxmlformats.org/officeDocument/2006/relationships/image" Target="../media/image576.png"/><Relationship Id="rId14" Type="http://schemas.openxmlformats.org/officeDocument/2006/relationships/customXml" Target="../ink/ink5645.xml"/><Relationship Id="rId30" Type="http://schemas.openxmlformats.org/officeDocument/2006/relationships/customXml" Target="../ink/ink5653.xml"/><Relationship Id="rId35" Type="http://schemas.openxmlformats.org/officeDocument/2006/relationships/image" Target="../media/image144.png"/><Relationship Id="rId56" Type="http://schemas.openxmlformats.org/officeDocument/2006/relationships/customXml" Target="../ink/ink5666.xml"/><Relationship Id="rId77" Type="http://schemas.openxmlformats.org/officeDocument/2006/relationships/image" Target="../media/image604.png"/><Relationship Id="rId100" Type="http://schemas.openxmlformats.org/officeDocument/2006/relationships/customXml" Target="../ink/ink5688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147" Type="http://schemas.openxmlformats.org/officeDocument/2006/relationships/customXml" Target="../ink/ink5712.xml"/><Relationship Id="rId8" Type="http://schemas.openxmlformats.org/officeDocument/2006/relationships/customXml" Target="../ink/ink5642.xml"/><Relationship Id="rId51" Type="http://schemas.openxmlformats.org/officeDocument/2006/relationships/image" Target="../media/image591.png"/><Relationship Id="rId72" Type="http://schemas.openxmlformats.org/officeDocument/2006/relationships/customXml" Target="../ink/ink5674.xml"/><Relationship Id="rId93" Type="http://schemas.openxmlformats.org/officeDocument/2006/relationships/image" Target="../media/image613.png"/><Relationship Id="rId98" Type="http://schemas.openxmlformats.org/officeDocument/2006/relationships/customXml" Target="../ink/ink5687.xml"/><Relationship Id="rId121" Type="http://schemas.openxmlformats.org/officeDocument/2006/relationships/image" Target="../media/image627.png"/><Relationship Id="rId142" Type="http://schemas.openxmlformats.org/officeDocument/2006/relationships/image" Target="../media/image637.png"/><Relationship Id="rId163" Type="http://schemas.openxmlformats.org/officeDocument/2006/relationships/customXml" Target="../ink/ink5720.xml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661.xml"/><Relationship Id="rId67" Type="http://schemas.openxmlformats.org/officeDocument/2006/relationships/image" Target="../media/image599.png"/><Relationship Id="rId116" Type="http://schemas.openxmlformats.org/officeDocument/2006/relationships/customXml" Target="../ink/ink5696.xml"/><Relationship Id="rId137" Type="http://schemas.openxmlformats.org/officeDocument/2006/relationships/customXml" Target="../ink/ink5707.xml"/><Relationship Id="rId158" Type="http://schemas.openxmlformats.org/officeDocument/2006/relationships/image" Target="../media/image645.png"/><Relationship Id="rId20" Type="http://schemas.openxmlformats.org/officeDocument/2006/relationships/customXml" Target="../ink/ink5648.xml"/><Relationship Id="rId41" Type="http://schemas.openxmlformats.org/officeDocument/2006/relationships/image" Target="../media/image586.png"/><Relationship Id="rId62" Type="http://schemas.openxmlformats.org/officeDocument/2006/relationships/customXml" Target="../ink/ink5669.xml"/><Relationship Id="rId83" Type="http://schemas.openxmlformats.org/officeDocument/2006/relationships/image" Target="../media/image607.png"/><Relationship Id="rId88" Type="http://schemas.openxmlformats.org/officeDocument/2006/relationships/customXml" Target="../ink/ink5682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3" Type="http://schemas.openxmlformats.org/officeDocument/2006/relationships/customXml" Target="../ink/ink5715.xml"/><Relationship Id="rId15" Type="http://schemas.openxmlformats.org/officeDocument/2006/relationships/image" Target="../media/image574.png"/><Relationship Id="rId36" Type="http://schemas.openxmlformats.org/officeDocument/2006/relationships/customXml" Target="../ink/ink5656.xml"/><Relationship Id="rId57" Type="http://schemas.openxmlformats.org/officeDocument/2006/relationships/image" Target="../media/image594.png"/><Relationship Id="rId106" Type="http://schemas.openxmlformats.org/officeDocument/2006/relationships/customXml" Target="../ink/ink5691.xml"/><Relationship Id="rId127" Type="http://schemas.openxmlformats.org/officeDocument/2006/relationships/customXml" Target="../ink/ink5702.xml"/><Relationship Id="rId10" Type="http://schemas.openxmlformats.org/officeDocument/2006/relationships/customXml" Target="../ink/ink5643.xml"/><Relationship Id="rId31" Type="http://schemas.openxmlformats.org/officeDocument/2006/relationships/image" Target="../media/image582.png"/><Relationship Id="rId52" Type="http://schemas.openxmlformats.org/officeDocument/2006/relationships/customXml" Target="../ink/ink5664.xml"/><Relationship Id="rId73" Type="http://schemas.openxmlformats.org/officeDocument/2006/relationships/image" Target="../media/image602.png"/><Relationship Id="rId78" Type="http://schemas.openxmlformats.org/officeDocument/2006/relationships/customXml" Target="../ink/ink5677.xml"/><Relationship Id="rId94" Type="http://schemas.openxmlformats.org/officeDocument/2006/relationships/customXml" Target="../ink/ink5685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699.xml"/><Relationship Id="rId143" Type="http://schemas.openxmlformats.org/officeDocument/2006/relationships/customXml" Target="../ink/ink5710.xml"/><Relationship Id="rId148" Type="http://schemas.openxmlformats.org/officeDocument/2006/relationships/image" Target="../media/image640.png"/><Relationship Id="rId164" Type="http://schemas.openxmlformats.org/officeDocument/2006/relationships/image" Target="../media/image648.png"/><Relationship Id="rId4" Type="http://schemas.openxmlformats.org/officeDocument/2006/relationships/customXml" Target="../ink/ink5640.xml"/><Relationship Id="rId9" Type="http://schemas.openxmlformats.org/officeDocument/2006/relationships/image" Target="../media/image571.png"/><Relationship Id="rId26" Type="http://schemas.openxmlformats.org/officeDocument/2006/relationships/customXml" Target="../ink/ink5651.xml"/><Relationship Id="rId47" Type="http://schemas.openxmlformats.org/officeDocument/2006/relationships/image" Target="../media/image589.png"/><Relationship Id="rId68" Type="http://schemas.openxmlformats.org/officeDocument/2006/relationships/customXml" Target="../ink/ink5672.xml"/><Relationship Id="rId89" Type="http://schemas.openxmlformats.org/officeDocument/2006/relationships/image" Target="../media/image611.png"/><Relationship Id="rId112" Type="http://schemas.openxmlformats.org/officeDocument/2006/relationships/customXml" Target="../ink/ink5694.xml"/><Relationship Id="rId133" Type="http://schemas.openxmlformats.org/officeDocument/2006/relationships/customXml" Target="../ink/ink5705.xml"/><Relationship Id="rId154" Type="http://schemas.openxmlformats.org/officeDocument/2006/relationships/image" Target="../media/image643.png"/><Relationship Id="rId16" Type="http://schemas.openxmlformats.org/officeDocument/2006/relationships/customXml" Target="../ink/ink5646.xml"/><Relationship Id="rId37" Type="http://schemas.openxmlformats.org/officeDocument/2006/relationships/image" Target="../media/image584.png"/><Relationship Id="rId58" Type="http://schemas.openxmlformats.org/officeDocument/2006/relationships/customXml" Target="../ink/ink5667.xml"/><Relationship Id="rId79" Type="http://schemas.openxmlformats.org/officeDocument/2006/relationships/image" Target="../media/image605.png"/><Relationship Id="rId102" Type="http://schemas.openxmlformats.org/officeDocument/2006/relationships/customXml" Target="../ink/ink5689.xml"/><Relationship Id="rId123" Type="http://schemas.openxmlformats.org/officeDocument/2006/relationships/image" Target="../media/image628.png"/><Relationship Id="rId144" Type="http://schemas.openxmlformats.org/officeDocument/2006/relationships/image" Target="../media/image638.png"/><Relationship Id="rId90" Type="http://schemas.openxmlformats.org/officeDocument/2006/relationships/customXml" Target="../ink/ink5683.xml"/><Relationship Id="rId165" Type="http://schemas.openxmlformats.org/officeDocument/2006/relationships/customXml" Target="../ink/ink5721.xml"/><Relationship Id="rId27" Type="http://schemas.openxmlformats.org/officeDocument/2006/relationships/image" Target="../media/image580.png"/><Relationship Id="rId48" Type="http://schemas.openxmlformats.org/officeDocument/2006/relationships/customXml" Target="../ink/ink5662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34" Type="http://schemas.openxmlformats.org/officeDocument/2006/relationships/image" Target="../media/image633.png"/><Relationship Id="rId80" Type="http://schemas.openxmlformats.org/officeDocument/2006/relationships/customXml" Target="../ink/ink5678.xml"/><Relationship Id="rId155" Type="http://schemas.openxmlformats.org/officeDocument/2006/relationships/customXml" Target="../ink/ink5716.xml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725.xml"/><Relationship Id="rId13" Type="http://schemas.openxmlformats.org/officeDocument/2006/relationships/image" Target="../media/image655.png"/><Relationship Id="rId18" Type="http://schemas.openxmlformats.org/officeDocument/2006/relationships/customXml" Target="../ink/ink5730.xml"/><Relationship Id="rId26" Type="http://schemas.openxmlformats.org/officeDocument/2006/relationships/customXml" Target="../ink/ink5734.xml"/><Relationship Id="rId3" Type="http://schemas.openxmlformats.org/officeDocument/2006/relationships/image" Target="../media/image650.png"/><Relationship Id="rId21" Type="http://schemas.openxmlformats.org/officeDocument/2006/relationships/image" Target="../media/image659.png"/><Relationship Id="rId7" Type="http://schemas.openxmlformats.org/officeDocument/2006/relationships/image" Target="../media/image652.png"/><Relationship Id="rId12" Type="http://schemas.openxmlformats.org/officeDocument/2006/relationships/customXml" Target="../ink/ink5727.xml"/><Relationship Id="rId17" Type="http://schemas.openxmlformats.org/officeDocument/2006/relationships/image" Target="../media/image657.png"/><Relationship Id="rId25" Type="http://schemas.openxmlformats.org/officeDocument/2006/relationships/image" Target="../media/image661.png"/><Relationship Id="rId2" Type="http://schemas.openxmlformats.org/officeDocument/2006/relationships/customXml" Target="../ink/ink5722.xml"/><Relationship Id="rId16" Type="http://schemas.openxmlformats.org/officeDocument/2006/relationships/customXml" Target="../ink/ink5729.xml"/><Relationship Id="rId20" Type="http://schemas.openxmlformats.org/officeDocument/2006/relationships/customXml" Target="../ink/ink5731.xml"/><Relationship Id="rId29" Type="http://schemas.openxmlformats.org/officeDocument/2006/relationships/image" Target="../media/image6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24.xml"/><Relationship Id="rId11" Type="http://schemas.openxmlformats.org/officeDocument/2006/relationships/image" Target="../media/image654.png"/><Relationship Id="rId24" Type="http://schemas.openxmlformats.org/officeDocument/2006/relationships/customXml" Target="../ink/ink5733.xml"/><Relationship Id="rId5" Type="http://schemas.openxmlformats.org/officeDocument/2006/relationships/image" Target="../media/image651.png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735.xml"/><Relationship Id="rId10" Type="http://schemas.openxmlformats.org/officeDocument/2006/relationships/customXml" Target="../ink/ink5726.xml"/><Relationship Id="rId19" Type="http://schemas.openxmlformats.org/officeDocument/2006/relationships/image" Target="../media/image658.png"/><Relationship Id="rId4" Type="http://schemas.openxmlformats.org/officeDocument/2006/relationships/customXml" Target="../ink/ink5723.xml"/><Relationship Id="rId9" Type="http://schemas.openxmlformats.org/officeDocument/2006/relationships/image" Target="../media/image653.png"/><Relationship Id="rId14" Type="http://schemas.openxmlformats.org/officeDocument/2006/relationships/customXml" Target="../ink/ink5728.xml"/><Relationship Id="rId22" Type="http://schemas.openxmlformats.org/officeDocument/2006/relationships/customXml" Target="../ink/ink5732.xml"/><Relationship Id="rId27" Type="http://schemas.openxmlformats.org/officeDocument/2006/relationships/image" Target="../media/image662.png"/></Relationships>
</file>

<file path=ppt/slides/_rels/slide1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5.png"/><Relationship Id="rId18" Type="http://schemas.openxmlformats.org/officeDocument/2006/relationships/customXml" Target="../ink/ink5744.xml"/><Relationship Id="rId26" Type="http://schemas.openxmlformats.org/officeDocument/2006/relationships/customXml" Target="../ink/ink5748.xml"/><Relationship Id="rId39" Type="http://schemas.openxmlformats.org/officeDocument/2006/relationships/image" Target="../media/image668.png"/><Relationship Id="rId21" Type="http://schemas.openxmlformats.org/officeDocument/2006/relationships/image" Target="../media/image659.png"/><Relationship Id="rId34" Type="http://schemas.openxmlformats.org/officeDocument/2006/relationships/customXml" Target="../ink/ink5752.xml"/><Relationship Id="rId7" Type="http://schemas.openxmlformats.org/officeDocument/2006/relationships/image" Target="../media/image652.png"/><Relationship Id="rId2" Type="http://schemas.openxmlformats.org/officeDocument/2006/relationships/customXml" Target="../ink/ink5736.xml"/><Relationship Id="rId16" Type="http://schemas.openxmlformats.org/officeDocument/2006/relationships/customXml" Target="../ink/ink5743.xml"/><Relationship Id="rId20" Type="http://schemas.openxmlformats.org/officeDocument/2006/relationships/customXml" Target="../ink/ink5745.xml"/><Relationship Id="rId29" Type="http://schemas.openxmlformats.org/officeDocument/2006/relationships/image" Target="../media/image663.png"/><Relationship Id="rId41" Type="http://schemas.openxmlformats.org/officeDocument/2006/relationships/image" Target="../media/image6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38.xml"/><Relationship Id="rId11" Type="http://schemas.openxmlformats.org/officeDocument/2006/relationships/image" Target="../media/image654.png"/><Relationship Id="rId24" Type="http://schemas.openxmlformats.org/officeDocument/2006/relationships/customXml" Target="../ink/ink5747.xml"/><Relationship Id="rId32" Type="http://schemas.openxmlformats.org/officeDocument/2006/relationships/customXml" Target="../ink/ink5751.xml"/><Relationship Id="rId37" Type="http://schemas.openxmlformats.org/officeDocument/2006/relationships/image" Target="../media/image667.png"/><Relationship Id="rId40" Type="http://schemas.openxmlformats.org/officeDocument/2006/relationships/customXml" Target="../ink/ink5755.xml"/><Relationship Id="rId5" Type="http://schemas.openxmlformats.org/officeDocument/2006/relationships/image" Target="../media/image651.png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749.xml"/><Relationship Id="rId36" Type="http://schemas.openxmlformats.org/officeDocument/2006/relationships/customXml" Target="../ink/ink5753.xml"/><Relationship Id="rId10" Type="http://schemas.openxmlformats.org/officeDocument/2006/relationships/customXml" Target="../ink/ink5740.xml"/><Relationship Id="rId19" Type="http://schemas.openxmlformats.org/officeDocument/2006/relationships/image" Target="../media/image658.png"/><Relationship Id="rId31" Type="http://schemas.openxmlformats.org/officeDocument/2006/relationships/image" Target="../media/image664.png"/><Relationship Id="rId4" Type="http://schemas.openxmlformats.org/officeDocument/2006/relationships/customXml" Target="../ink/ink5737.xml"/><Relationship Id="rId9" Type="http://schemas.openxmlformats.org/officeDocument/2006/relationships/image" Target="../media/image653.png"/><Relationship Id="rId14" Type="http://schemas.openxmlformats.org/officeDocument/2006/relationships/customXml" Target="../ink/ink5742.xml"/><Relationship Id="rId22" Type="http://schemas.openxmlformats.org/officeDocument/2006/relationships/customXml" Target="../ink/ink5746.xml"/><Relationship Id="rId27" Type="http://schemas.openxmlformats.org/officeDocument/2006/relationships/image" Target="../media/image662.png"/><Relationship Id="rId30" Type="http://schemas.openxmlformats.org/officeDocument/2006/relationships/customXml" Target="../ink/ink5750.xml"/><Relationship Id="rId35" Type="http://schemas.openxmlformats.org/officeDocument/2006/relationships/image" Target="../media/image666.png"/><Relationship Id="rId8" Type="http://schemas.openxmlformats.org/officeDocument/2006/relationships/customXml" Target="../ink/ink5739.xml"/><Relationship Id="rId3" Type="http://schemas.openxmlformats.org/officeDocument/2006/relationships/image" Target="../media/image650.png"/><Relationship Id="rId12" Type="http://schemas.openxmlformats.org/officeDocument/2006/relationships/customXml" Target="../ink/ink5741.xml"/><Relationship Id="rId17" Type="http://schemas.openxmlformats.org/officeDocument/2006/relationships/image" Target="../media/image657.png"/><Relationship Id="rId25" Type="http://schemas.openxmlformats.org/officeDocument/2006/relationships/image" Target="../media/image661.png"/><Relationship Id="rId33" Type="http://schemas.openxmlformats.org/officeDocument/2006/relationships/image" Target="../media/image665.png"/><Relationship Id="rId38" Type="http://schemas.openxmlformats.org/officeDocument/2006/relationships/customXml" Target="../ink/ink575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customXml" Target="../ink/ink22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customXml" Target="../ink/ink230.xml"/></Relationships>
</file>

<file path=ppt/slides/_rels/slide1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68.xml"/><Relationship Id="rId21" Type="http://schemas.openxmlformats.org/officeDocument/2006/relationships/image" Target="../media/image659.png"/><Relationship Id="rId42" Type="http://schemas.openxmlformats.org/officeDocument/2006/relationships/customXml" Target="../ink/ink5776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789.xml"/><Relationship Id="rId84" Type="http://schemas.openxmlformats.org/officeDocument/2006/relationships/customXml" Target="../ink/ink5797.xml"/><Relationship Id="rId89" Type="http://schemas.openxmlformats.org/officeDocument/2006/relationships/image" Target="../media/image693.png"/><Relationship Id="rId16" Type="http://schemas.openxmlformats.org/officeDocument/2006/relationships/customXml" Target="../ink/ink5763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771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784.xml"/><Relationship Id="rId74" Type="http://schemas.openxmlformats.org/officeDocument/2006/relationships/customXml" Target="../ink/ink5792.xml"/><Relationship Id="rId79" Type="http://schemas.openxmlformats.org/officeDocument/2006/relationships/image" Target="../media/image688.png"/><Relationship Id="rId102" Type="http://schemas.openxmlformats.org/officeDocument/2006/relationships/customXml" Target="../ink/ink5806.xml"/><Relationship Id="rId5" Type="http://schemas.openxmlformats.org/officeDocument/2006/relationships/image" Target="../media/image651.png"/><Relationship Id="rId90" Type="http://schemas.openxmlformats.org/officeDocument/2006/relationships/customXml" Target="../ink/ink5800.xml"/><Relationship Id="rId95" Type="http://schemas.openxmlformats.org/officeDocument/2006/relationships/image" Target="../media/image696.png"/><Relationship Id="rId22" Type="http://schemas.openxmlformats.org/officeDocument/2006/relationships/customXml" Target="../ink/ink5766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779.xml"/><Relationship Id="rId64" Type="http://schemas.openxmlformats.org/officeDocument/2006/relationships/customXml" Target="../ink/ink5787.xml"/><Relationship Id="rId69" Type="http://schemas.openxmlformats.org/officeDocument/2006/relationships/image" Target="../media/image683.png"/><Relationship Id="rId80" Type="http://schemas.openxmlformats.org/officeDocument/2006/relationships/customXml" Target="../ink/ink5795.xml"/><Relationship Id="rId85" Type="http://schemas.openxmlformats.org/officeDocument/2006/relationships/image" Target="../media/image691.png"/><Relationship Id="rId12" Type="http://schemas.openxmlformats.org/officeDocument/2006/relationships/customXml" Target="../ink/ink5761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774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20" Type="http://schemas.openxmlformats.org/officeDocument/2006/relationships/customXml" Target="../ink/ink5765.xml"/><Relationship Id="rId41" Type="http://schemas.openxmlformats.org/officeDocument/2006/relationships/image" Target="../media/image669.png"/><Relationship Id="rId54" Type="http://schemas.openxmlformats.org/officeDocument/2006/relationships/customXml" Target="../ink/ink5782.xml"/><Relationship Id="rId62" Type="http://schemas.openxmlformats.org/officeDocument/2006/relationships/customXml" Target="../ink/ink5786.xml"/><Relationship Id="rId70" Type="http://schemas.openxmlformats.org/officeDocument/2006/relationships/customXml" Target="../ink/ink5790.xml"/><Relationship Id="rId75" Type="http://schemas.openxmlformats.org/officeDocument/2006/relationships/image" Target="../media/image686.png"/><Relationship Id="rId83" Type="http://schemas.openxmlformats.org/officeDocument/2006/relationships/image" Target="../media/image690.png"/><Relationship Id="rId88" Type="http://schemas.openxmlformats.org/officeDocument/2006/relationships/customXml" Target="../ink/ink5799.xml"/><Relationship Id="rId91" Type="http://schemas.openxmlformats.org/officeDocument/2006/relationships/image" Target="../media/image694.png"/><Relationship Id="rId96" Type="http://schemas.openxmlformats.org/officeDocument/2006/relationships/customXml" Target="../ink/ink58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58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769.xml"/><Relationship Id="rId36" Type="http://schemas.openxmlformats.org/officeDocument/2006/relationships/customXml" Target="../ink/ink5773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808.xml"/><Relationship Id="rId10" Type="http://schemas.openxmlformats.org/officeDocument/2006/relationships/customXml" Target="../ink/ink5760.xml"/><Relationship Id="rId31" Type="http://schemas.openxmlformats.org/officeDocument/2006/relationships/image" Target="../media/image664.png"/><Relationship Id="rId44" Type="http://schemas.openxmlformats.org/officeDocument/2006/relationships/customXml" Target="../ink/ink5777.xml"/><Relationship Id="rId52" Type="http://schemas.openxmlformats.org/officeDocument/2006/relationships/customXml" Target="../ink/ink5781.xml"/><Relationship Id="rId60" Type="http://schemas.openxmlformats.org/officeDocument/2006/relationships/customXml" Target="../ink/ink5785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794.xml"/><Relationship Id="rId81" Type="http://schemas.openxmlformats.org/officeDocument/2006/relationships/image" Target="../media/image689.png"/><Relationship Id="rId86" Type="http://schemas.openxmlformats.org/officeDocument/2006/relationships/customXml" Target="../ink/ink5798.xml"/><Relationship Id="rId94" Type="http://schemas.openxmlformats.org/officeDocument/2006/relationships/customXml" Target="../ink/ink5802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757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764.xml"/><Relationship Id="rId39" Type="http://schemas.openxmlformats.org/officeDocument/2006/relationships/image" Target="../media/image668.png"/><Relationship Id="rId34" Type="http://schemas.openxmlformats.org/officeDocument/2006/relationships/customXml" Target="../ink/ink5772.xml"/><Relationship Id="rId50" Type="http://schemas.openxmlformats.org/officeDocument/2006/relationships/customXml" Target="../ink/ink5780.xml"/><Relationship Id="rId55" Type="http://schemas.openxmlformats.org/officeDocument/2006/relationships/image" Target="../media/image676.png"/><Relationship Id="rId76" Type="http://schemas.openxmlformats.org/officeDocument/2006/relationships/customXml" Target="../ink/ink5793.xml"/><Relationship Id="rId97" Type="http://schemas.openxmlformats.org/officeDocument/2006/relationships/image" Target="../media/image697.png"/><Relationship Id="rId104" Type="http://schemas.openxmlformats.org/officeDocument/2006/relationships/customXml" Target="../ink/ink5807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801.xml"/><Relationship Id="rId2" Type="http://schemas.openxmlformats.org/officeDocument/2006/relationships/customXml" Target="../ink/ink5756.xml"/><Relationship Id="rId29" Type="http://schemas.openxmlformats.org/officeDocument/2006/relationships/image" Target="../media/image663.png"/><Relationship Id="rId24" Type="http://schemas.openxmlformats.org/officeDocument/2006/relationships/customXml" Target="../ink/ink5767.xml"/><Relationship Id="rId40" Type="http://schemas.openxmlformats.org/officeDocument/2006/relationships/customXml" Target="../ink/ink5775.xml"/><Relationship Id="rId45" Type="http://schemas.openxmlformats.org/officeDocument/2006/relationships/image" Target="../media/image671.png"/><Relationship Id="rId66" Type="http://schemas.openxmlformats.org/officeDocument/2006/relationships/customXml" Target="../ink/ink5788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796.xml"/><Relationship Id="rId19" Type="http://schemas.openxmlformats.org/officeDocument/2006/relationships/image" Target="../media/image658.png"/><Relationship Id="rId14" Type="http://schemas.openxmlformats.org/officeDocument/2006/relationships/customXml" Target="../ink/ink5762.xml"/><Relationship Id="rId30" Type="http://schemas.openxmlformats.org/officeDocument/2006/relationships/customXml" Target="../ink/ink5770.xml"/><Relationship Id="rId35" Type="http://schemas.openxmlformats.org/officeDocument/2006/relationships/image" Target="../media/image666.png"/><Relationship Id="rId56" Type="http://schemas.openxmlformats.org/officeDocument/2006/relationships/customXml" Target="../ink/ink5783.xml"/><Relationship Id="rId77" Type="http://schemas.openxmlformats.org/officeDocument/2006/relationships/image" Target="../media/image687.png"/><Relationship Id="rId100" Type="http://schemas.openxmlformats.org/officeDocument/2006/relationships/customXml" Target="../ink/ink5805.xml"/><Relationship Id="rId105" Type="http://schemas.openxmlformats.org/officeDocument/2006/relationships/image" Target="../media/image701.png"/><Relationship Id="rId8" Type="http://schemas.openxmlformats.org/officeDocument/2006/relationships/customXml" Target="../ink/ink5759.xml"/><Relationship Id="rId51" Type="http://schemas.openxmlformats.org/officeDocument/2006/relationships/image" Target="../media/image674.png"/><Relationship Id="rId72" Type="http://schemas.openxmlformats.org/officeDocument/2006/relationships/customXml" Target="../ink/ink5791.xml"/><Relationship Id="rId93" Type="http://schemas.openxmlformats.org/officeDocument/2006/relationships/image" Target="../media/image695.png"/><Relationship Id="rId98" Type="http://schemas.openxmlformats.org/officeDocument/2006/relationships/customXml" Target="../ink/ink5804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778.xml"/><Relationship Id="rId67" Type="http://schemas.openxmlformats.org/officeDocument/2006/relationships/image" Target="../media/image682.png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21.xml"/><Relationship Id="rId21" Type="http://schemas.openxmlformats.org/officeDocument/2006/relationships/image" Target="../media/image659.png"/><Relationship Id="rId42" Type="http://schemas.openxmlformats.org/officeDocument/2006/relationships/customXml" Target="../ink/ink5829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842.xml"/><Relationship Id="rId84" Type="http://schemas.openxmlformats.org/officeDocument/2006/relationships/customXml" Target="../ink/ink5850.xml"/><Relationship Id="rId89" Type="http://schemas.openxmlformats.org/officeDocument/2006/relationships/image" Target="../media/image693.png"/><Relationship Id="rId16" Type="http://schemas.openxmlformats.org/officeDocument/2006/relationships/customXml" Target="../ink/ink5816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824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837.xml"/><Relationship Id="rId74" Type="http://schemas.openxmlformats.org/officeDocument/2006/relationships/customXml" Target="../ink/ink5845.xml"/><Relationship Id="rId79" Type="http://schemas.openxmlformats.org/officeDocument/2006/relationships/image" Target="../media/image688.png"/><Relationship Id="rId102" Type="http://schemas.openxmlformats.org/officeDocument/2006/relationships/customXml" Target="../ink/ink5859.xml"/><Relationship Id="rId5" Type="http://schemas.openxmlformats.org/officeDocument/2006/relationships/image" Target="../media/image651.png"/><Relationship Id="rId90" Type="http://schemas.openxmlformats.org/officeDocument/2006/relationships/customXml" Target="../ink/ink5853.xml"/><Relationship Id="rId95" Type="http://schemas.openxmlformats.org/officeDocument/2006/relationships/image" Target="../media/image696.png"/><Relationship Id="rId22" Type="http://schemas.openxmlformats.org/officeDocument/2006/relationships/customXml" Target="../ink/ink5819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832.xml"/><Relationship Id="rId64" Type="http://schemas.openxmlformats.org/officeDocument/2006/relationships/customXml" Target="../ink/ink5840.xml"/><Relationship Id="rId69" Type="http://schemas.openxmlformats.org/officeDocument/2006/relationships/image" Target="../media/image683.png"/><Relationship Id="rId80" Type="http://schemas.openxmlformats.org/officeDocument/2006/relationships/customXml" Target="../ink/ink5848.xml"/><Relationship Id="rId85" Type="http://schemas.openxmlformats.org/officeDocument/2006/relationships/image" Target="../media/image691.png"/><Relationship Id="rId12" Type="http://schemas.openxmlformats.org/officeDocument/2006/relationships/customXml" Target="../ink/ink5814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827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5862.xml"/><Relationship Id="rId54" Type="http://schemas.openxmlformats.org/officeDocument/2006/relationships/customXml" Target="../ink/ink5835.xml"/><Relationship Id="rId70" Type="http://schemas.openxmlformats.org/officeDocument/2006/relationships/customXml" Target="../ink/ink5843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58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11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822.xml"/><Relationship Id="rId36" Type="http://schemas.openxmlformats.org/officeDocument/2006/relationships/customXml" Target="../ink/ink5826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861.xml"/><Relationship Id="rId10" Type="http://schemas.openxmlformats.org/officeDocument/2006/relationships/customXml" Target="../ink/ink5813.xml"/><Relationship Id="rId31" Type="http://schemas.openxmlformats.org/officeDocument/2006/relationships/image" Target="../media/image664.png"/><Relationship Id="rId44" Type="http://schemas.openxmlformats.org/officeDocument/2006/relationships/customXml" Target="../ink/ink5830.xml"/><Relationship Id="rId52" Type="http://schemas.openxmlformats.org/officeDocument/2006/relationships/customXml" Target="../ink/ink5834.xml"/><Relationship Id="rId60" Type="http://schemas.openxmlformats.org/officeDocument/2006/relationships/customXml" Target="../ink/ink5838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847.xml"/><Relationship Id="rId81" Type="http://schemas.openxmlformats.org/officeDocument/2006/relationships/image" Target="../media/image689.png"/><Relationship Id="rId86" Type="http://schemas.openxmlformats.org/officeDocument/2006/relationships/customXml" Target="../ink/ink5851.xml"/><Relationship Id="rId94" Type="http://schemas.openxmlformats.org/officeDocument/2006/relationships/customXml" Target="../ink/ink5855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810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817.xml"/><Relationship Id="rId39" Type="http://schemas.openxmlformats.org/officeDocument/2006/relationships/image" Target="../media/image668.png"/><Relationship Id="rId109" Type="http://schemas.openxmlformats.org/officeDocument/2006/relationships/image" Target="../media/image703.png"/><Relationship Id="rId34" Type="http://schemas.openxmlformats.org/officeDocument/2006/relationships/customXml" Target="../ink/ink5825.xml"/><Relationship Id="rId50" Type="http://schemas.openxmlformats.org/officeDocument/2006/relationships/customXml" Target="../ink/ink5833.xml"/><Relationship Id="rId55" Type="http://schemas.openxmlformats.org/officeDocument/2006/relationships/image" Target="../media/image676.png"/><Relationship Id="rId76" Type="http://schemas.openxmlformats.org/officeDocument/2006/relationships/customXml" Target="../ink/ink5846.xml"/><Relationship Id="rId97" Type="http://schemas.openxmlformats.org/officeDocument/2006/relationships/image" Target="../media/image697.png"/><Relationship Id="rId104" Type="http://schemas.openxmlformats.org/officeDocument/2006/relationships/customXml" Target="../ink/ink5860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854.xml"/><Relationship Id="rId2" Type="http://schemas.openxmlformats.org/officeDocument/2006/relationships/customXml" Target="../ink/ink5809.xml"/><Relationship Id="rId29" Type="http://schemas.openxmlformats.org/officeDocument/2006/relationships/image" Target="../media/image663.png"/><Relationship Id="rId24" Type="http://schemas.openxmlformats.org/officeDocument/2006/relationships/customXml" Target="../ink/ink5820.xml"/><Relationship Id="rId40" Type="http://schemas.openxmlformats.org/officeDocument/2006/relationships/customXml" Target="../ink/ink5828.xml"/><Relationship Id="rId45" Type="http://schemas.openxmlformats.org/officeDocument/2006/relationships/image" Target="../media/image671.png"/><Relationship Id="rId66" Type="http://schemas.openxmlformats.org/officeDocument/2006/relationships/customXml" Target="../ink/ink5841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849.xml"/><Relationship Id="rId19" Type="http://schemas.openxmlformats.org/officeDocument/2006/relationships/image" Target="../media/image658.png"/><Relationship Id="rId14" Type="http://schemas.openxmlformats.org/officeDocument/2006/relationships/customXml" Target="../ink/ink5815.xml"/><Relationship Id="rId30" Type="http://schemas.openxmlformats.org/officeDocument/2006/relationships/customXml" Target="../ink/ink5823.xml"/><Relationship Id="rId35" Type="http://schemas.openxmlformats.org/officeDocument/2006/relationships/image" Target="../media/image666.png"/><Relationship Id="rId56" Type="http://schemas.openxmlformats.org/officeDocument/2006/relationships/customXml" Target="../ink/ink5836.xml"/><Relationship Id="rId77" Type="http://schemas.openxmlformats.org/officeDocument/2006/relationships/image" Target="../media/image687.png"/><Relationship Id="rId100" Type="http://schemas.openxmlformats.org/officeDocument/2006/relationships/customXml" Target="../ink/ink5858.xml"/><Relationship Id="rId105" Type="http://schemas.openxmlformats.org/officeDocument/2006/relationships/image" Target="../media/image701.png"/><Relationship Id="rId8" Type="http://schemas.openxmlformats.org/officeDocument/2006/relationships/customXml" Target="../ink/ink5812.xml"/><Relationship Id="rId51" Type="http://schemas.openxmlformats.org/officeDocument/2006/relationships/image" Target="../media/image674.png"/><Relationship Id="rId72" Type="http://schemas.openxmlformats.org/officeDocument/2006/relationships/customXml" Target="../ink/ink5844.xml"/><Relationship Id="rId93" Type="http://schemas.openxmlformats.org/officeDocument/2006/relationships/image" Target="../media/image695.png"/><Relationship Id="rId98" Type="http://schemas.openxmlformats.org/officeDocument/2006/relationships/customXml" Target="../ink/ink5857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831.xml"/><Relationship Id="rId67" Type="http://schemas.openxmlformats.org/officeDocument/2006/relationships/image" Target="../media/image682.png"/><Relationship Id="rId20" Type="http://schemas.openxmlformats.org/officeDocument/2006/relationships/customXml" Target="../ink/ink5818.xml"/><Relationship Id="rId41" Type="http://schemas.openxmlformats.org/officeDocument/2006/relationships/image" Target="../media/image669.png"/><Relationship Id="rId62" Type="http://schemas.openxmlformats.org/officeDocument/2006/relationships/customXml" Target="../ink/ink5839.xml"/><Relationship Id="rId83" Type="http://schemas.openxmlformats.org/officeDocument/2006/relationships/image" Target="../media/image690.png"/><Relationship Id="rId88" Type="http://schemas.openxmlformats.org/officeDocument/2006/relationships/customXml" Target="../ink/ink5852.xml"/></Relationships>
</file>

<file path=ppt/slides/_rels/slide1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75.xml"/><Relationship Id="rId21" Type="http://schemas.openxmlformats.org/officeDocument/2006/relationships/image" Target="../media/image659.png"/><Relationship Id="rId42" Type="http://schemas.openxmlformats.org/officeDocument/2006/relationships/customXml" Target="../ink/ink5883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896.xml"/><Relationship Id="rId84" Type="http://schemas.openxmlformats.org/officeDocument/2006/relationships/customXml" Target="../ink/ink5904.xml"/><Relationship Id="rId89" Type="http://schemas.openxmlformats.org/officeDocument/2006/relationships/image" Target="../media/image693.png"/><Relationship Id="rId16" Type="http://schemas.openxmlformats.org/officeDocument/2006/relationships/customXml" Target="../ink/ink5870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878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891.xml"/><Relationship Id="rId74" Type="http://schemas.openxmlformats.org/officeDocument/2006/relationships/customXml" Target="../ink/ink5899.xml"/><Relationship Id="rId79" Type="http://schemas.openxmlformats.org/officeDocument/2006/relationships/image" Target="../media/image688.png"/><Relationship Id="rId102" Type="http://schemas.openxmlformats.org/officeDocument/2006/relationships/customXml" Target="../ink/ink5913.xml"/><Relationship Id="rId5" Type="http://schemas.openxmlformats.org/officeDocument/2006/relationships/image" Target="../media/image651.png"/><Relationship Id="rId90" Type="http://schemas.openxmlformats.org/officeDocument/2006/relationships/customXml" Target="../ink/ink5907.xml"/><Relationship Id="rId95" Type="http://schemas.openxmlformats.org/officeDocument/2006/relationships/image" Target="../media/image696.png"/><Relationship Id="rId22" Type="http://schemas.openxmlformats.org/officeDocument/2006/relationships/customXml" Target="../ink/ink5873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886.xml"/><Relationship Id="rId64" Type="http://schemas.openxmlformats.org/officeDocument/2006/relationships/customXml" Target="../ink/ink5894.xml"/><Relationship Id="rId69" Type="http://schemas.openxmlformats.org/officeDocument/2006/relationships/image" Target="../media/image683.png"/><Relationship Id="rId80" Type="http://schemas.openxmlformats.org/officeDocument/2006/relationships/customXml" Target="../ink/ink5902.xml"/><Relationship Id="rId85" Type="http://schemas.openxmlformats.org/officeDocument/2006/relationships/image" Target="../media/image691.png"/><Relationship Id="rId12" Type="http://schemas.openxmlformats.org/officeDocument/2006/relationships/customXml" Target="../ink/ink5868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881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5916.xml"/><Relationship Id="rId54" Type="http://schemas.openxmlformats.org/officeDocument/2006/relationships/customXml" Target="../ink/ink5889.xml"/><Relationship Id="rId70" Type="http://schemas.openxmlformats.org/officeDocument/2006/relationships/customXml" Target="../ink/ink5897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59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65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876.xml"/><Relationship Id="rId36" Type="http://schemas.openxmlformats.org/officeDocument/2006/relationships/customXml" Target="../ink/ink5880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915.xml"/><Relationship Id="rId10" Type="http://schemas.openxmlformats.org/officeDocument/2006/relationships/customXml" Target="../ink/ink5867.xml"/><Relationship Id="rId31" Type="http://schemas.openxmlformats.org/officeDocument/2006/relationships/image" Target="../media/image664.png"/><Relationship Id="rId44" Type="http://schemas.openxmlformats.org/officeDocument/2006/relationships/customXml" Target="../ink/ink5884.xml"/><Relationship Id="rId52" Type="http://schemas.openxmlformats.org/officeDocument/2006/relationships/customXml" Target="../ink/ink5888.xml"/><Relationship Id="rId60" Type="http://schemas.openxmlformats.org/officeDocument/2006/relationships/customXml" Target="../ink/ink5892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901.xml"/><Relationship Id="rId81" Type="http://schemas.openxmlformats.org/officeDocument/2006/relationships/image" Target="../media/image689.png"/><Relationship Id="rId86" Type="http://schemas.openxmlformats.org/officeDocument/2006/relationships/customXml" Target="../ink/ink5905.xml"/><Relationship Id="rId94" Type="http://schemas.openxmlformats.org/officeDocument/2006/relationships/customXml" Target="../ink/ink5909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864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871.xml"/><Relationship Id="rId39" Type="http://schemas.openxmlformats.org/officeDocument/2006/relationships/image" Target="../media/image668.png"/><Relationship Id="rId109" Type="http://schemas.openxmlformats.org/officeDocument/2006/relationships/image" Target="../media/image704.png"/><Relationship Id="rId34" Type="http://schemas.openxmlformats.org/officeDocument/2006/relationships/customXml" Target="../ink/ink5879.xml"/><Relationship Id="rId50" Type="http://schemas.openxmlformats.org/officeDocument/2006/relationships/customXml" Target="../ink/ink5887.xml"/><Relationship Id="rId55" Type="http://schemas.openxmlformats.org/officeDocument/2006/relationships/image" Target="../media/image676.png"/><Relationship Id="rId76" Type="http://schemas.openxmlformats.org/officeDocument/2006/relationships/customXml" Target="../ink/ink5900.xml"/><Relationship Id="rId97" Type="http://schemas.openxmlformats.org/officeDocument/2006/relationships/image" Target="../media/image697.png"/><Relationship Id="rId104" Type="http://schemas.openxmlformats.org/officeDocument/2006/relationships/customXml" Target="../ink/ink5914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908.xml"/><Relationship Id="rId2" Type="http://schemas.openxmlformats.org/officeDocument/2006/relationships/customXml" Target="../ink/ink5863.xml"/><Relationship Id="rId29" Type="http://schemas.openxmlformats.org/officeDocument/2006/relationships/image" Target="../media/image663.png"/><Relationship Id="rId24" Type="http://schemas.openxmlformats.org/officeDocument/2006/relationships/customXml" Target="../ink/ink5874.xml"/><Relationship Id="rId40" Type="http://schemas.openxmlformats.org/officeDocument/2006/relationships/customXml" Target="../ink/ink5882.xml"/><Relationship Id="rId45" Type="http://schemas.openxmlformats.org/officeDocument/2006/relationships/image" Target="../media/image671.png"/><Relationship Id="rId66" Type="http://schemas.openxmlformats.org/officeDocument/2006/relationships/customXml" Target="../ink/ink5895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903.xml"/><Relationship Id="rId19" Type="http://schemas.openxmlformats.org/officeDocument/2006/relationships/image" Target="../media/image658.png"/><Relationship Id="rId14" Type="http://schemas.openxmlformats.org/officeDocument/2006/relationships/customXml" Target="../ink/ink5869.xml"/><Relationship Id="rId30" Type="http://schemas.openxmlformats.org/officeDocument/2006/relationships/customXml" Target="../ink/ink5877.xml"/><Relationship Id="rId35" Type="http://schemas.openxmlformats.org/officeDocument/2006/relationships/image" Target="../media/image666.png"/><Relationship Id="rId56" Type="http://schemas.openxmlformats.org/officeDocument/2006/relationships/customXml" Target="../ink/ink5890.xml"/><Relationship Id="rId77" Type="http://schemas.openxmlformats.org/officeDocument/2006/relationships/image" Target="../media/image687.png"/><Relationship Id="rId100" Type="http://schemas.openxmlformats.org/officeDocument/2006/relationships/customXml" Target="../ink/ink5912.xml"/><Relationship Id="rId105" Type="http://schemas.openxmlformats.org/officeDocument/2006/relationships/image" Target="../media/image701.png"/><Relationship Id="rId8" Type="http://schemas.openxmlformats.org/officeDocument/2006/relationships/customXml" Target="../ink/ink5866.xml"/><Relationship Id="rId51" Type="http://schemas.openxmlformats.org/officeDocument/2006/relationships/image" Target="../media/image674.png"/><Relationship Id="rId72" Type="http://schemas.openxmlformats.org/officeDocument/2006/relationships/customXml" Target="../ink/ink5898.xml"/><Relationship Id="rId93" Type="http://schemas.openxmlformats.org/officeDocument/2006/relationships/image" Target="../media/image695.png"/><Relationship Id="rId98" Type="http://schemas.openxmlformats.org/officeDocument/2006/relationships/customXml" Target="../ink/ink5911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885.xml"/><Relationship Id="rId67" Type="http://schemas.openxmlformats.org/officeDocument/2006/relationships/image" Target="../media/image682.png"/><Relationship Id="rId20" Type="http://schemas.openxmlformats.org/officeDocument/2006/relationships/customXml" Target="../ink/ink5872.xml"/><Relationship Id="rId41" Type="http://schemas.openxmlformats.org/officeDocument/2006/relationships/image" Target="../media/image669.png"/><Relationship Id="rId62" Type="http://schemas.openxmlformats.org/officeDocument/2006/relationships/customXml" Target="../ink/ink5893.xml"/><Relationship Id="rId83" Type="http://schemas.openxmlformats.org/officeDocument/2006/relationships/image" Target="../media/image690.png"/><Relationship Id="rId88" Type="http://schemas.openxmlformats.org/officeDocument/2006/relationships/customXml" Target="../ink/ink5906.xml"/></Relationships>
</file>

<file path=ppt/slides/_rels/slide1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29.xml"/><Relationship Id="rId21" Type="http://schemas.openxmlformats.org/officeDocument/2006/relationships/image" Target="../media/image659.png"/><Relationship Id="rId42" Type="http://schemas.openxmlformats.org/officeDocument/2006/relationships/customXml" Target="../ink/ink5937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950.xml"/><Relationship Id="rId84" Type="http://schemas.openxmlformats.org/officeDocument/2006/relationships/customXml" Target="../ink/ink5958.xml"/><Relationship Id="rId89" Type="http://schemas.openxmlformats.org/officeDocument/2006/relationships/image" Target="../media/image693.png"/><Relationship Id="rId16" Type="http://schemas.openxmlformats.org/officeDocument/2006/relationships/customXml" Target="../ink/ink5924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932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945.xml"/><Relationship Id="rId74" Type="http://schemas.openxmlformats.org/officeDocument/2006/relationships/customXml" Target="../ink/ink5953.xml"/><Relationship Id="rId79" Type="http://schemas.openxmlformats.org/officeDocument/2006/relationships/image" Target="../media/image688.png"/><Relationship Id="rId102" Type="http://schemas.openxmlformats.org/officeDocument/2006/relationships/customXml" Target="../ink/ink5967.xml"/><Relationship Id="rId5" Type="http://schemas.openxmlformats.org/officeDocument/2006/relationships/image" Target="../media/image651.png"/><Relationship Id="rId90" Type="http://schemas.openxmlformats.org/officeDocument/2006/relationships/customXml" Target="../ink/ink5961.xml"/><Relationship Id="rId95" Type="http://schemas.openxmlformats.org/officeDocument/2006/relationships/image" Target="../media/image696.png"/><Relationship Id="rId22" Type="http://schemas.openxmlformats.org/officeDocument/2006/relationships/customXml" Target="../ink/ink5927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940.xml"/><Relationship Id="rId64" Type="http://schemas.openxmlformats.org/officeDocument/2006/relationships/customXml" Target="../ink/ink5948.xml"/><Relationship Id="rId69" Type="http://schemas.openxmlformats.org/officeDocument/2006/relationships/image" Target="../media/image683.png"/><Relationship Id="rId80" Type="http://schemas.openxmlformats.org/officeDocument/2006/relationships/customXml" Target="../ink/ink5956.xml"/><Relationship Id="rId85" Type="http://schemas.openxmlformats.org/officeDocument/2006/relationships/image" Target="../media/image691.png"/><Relationship Id="rId12" Type="http://schemas.openxmlformats.org/officeDocument/2006/relationships/customXml" Target="../ink/ink5922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935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5970.xml"/><Relationship Id="rId54" Type="http://schemas.openxmlformats.org/officeDocument/2006/relationships/customXml" Target="../ink/ink5943.xml"/><Relationship Id="rId70" Type="http://schemas.openxmlformats.org/officeDocument/2006/relationships/customXml" Target="../ink/ink5951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59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19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930.xml"/><Relationship Id="rId36" Type="http://schemas.openxmlformats.org/officeDocument/2006/relationships/customXml" Target="../ink/ink5934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969.xml"/><Relationship Id="rId10" Type="http://schemas.openxmlformats.org/officeDocument/2006/relationships/customXml" Target="../ink/ink5921.xml"/><Relationship Id="rId31" Type="http://schemas.openxmlformats.org/officeDocument/2006/relationships/image" Target="../media/image664.png"/><Relationship Id="rId44" Type="http://schemas.openxmlformats.org/officeDocument/2006/relationships/customXml" Target="../ink/ink5938.xml"/><Relationship Id="rId52" Type="http://schemas.openxmlformats.org/officeDocument/2006/relationships/customXml" Target="../ink/ink5942.xml"/><Relationship Id="rId60" Type="http://schemas.openxmlformats.org/officeDocument/2006/relationships/customXml" Target="../ink/ink5946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955.xml"/><Relationship Id="rId81" Type="http://schemas.openxmlformats.org/officeDocument/2006/relationships/image" Target="../media/image689.png"/><Relationship Id="rId86" Type="http://schemas.openxmlformats.org/officeDocument/2006/relationships/customXml" Target="../ink/ink5959.xml"/><Relationship Id="rId94" Type="http://schemas.openxmlformats.org/officeDocument/2006/relationships/customXml" Target="../ink/ink5963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918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925.xml"/><Relationship Id="rId39" Type="http://schemas.openxmlformats.org/officeDocument/2006/relationships/image" Target="../media/image668.png"/><Relationship Id="rId109" Type="http://schemas.openxmlformats.org/officeDocument/2006/relationships/image" Target="../media/image705.png"/><Relationship Id="rId34" Type="http://schemas.openxmlformats.org/officeDocument/2006/relationships/customXml" Target="../ink/ink5933.xml"/><Relationship Id="rId50" Type="http://schemas.openxmlformats.org/officeDocument/2006/relationships/customXml" Target="../ink/ink5941.xml"/><Relationship Id="rId55" Type="http://schemas.openxmlformats.org/officeDocument/2006/relationships/image" Target="../media/image676.png"/><Relationship Id="rId76" Type="http://schemas.openxmlformats.org/officeDocument/2006/relationships/customXml" Target="../ink/ink5954.xml"/><Relationship Id="rId97" Type="http://schemas.openxmlformats.org/officeDocument/2006/relationships/image" Target="../media/image697.png"/><Relationship Id="rId104" Type="http://schemas.openxmlformats.org/officeDocument/2006/relationships/customXml" Target="../ink/ink5968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962.xml"/><Relationship Id="rId2" Type="http://schemas.openxmlformats.org/officeDocument/2006/relationships/customXml" Target="../ink/ink5917.xml"/><Relationship Id="rId29" Type="http://schemas.openxmlformats.org/officeDocument/2006/relationships/image" Target="../media/image663.png"/><Relationship Id="rId24" Type="http://schemas.openxmlformats.org/officeDocument/2006/relationships/customXml" Target="../ink/ink5928.xml"/><Relationship Id="rId40" Type="http://schemas.openxmlformats.org/officeDocument/2006/relationships/customXml" Target="../ink/ink5936.xml"/><Relationship Id="rId45" Type="http://schemas.openxmlformats.org/officeDocument/2006/relationships/image" Target="../media/image671.png"/><Relationship Id="rId66" Type="http://schemas.openxmlformats.org/officeDocument/2006/relationships/customXml" Target="../ink/ink5949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957.xml"/><Relationship Id="rId19" Type="http://schemas.openxmlformats.org/officeDocument/2006/relationships/image" Target="../media/image658.png"/><Relationship Id="rId14" Type="http://schemas.openxmlformats.org/officeDocument/2006/relationships/customXml" Target="../ink/ink5923.xml"/><Relationship Id="rId30" Type="http://schemas.openxmlformats.org/officeDocument/2006/relationships/customXml" Target="../ink/ink5931.xml"/><Relationship Id="rId35" Type="http://schemas.openxmlformats.org/officeDocument/2006/relationships/image" Target="../media/image666.png"/><Relationship Id="rId56" Type="http://schemas.openxmlformats.org/officeDocument/2006/relationships/customXml" Target="../ink/ink5944.xml"/><Relationship Id="rId77" Type="http://schemas.openxmlformats.org/officeDocument/2006/relationships/image" Target="../media/image687.png"/><Relationship Id="rId100" Type="http://schemas.openxmlformats.org/officeDocument/2006/relationships/customXml" Target="../ink/ink5966.xml"/><Relationship Id="rId105" Type="http://schemas.openxmlformats.org/officeDocument/2006/relationships/image" Target="../media/image701.png"/><Relationship Id="rId8" Type="http://schemas.openxmlformats.org/officeDocument/2006/relationships/customXml" Target="../ink/ink5920.xml"/><Relationship Id="rId51" Type="http://schemas.openxmlformats.org/officeDocument/2006/relationships/image" Target="../media/image674.png"/><Relationship Id="rId72" Type="http://schemas.openxmlformats.org/officeDocument/2006/relationships/customXml" Target="../ink/ink5952.xml"/><Relationship Id="rId93" Type="http://schemas.openxmlformats.org/officeDocument/2006/relationships/image" Target="../media/image695.png"/><Relationship Id="rId98" Type="http://schemas.openxmlformats.org/officeDocument/2006/relationships/customXml" Target="../ink/ink5965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939.xml"/><Relationship Id="rId67" Type="http://schemas.openxmlformats.org/officeDocument/2006/relationships/image" Target="../media/image682.png"/><Relationship Id="rId20" Type="http://schemas.openxmlformats.org/officeDocument/2006/relationships/customXml" Target="../ink/ink5926.xml"/><Relationship Id="rId41" Type="http://schemas.openxmlformats.org/officeDocument/2006/relationships/image" Target="../media/image669.png"/><Relationship Id="rId62" Type="http://schemas.openxmlformats.org/officeDocument/2006/relationships/customXml" Target="../ink/ink5947.xml"/><Relationship Id="rId83" Type="http://schemas.openxmlformats.org/officeDocument/2006/relationships/image" Target="../media/image690.png"/><Relationship Id="rId88" Type="http://schemas.openxmlformats.org/officeDocument/2006/relationships/customXml" Target="../ink/ink5960.xml"/></Relationships>
</file>

<file path=ppt/slides/_rels/slide1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83.xml"/><Relationship Id="rId21" Type="http://schemas.openxmlformats.org/officeDocument/2006/relationships/image" Target="../media/image659.png"/><Relationship Id="rId42" Type="http://schemas.openxmlformats.org/officeDocument/2006/relationships/customXml" Target="../ink/ink5991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6004.xml"/><Relationship Id="rId84" Type="http://schemas.openxmlformats.org/officeDocument/2006/relationships/customXml" Target="../ink/ink6012.xml"/><Relationship Id="rId89" Type="http://schemas.openxmlformats.org/officeDocument/2006/relationships/image" Target="../media/image693.png"/><Relationship Id="rId16" Type="http://schemas.openxmlformats.org/officeDocument/2006/relationships/customXml" Target="../ink/ink5978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986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999.xml"/><Relationship Id="rId74" Type="http://schemas.openxmlformats.org/officeDocument/2006/relationships/customXml" Target="../ink/ink6007.xml"/><Relationship Id="rId79" Type="http://schemas.openxmlformats.org/officeDocument/2006/relationships/image" Target="../media/image688.png"/><Relationship Id="rId102" Type="http://schemas.openxmlformats.org/officeDocument/2006/relationships/customXml" Target="../ink/ink6021.xml"/><Relationship Id="rId5" Type="http://schemas.openxmlformats.org/officeDocument/2006/relationships/image" Target="../media/image651.png"/><Relationship Id="rId90" Type="http://schemas.openxmlformats.org/officeDocument/2006/relationships/customXml" Target="../ink/ink6015.xml"/><Relationship Id="rId95" Type="http://schemas.openxmlformats.org/officeDocument/2006/relationships/image" Target="../media/image696.png"/><Relationship Id="rId22" Type="http://schemas.openxmlformats.org/officeDocument/2006/relationships/customXml" Target="../ink/ink5981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994.xml"/><Relationship Id="rId64" Type="http://schemas.openxmlformats.org/officeDocument/2006/relationships/customXml" Target="../ink/ink6002.xml"/><Relationship Id="rId69" Type="http://schemas.openxmlformats.org/officeDocument/2006/relationships/image" Target="../media/image683.png"/><Relationship Id="rId80" Type="http://schemas.openxmlformats.org/officeDocument/2006/relationships/customXml" Target="../ink/ink6010.xml"/><Relationship Id="rId85" Type="http://schemas.openxmlformats.org/officeDocument/2006/relationships/image" Target="../media/image691.png"/><Relationship Id="rId12" Type="http://schemas.openxmlformats.org/officeDocument/2006/relationships/customXml" Target="../ink/ink5976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989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024.xml"/><Relationship Id="rId54" Type="http://schemas.openxmlformats.org/officeDocument/2006/relationships/customXml" Target="../ink/ink5997.xml"/><Relationship Id="rId70" Type="http://schemas.openxmlformats.org/officeDocument/2006/relationships/customXml" Target="../ink/ink6005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0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73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984.xml"/><Relationship Id="rId36" Type="http://schemas.openxmlformats.org/officeDocument/2006/relationships/customXml" Target="../ink/ink5988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6023.xml"/><Relationship Id="rId10" Type="http://schemas.openxmlformats.org/officeDocument/2006/relationships/customXml" Target="../ink/ink5975.xml"/><Relationship Id="rId31" Type="http://schemas.openxmlformats.org/officeDocument/2006/relationships/image" Target="../media/image664.png"/><Relationship Id="rId44" Type="http://schemas.openxmlformats.org/officeDocument/2006/relationships/customXml" Target="../ink/ink5992.xml"/><Relationship Id="rId52" Type="http://schemas.openxmlformats.org/officeDocument/2006/relationships/customXml" Target="../ink/ink5996.xml"/><Relationship Id="rId60" Type="http://schemas.openxmlformats.org/officeDocument/2006/relationships/customXml" Target="../ink/ink6000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6009.xml"/><Relationship Id="rId81" Type="http://schemas.openxmlformats.org/officeDocument/2006/relationships/image" Target="../media/image689.png"/><Relationship Id="rId86" Type="http://schemas.openxmlformats.org/officeDocument/2006/relationships/customXml" Target="../ink/ink6013.xml"/><Relationship Id="rId94" Type="http://schemas.openxmlformats.org/officeDocument/2006/relationships/customXml" Target="../ink/ink6017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972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979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5987.xml"/><Relationship Id="rId50" Type="http://schemas.openxmlformats.org/officeDocument/2006/relationships/customXml" Target="../ink/ink5995.xml"/><Relationship Id="rId55" Type="http://schemas.openxmlformats.org/officeDocument/2006/relationships/image" Target="../media/image676.png"/><Relationship Id="rId76" Type="http://schemas.openxmlformats.org/officeDocument/2006/relationships/customXml" Target="../ink/ink6008.xml"/><Relationship Id="rId97" Type="http://schemas.openxmlformats.org/officeDocument/2006/relationships/image" Target="../media/image697.png"/><Relationship Id="rId104" Type="http://schemas.openxmlformats.org/officeDocument/2006/relationships/customXml" Target="../ink/ink6022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016.xml"/><Relationship Id="rId2" Type="http://schemas.openxmlformats.org/officeDocument/2006/relationships/customXml" Target="../ink/ink5971.xml"/><Relationship Id="rId29" Type="http://schemas.openxmlformats.org/officeDocument/2006/relationships/image" Target="../media/image663.png"/><Relationship Id="rId24" Type="http://schemas.openxmlformats.org/officeDocument/2006/relationships/customXml" Target="../ink/ink5982.xml"/><Relationship Id="rId40" Type="http://schemas.openxmlformats.org/officeDocument/2006/relationships/customXml" Target="../ink/ink5990.xml"/><Relationship Id="rId45" Type="http://schemas.openxmlformats.org/officeDocument/2006/relationships/image" Target="../media/image671.png"/><Relationship Id="rId66" Type="http://schemas.openxmlformats.org/officeDocument/2006/relationships/customXml" Target="../ink/ink6003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6011.xml"/><Relationship Id="rId19" Type="http://schemas.openxmlformats.org/officeDocument/2006/relationships/image" Target="../media/image658.png"/><Relationship Id="rId14" Type="http://schemas.openxmlformats.org/officeDocument/2006/relationships/customXml" Target="../ink/ink5977.xml"/><Relationship Id="rId30" Type="http://schemas.openxmlformats.org/officeDocument/2006/relationships/customXml" Target="../ink/ink5985.xml"/><Relationship Id="rId35" Type="http://schemas.openxmlformats.org/officeDocument/2006/relationships/image" Target="../media/image666.png"/><Relationship Id="rId56" Type="http://schemas.openxmlformats.org/officeDocument/2006/relationships/customXml" Target="../ink/ink5998.xml"/><Relationship Id="rId77" Type="http://schemas.openxmlformats.org/officeDocument/2006/relationships/image" Target="../media/image687.png"/><Relationship Id="rId100" Type="http://schemas.openxmlformats.org/officeDocument/2006/relationships/customXml" Target="../ink/ink6020.xml"/><Relationship Id="rId105" Type="http://schemas.openxmlformats.org/officeDocument/2006/relationships/image" Target="../media/image701.png"/><Relationship Id="rId8" Type="http://schemas.openxmlformats.org/officeDocument/2006/relationships/customXml" Target="../ink/ink5974.xml"/><Relationship Id="rId51" Type="http://schemas.openxmlformats.org/officeDocument/2006/relationships/image" Target="../media/image674.png"/><Relationship Id="rId72" Type="http://schemas.openxmlformats.org/officeDocument/2006/relationships/customXml" Target="../ink/ink6006.xml"/><Relationship Id="rId93" Type="http://schemas.openxmlformats.org/officeDocument/2006/relationships/image" Target="../media/image695.png"/><Relationship Id="rId98" Type="http://schemas.openxmlformats.org/officeDocument/2006/relationships/customXml" Target="../ink/ink6019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993.xml"/><Relationship Id="rId67" Type="http://schemas.openxmlformats.org/officeDocument/2006/relationships/image" Target="../media/image682.png"/><Relationship Id="rId20" Type="http://schemas.openxmlformats.org/officeDocument/2006/relationships/customXml" Target="../ink/ink5980.xml"/><Relationship Id="rId41" Type="http://schemas.openxmlformats.org/officeDocument/2006/relationships/image" Target="../media/image669.png"/><Relationship Id="rId62" Type="http://schemas.openxmlformats.org/officeDocument/2006/relationships/customXml" Target="../ink/ink6001.xml"/><Relationship Id="rId83" Type="http://schemas.openxmlformats.org/officeDocument/2006/relationships/image" Target="../media/image690.png"/><Relationship Id="rId88" Type="http://schemas.openxmlformats.org/officeDocument/2006/relationships/customXml" Target="../ink/ink6014.xml"/></Relationships>
</file>

<file path=ppt/slides/_rels/slide1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37.xml"/><Relationship Id="rId21" Type="http://schemas.openxmlformats.org/officeDocument/2006/relationships/image" Target="../media/image659.png"/><Relationship Id="rId42" Type="http://schemas.openxmlformats.org/officeDocument/2006/relationships/customXml" Target="../ink/ink6045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6058.xml"/><Relationship Id="rId84" Type="http://schemas.openxmlformats.org/officeDocument/2006/relationships/customXml" Target="../ink/ink6066.xml"/><Relationship Id="rId89" Type="http://schemas.openxmlformats.org/officeDocument/2006/relationships/image" Target="../media/image693.png"/><Relationship Id="rId112" Type="http://schemas.openxmlformats.org/officeDocument/2006/relationships/customXml" Target="../ink/ink6080.xml"/><Relationship Id="rId16" Type="http://schemas.openxmlformats.org/officeDocument/2006/relationships/customXml" Target="../ink/ink6032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040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6053.xml"/><Relationship Id="rId74" Type="http://schemas.openxmlformats.org/officeDocument/2006/relationships/customXml" Target="../ink/ink6061.xml"/><Relationship Id="rId79" Type="http://schemas.openxmlformats.org/officeDocument/2006/relationships/image" Target="../media/image688.png"/><Relationship Id="rId102" Type="http://schemas.openxmlformats.org/officeDocument/2006/relationships/customXml" Target="../ink/ink6075.xml"/><Relationship Id="rId5" Type="http://schemas.openxmlformats.org/officeDocument/2006/relationships/image" Target="../media/image651.png"/><Relationship Id="rId90" Type="http://schemas.openxmlformats.org/officeDocument/2006/relationships/customXml" Target="../ink/ink6069.xml"/><Relationship Id="rId95" Type="http://schemas.openxmlformats.org/officeDocument/2006/relationships/image" Target="../media/image696.png"/><Relationship Id="rId22" Type="http://schemas.openxmlformats.org/officeDocument/2006/relationships/customXml" Target="../ink/ink6035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048.xml"/><Relationship Id="rId64" Type="http://schemas.openxmlformats.org/officeDocument/2006/relationships/customXml" Target="../ink/ink6056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80" Type="http://schemas.openxmlformats.org/officeDocument/2006/relationships/customXml" Target="../ink/ink6064.xml"/><Relationship Id="rId85" Type="http://schemas.openxmlformats.org/officeDocument/2006/relationships/image" Target="../media/image691.png"/><Relationship Id="rId12" Type="http://schemas.openxmlformats.org/officeDocument/2006/relationships/customXml" Target="../ink/ink6030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043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078.xml"/><Relationship Id="rId54" Type="http://schemas.openxmlformats.org/officeDocument/2006/relationships/customXml" Target="../ink/ink6051.xml"/><Relationship Id="rId70" Type="http://schemas.openxmlformats.org/officeDocument/2006/relationships/customXml" Target="../ink/ink6059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0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27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6038.xml"/><Relationship Id="rId36" Type="http://schemas.openxmlformats.org/officeDocument/2006/relationships/customXml" Target="../ink/ink6042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6077.xml"/><Relationship Id="rId114" Type="http://schemas.openxmlformats.org/officeDocument/2006/relationships/customXml" Target="../ink/ink6081.xml"/><Relationship Id="rId10" Type="http://schemas.openxmlformats.org/officeDocument/2006/relationships/customXml" Target="../ink/ink6029.xml"/><Relationship Id="rId31" Type="http://schemas.openxmlformats.org/officeDocument/2006/relationships/image" Target="../media/image664.png"/><Relationship Id="rId44" Type="http://schemas.openxmlformats.org/officeDocument/2006/relationships/customXml" Target="../ink/ink6046.xml"/><Relationship Id="rId52" Type="http://schemas.openxmlformats.org/officeDocument/2006/relationships/customXml" Target="../ink/ink6050.xml"/><Relationship Id="rId60" Type="http://schemas.openxmlformats.org/officeDocument/2006/relationships/customXml" Target="../ink/ink6054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6063.xml"/><Relationship Id="rId81" Type="http://schemas.openxmlformats.org/officeDocument/2006/relationships/image" Target="../media/image689.png"/><Relationship Id="rId86" Type="http://schemas.openxmlformats.org/officeDocument/2006/relationships/customXml" Target="../ink/ink6067.xml"/><Relationship Id="rId94" Type="http://schemas.openxmlformats.org/officeDocument/2006/relationships/customXml" Target="../ink/ink6071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6026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6033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041.xml"/><Relationship Id="rId50" Type="http://schemas.openxmlformats.org/officeDocument/2006/relationships/customXml" Target="../ink/ink6049.xml"/><Relationship Id="rId55" Type="http://schemas.openxmlformats.org/officeDocument/2006/relationships/image" Target="../media/image676.png"/><Relationship Id="rId76" Type="http://schemas.openxmlformats.org/officeDocument/2006/relationships/customXml" Target="../ink/ink6062.xml"/><Relationship Id="rId97" Type="http://schemas.openxmlformats.org/officeDocument/2006/relationships/image" Target="../media/image697.png"/><Relationship Id="rId104" Type="http://schemas.openxmlformats.org/officeDocument/2006/relationships/customXml" Target="../ink/ink6076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070.xml"/><Relationship Id="rId2" Type="http://schemas.openxmlformats.org/officeDocument/2006/relationships/customXml" Target="../ink/ink6025.xml"/><Relationship Id="rId29" Type="http://schemas.openxmlformats.org/officeDocument/2006/relationships/image" Target="../media/image663.png"/><Relationship Id="rId24" Type="http://schemas.openxmlformats.org/officeDocument/2006/relationships/customXml" Target="../ink/ink6036.xml"/><Relationship Id="rId40" Type="http://schemas.openxmlformats.org/officeDocument/2006/relationships/customXml" Target="../ink/ink6044.xml"/><Relationship Id="rId45" Type="http://schemas.openxmlformats.org/officeDocument/2006/relationships/image" Target="../media/image671.png"/><Relationship Id="rId66" Type="http://schemas.openxmlformats.org/officeDocument/2006/relationships/customXml" Target="../ink/ink6057.xml"/><Relationship Id="rId87" Type="http://schemas.openxmlformats.org/officeDocument/2006/relationships/image" Target="../media/image692.png"/><Relationship Id="rId110" Type="http://schemas.openxmlformats.org/officeDocument/2006/relationships/customXml" Target="../ink/ink6079.xml"/><Relationship Id="rId115" Type="http://schemas.openxmlformats.org/officeDocument/2006/relationships/image" Target="../media/image709.png"/><Relationship Id="rId61" Type="http://schemas.openxmlformats.org/officeDocument/2006/relationships/image" Target="../media/image679.png"/><Relationship Id="rId82" Type="http://schemas.openxmlformats.org/officeDocument/2006/relationships/customXml" Target="../ink/ink6065.xml"/><Relationship Id="rId19" Type="http://schemas.openxmlformats.org/officeDocument/2006/relationships/image" Target="../media/image658.png"/><Relationship Id="rId14" Type="http://schemas.openxmlformats.org/officeDocument/2006/relationships/customXml" Target="../ink/ink6031.xml"/><Relationship Id="rId30" Type="http://schemas.openxmlformats.org/officeDocument/2006/relationships/customXml" Target="../ink/ink6039.xml"/><Relationship Id="rId35" Type="http://schemas.openxmlformats.org/officeDocument/2006/relationships/image" Target="../media/image666.png"/><Relationship Id="rId56" Type="http://schemas.openxmlformats.org/officeDocument/2006/relationships/customXml" Target="../ink/ink6052.xml"/><Relationship Id="rId77" Type="http://schemas.openxmlformats.org/officeDocument/2006/relationships/image" Target="../media/image687.png"/><Relationship Id="rId100" Type="http://schemas.openxmlformats.org/officeDocument/2006/relationships/customXml" Target="../ink/ink6074.xml"/><Relationship Id="rId105" Type="http://schemas.openxmlformats.org/officeDocument/2006/relationships/image" Target="../media/image701.png"/><Relationship Id="rId8" Type="http://schemas.openxmlformats.org/officeDocument/2006/relationships/customXml" Target="../ink/ink6028.xml"/><Relationship Id="rId51" Type="http://schemas.openxmlformats.org/officeDocument/2006/relationships/image" Target="../media/image674.png"/><Relationship Id="rId72" Type="http://schemas.openxmlformats.org/officeDocument/2006/relationships/customXml" Target="../ink/ink6060.xml"/><Relationship Id="rId93" Type="http://schemas.openxmlformats.org/officeDocument/2006/relationships/image" Target="../media/image695.png"/><Relationship Id="rId98" Type="http://schemas.openxmlformats.org/officeDocument/2006/relationships/customXml" Target="../ink/ink6073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047.xml"/><Relationship Id="rId67" Type="http://schemas.openxmlformats.org/officeDocument/2006/relationships/image" Target="../media/image682.png"/><Relationship Id="rId20" Type="http://schemas.openxmlformats.org/officeDocument/2006/relationships/customXml" Target="../ink/ink6034.xml"/><Relationship Id="rId41" Type="http://schemas.openxmlformats.org/officeDocument/2006/relationships/image" Target="../media/image669.png"/><Relationship Id="rId62" Type="http://schemas.openxmlformats.org/officeDocument/2006/relationships/customXml" Target="../ink/ink6055.xml"/><Relationship Id="rId83" Type="http://schemas.openxmlformats.org/officeDocument/2006/relationships/image" Target="../media/image690.png"/><Relationship Id="rId88" Type="http://schemas.openxmlformats.org/officeDocument/2006/relationships/customXml" Target="../ink/ink6068.xml"/><Relationship Id="rId111" Type="http://schemas.openxmlformats.org/officeDocument/2006/relationships/image" Target="../media/image707.png"/></Relationships>
</file>

<file path=ppt/slides/_rels/slide1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94.xml"/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102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6115.xml"/><Relationship Id="rId84" Type="http://schemas.openxmlformats.org/officeDocument/2006/relationships/customXml" Target="../ink/ink6123.xml"/><Relationship Id="rId89" Type="http://schemas.openxmlformats.org/officeDocument/2006/relationships/image" Target="../media/image693.png"/><Relationship Id="rId112" Type="http://schemas.openxmlformats.org/officeDocument/2006/relationships/customXml" Target="../ink/ink6137.xml"/><Relationship Id="rId16" Type="http://schemas.openxmlformats.org/officeDocument/2006/relationships/customXml" Target="../ink/ink6089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097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6110.xml"/><Relationship Id="rId74" Type="http://schemas.openxmlformats.org/officeDocument/2006/relationships/customXml" Target="../ink/ink6118.xml"/><Relationship Id="rId79" Type="http://schemas.openxmlformats.org/officeDocument/2006/relationships/image" Target="../media/image688.png"/><Relationship Id="rId102" Type="http://schemas.openxmlformats.org/officeDocument/2006/relationships/customXml" Target="../ink/ink6132.xml"/><Relationship Id="rId123" Type="http://schemas.openxmlformats.org/officeDocument/2006/relationships/image" Target="../media/image713.png"/><Relationship Id="rId5" Type="http://schemas.openxmlformats.org/officeDocument/2006/relationships/image" Target="../media/image651.png"/><Relationship Id="rId90" Type="http://schemas.openxmlformats.org/officeDocument/2006/relationships/customXml" Target="../ink/ink6126.xml"/><Relationship Id="rId95" Type="http://schemas.openxmlformats.org/officeDocument/2006/relationships/image" Target="../media/image696.png"/><Relationship Id="rId22" Type="http://schemas.openxmlformats.org/officeDocument/2006/relationships/customXml" Target="../ink/ink6092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105.xml"/><Relationship Id="rId64" Type="http://schemas.openxmlformats.org/officeDocument/2006/relationships/customXml" Target="../ink/ink6113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6140.xml"/><Relationship Id="rId80" Type="http://schemas.openxmlformats.org/officeDocument/2006/relationships/customXml" Target="../ink/ink6121.xml"/><Relationship Id="rId85" Type="http://schemas.openxmlformats.org/officeDocument/2006/relationships/image" Target="../media/image691.png"/><Relationship Id="rId12" Type="http://schemas.openxmlformats.org/officeDocument/2006/relationships/customXml" Target="../ink/ink6087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100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135.xml"/><Relationship Id="rId54" Type="http://schemas.openxmlformats.org/officeDocument/2006/relationships/customXml" Target="../ink/ink6108.xml"/><Relationship Id="rId70" Type="http://schemas.openxmlformats.org/officeDocument/2006/relationships/customXml" Target="../ink/ink6116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1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84.xml"/><Relationship Id="rId23" Type="http://schemas.openxmlformats.org/officeDocument/2006/relationships/image" Target="../media/image660.png"/><Relationship Id="rId28" Type="http://schemas.openxmlformats.org/officeDocument/2006/relationships/customXml" Target="../ink/ink6095.xml"/><Relationship Id="rId49" Type="http://schemas.openxmlformats.org/officeDocument/2006/relationships/image" Target="../media/image673.png"/><Relationship Id="rId114" Type="http://schemas.openxmlformats.org/officeDocument/2006/relationships/customXml" Target="../ink/ink6138.xml"/><Relationship Id="rId119" Type="http://schemas.openxmlformats.org/officeDocument/2006/relationships/image" Target="../media/image711.png"/><Relationship Id="rId44" Type="http://schemas.openxmlformats.org/officeDocument/2006/relationships/customXml" Target="../ink/ink6103.xml"/><Relationship Id="rId60" Type="http://schemas.openxmlformats.org/officeDocument/2006/relationships/customXml" Target="../ink/ink6111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124.xml"/><Relationship Id="rId4" Type="http://schemas.openxmlformats.org/officeDocument/2006/relationships/customXml" Target="../ink/ink6083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6090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098.xml"/><Relationship Id="rId50" Type="http://schemas.openxmlformats.org/officeDocument/2006/relationships/customXml" Target="../ink/ink6106.xml"/><Relationship Id="rId55" Type="http://schemas.openxmlformats.org/officeDocument/2006/relationships/image" Target="../media/image676.png"/><Relationship Id="rId76" Type="http://schemas.openxmlformats.org/officeDocument/2006/relationships/customXml" Target="../ink/ink6119.xml"/><Relationship Id="rId97" Type="http://schemas.openxmlformats.org/officeDocument/2006/relationships/image" Target="../media/image697.png"/><Relationship Id="rId104" Type="http://schemas.openxmlformats.org/officeDocument/2006/relationships/customXml" Target="../ink/ink6133.xml"/><Relationship Id="rId120" Type="http://schemas.openxmlformats.org/officeDocument/2006/relationships/customXml" Target="../ink/ink6141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127.xml"/><Relationship Id="rId2" Type="http://schemas.openxmlformats.org/officeDocument/2006/relationships/customXml" Target="../ink/ink6082.xml"/><Relationship Id="rId29" Type="http://schemas.openxmlformats.org/officeDocument/2006/relationships/image" Target="../media/image663.png"/><Relationship Id="rId24" Type="http://schemas.openxmlformats.org/officeDocument/2006/relationships/customXml" Target="../ink/ink6093.xml"/><Relationship Id="rId40" Type="http://schemas.openxmlformats.org/officeDocument/2006/relationships/customXml" Target="../ink/ink6101.xml"/><Relationship Id="rId45" Type="http://schemas.openxmlformats.org/officeDocument/2006/relationships/image" Target="../media/image671.png"/><Relationship Id="rId66" Type="http://schemas.openxmlformats.org/officeDocument/2006/relationships/customXml" Target="../ink/ink6114.xml"/><Relationship Id="rId87" Type="http://schemas.openxmlformats.org/officeDocument/2006/relationships/image" Target="../media/image692.png"/><Relationship Id="rId110" Type="http://schemas.openxmlformats.org/officeDocument/2006/relationships/customXml" Target="../ink/ink6136.xml"/><Relationship Id="rId115" Type="http://schemas.openxmlformats.org/officeDocument/2006/relationships/image" Target="../media/image709.png"/><Relationship Id="rId61" Type="http://schemas.openxmlformats.org/officeDocument/2006/relationships/image" Target="../media/image679.png"/><Relationship Id="rId82" Type="http://schemas.openxmlformats.org/officeDocument/2006/relationships/customXml" Target="../ink/ink6122.xml"/><Relationship Id="rId19" Type="http://schemas.openxmlformats.org/officeDocument/2006/relationships/image" Target="../media/image658.png"/><Relationship Id="rId14" Type="http://schemas.openxmlformats.org/officeDocument/2006/relationships/customXml" Target="../ink/ink6088.xml"/><Relationship Id="rId30" Type="http://schemas.openxmlformats.org/officeDocument/2006/relationships/customXml" Target="../ink/ink6096.xml"/><Relationship Id="rId35" Type="http://schemas.openxmlformats.org/officeDocument/2006/relationships/image" Target="../media/image666.png"/><Relationship Id="rId56" Type="http://schemas.openxmlformats.org/officeDocument/2006/relationships/customXml" Target="../ink/ink6109.xml"/><Relationship Id="rId77" Type="http://schemas.openxmlformats.org/officeDocument/2006/relationships/image" Target="../media/image687.png"/><Relationship Id="rId100" Type="http://schemas.openxmlformats.org/officeDocument/2006/relationships/customXml" Target="../ink/ink6131.xml"/><Relationship Id="rId105" Type="http://schemas.openxmlformats.org/officeDocument/2006/relationships/image" Target="../media/image701.png"/><Relationship Id="rId8" Type="http://schemas.openxmlformats.org/officeDocument/2006/relationships/customXml" Target="../ink/ink6085.xml"/><Relationship Id="rId51" Type="http://schemas.openxmlformats.org/officeDocument/2006/relationships/image" Target="../media/image674.png"/><Relationship Id="rId72" Type="http://schemas.openxmlformats.org/officeDocument/2006/relationships/customXml" Target="../ink/ink6117.xml"/><Relationship Id="rId93" Type="http://schemas.openxmlformats.org/officeDocument/2006/relationships/image" Target="../media/image695.png"/><Relationship Id="rId98" Type="http://schemas.openxmlformats.org/officeDocument/2006/relationships/customXml" Target="../ink/ink6130.xml"/><Relationship Id="rId121" Type="http://schemas.openxmlformats.org/officeDocument/2006/relationships/image" Target="../media/image71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104.xml"/><Relationship Id="rId67" Type="http://schemas.openxmlformats.org/officeDocument/2006/relationships/image" Target="../media/image682.png"/><Relationship Id="rId116" Type="http://schemas.openxmlformats.org/officeDocument/2006/relationships/customXml" Target="../ink/ink6139.xml"/><Relationship Id="rId20" Type="http://schemas.openxmlformats.org/officeDocument/2006/relationships/customXml" Target="../ink/ink6091.xml"/><Relationship Id="rId41" Type="http://schemas.openxmlformats.org/officeDocument/2006/relationships/image" Target="../media/image669.png"/><Relationship Id="rId62" Type="http://schemas.openxmlformats.org/officeDocument/2006/relationships/customXml" Target="../ink/ink6112.xml"/><Relationship Id="rId83" Type="http://schemas.openxmlformats.org/officeDocument/2006/relationships/image" Target="../media/image690.png"/><Relationship Id="rId88" Type="http://schemas.openxmlformats.org/officeDocument/2006/relationships/customXml" Target="../ink/ink6125.xml"/><Relationship Id="rId111" Type="http://schemas.openxmlformats.org/officeDocument/2006/relationships/image" Target="../media/image707.png"/><Relationship Id="rId15" Type="http://schemas.openxmlformats.org/officeDocument/2006/relationships/image" Target="../media/image656.png"/><Relationship Id="rId36" Type="http://schemas.openxmlformats.org/officeDocument/2006/relationships/customXml" Target="../ink/ink6099.xml"/><Relationship Id="rId57" Type="http://schemas.openxmlformats.org/officeDocument/2006/relationships/image" Target="../media/image677.png"/><Relationship Id="rId106" Type="http://schemas.openxmlformats.org/officeDocument/2006/relationships/customXml" Target="../ink/ink6134.xml"/><Relationship Id="rId10" Type="http://schemas.openxmlformats.org/officeDocument/2006/relationships/customXml" Target="../ink/ink6086.xml"/><Relationship Id="rId31" Type="http://schemas.openxmlformats.org/officeDocument/2006/relationships/image" Target="../media/image664.png"/><Relationship Id="rId52" Type="http://schemas.openxmlformats.org/officeDocument/2006/relationships/customXml" Target="../ink/ink6107.xml"/><Relationship Id="rId73" Type="http://schemas.openxmlformats.org/officeDocument/2006/relationships/image" Target="../media/image685.png"/><Relationship Id="rId78" Type="http://schemas.openxmlformats.org/officeDocument/2006/relationships/customXml" Target="../ink/ink6120.xml"/><Relationship Id="rId94" Type="http://schemas.openxmlformats.org/officeDocument/2006/relationships/customXml" Target="../ink/ink6128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142.xml"/></Relationships>
</file>

<file path=ppt/slides/_rels/slide1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163.xml"/><Relationship Id="rId63" Type="http://schemas.openxmlformats.org/officeDocument/2006/relationships/image" Target="../media/image680.png"/><Relationship Id="rId84" Type="http://schemas.openxmlformats.org/officeDocument/2006/relationships/customXml" Target="../ink/ink6184.xml"/><Relationship Id="rId138" Type="http://schemas.openxmlformats.org/officeDocument/2006/relationships/customXml" Target="../ink/ink6211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158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6171.xml"/><Relationship Id="rId74" Type="http://schemas.openxmlformats.org/officeDocument/2006/relationships/customXml" Target="../ink/ink6179.xml"/><Relationship Id="rId79" Type="http://schemas.openxmlformats.org/officeDocument/2006/relationships/image" Target="../media/image688.png"/><Relationship Id="rId102" Type="http://schemas.openxmlformats.org/officeDocument/2006/relationships/customXml" Target="../ink/ink6193.xml"/><Relationship Id="rId123" Type="http://schemas.openxmlformats.org/officeDocument/2006/relationships/image" Target="../media/image713.png"/><Relationship Id="rId128" Type="http://schemas.openxmlformats.org/officeDocument/2006/relationships/customXml" Target="../ink/ink6206.xml"/><Relationship Id="rId5" Type="http://schemas.openxmlformats.org/officeDocument/2006/relationships/image" Target="../media/image651.png"/><Relationship Id="rId90" Type="http://schemas.openxmlformats.org/officeDocument/2006/relationships/customXml" Target="../ink/ink6187.xml"/><Relationship Id="rId95" Type="http://schemas.openxmlformats.org/officeDocument/2006/relationships/image" Target="../media/image696.png"/><Relationship Id="rId22" Type="http://schemas.openxmlformats.org/officeDocument/2006/relationships/customXml" Target="../ink/ink6153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166.xml"/><Relationship Id="rId64" Type="http://schemas.openxmlformats.org/officeDocument/2006/relationships/customXml" Target="../ink/ink6174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6201.xml"/><Relationship Id="rId134" Type="http://schemas.openxmlformats.org/officeDocument/2006/relationships/customXml" Target="../ink/ink6209.xml"/><Relationship Id="rId139" Type="http://schemas.openxmlformats.org/officeDocument/2006/relationships/image" Target="../media/image720.png"/><Relationship Id="rId80" Type="http://schemas.openxmlformats.org/officeDocument/2006/relationships/customXml" Target="../ink/ink6182.xml"/><Relationship Id="rId85" Type="http://schemas.openxmlformats.org/officeDocument/2006/relationships/image" Target="../media/image691.png"/><Relationship Id="rId12" Type="http://schemas.openxmlformats.org/officeDocument/2006/relationships/customXml" Target="../ink/ink6148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161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196.xml"/><Relationship Id="rId124" Type="http://schemas.openxmlformats.org/officeDocument/2006/relationships/customXml" Target="../ink/ink6204.xml"/><Relationship Id="rId129" Type="http://schemas.openxmlformats.org/officeDocument/2006/relationships/image" Target="../media/image144.png"/><Relationship Id="rId54" Type="http://schemas.openxmlformats.org/officeDocument/2006/relationships/customXml" Target="../ink/ink6169.xml"/><Relationship Id="rId70" Type="http://schemas.openxmlformats.org/officeDocument/2006/relationships/customXml" Target="../ink/ink6177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190.xml"/><Relationship Id="rId140" Type="http://schemas.openxmlformats.org/officeDocument/2006/relationships/customXml" Target="../ink/ink62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45.xml"/><Relationship Id="rId23" Type="http://schemas.openxmlformats.org/officeDocument/2006/relationships/image" Target="../media/image660.png"/><Relationship Id="rId28" Type="http://schemas.openxmlformats.org/officeDocument/2006/relationships/customXml" Target="../ink/ink6156.xml"/><Relationship Id="rId49" Type="http://schemas.openxmlformats.org/officeDocument/2006/relationships/image" Target="../media/image673.png"/><Relationship Id="rId114" Type="http://schemas.openxmlformats.org/officeDocument/2006/relationships/customXml" Target="../ink/ink6199.xml"/><Relationship Id="rId119" Type="http://schemas.openxmlformats.org/officeDocument/2006/relationships/image" Target="../media/image711.png"/><Relationship Id="rId44" Type="http://schemas.openxmlformats.org/officeDocument/2006/relationships/customXml" Target="../ink/ink6164.xml"/><Relationship Id="rId60" Type="http://schemas.openxmlformats.org/officeDocument/2006/relationships/customXml" Target="../ink/ink6172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185.xml"/><Relationship Id="rId130" Type="http://schemas.openxmlformats.org/officeDocument/2006/relationships/customXml" Target="../ink/ink6207.xml"/><Relationship Id="rId135" Type="http://schemas.openxmlformats.org/officeDocument/2006/relationships/image" Target="../media/image718.png"/><Relationship Id="rId13" Type="http://schemas.openxmlformats.org/officeDocument/2006/relationships/image" Target="../media/image655.png"/><Relationship Id="rId18" Type="http://schemas.openxmlformats.org/officeDocument/2006/relationships/customXml" Target="../ink/ink6151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159.xml"/><Relationship Id="rId50" Type="http://schemas.openxmlformats.org/officeDocument/2006/relationships/customXml" Target="../ink/ink6167.xml"/><Relationship Id="rId55" Type="http://schemas.openxmlformats.org/officeDocument/2006/relationships/image" Target="../media/image676.png"/><Relationship Id="rId76" Type="http://schemas.openxmlformats.org/officeDocument/2006/relationships/customXml" Target="../ink/ink6180.xml"/><Relationship Id="rId97" Type="http://schemas.openxmlformats.org/officeDocument/2006/relationships/image" Target="../media/image697.png"/><Relationship Id="rId104" Type="http://schemas.openxmlformats.org/officeDocument/2006/relationships/customXml" Target="../ink/ink6194.xml"/><Relationship Id="rId120" Type="http://schemas.openxmlformats.org/officeDocument/2006/relationships/customXml" Target="../ink/ink6202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188.xml"/><Relationship Id="rId2" Type="http://schemas.openxmlformats.org/officeDocument/2006/relationships/customXml" Target="../ink/ink6143.xml"/><Relationship Id="rId29" Type="http://schemas.openxmlformats.org/officeDocument/2006/relationships/image" Target="../media/image663.png"/><Relationship Id="rId24" Type="http://schemas.openxmlformats.org/officeDocument/2006/relationships/customXml" Target="../ink/ink6154.xml"/><Relationship Id="rId40" Type="http://schemas.openxmlformats.org/officeDocument/2006/relationships/customXml" Target="../ink/ink6162.xml"/><Relationship Id="rId45" Type="http://schemas.openxmlformats.org/officeDocument/2006/relationships/image" Target="../media/image671.png"/><Relationship Id="rId66" Type="http://schemas.openxmlformats.org/officeDocument/2006/relationships/customXml" Target="../ink/ink6175.xml"/><Relationship Id="rId87" Type="http://schemas.openxmlformats.org/officeDocument/2006/relationships/image" Target="../media/image692.png"/><Relationship Id="rId110" Type="http://schemas.openxmlformats.org/officeDocument/2006/relationships/customXml" Target="../ink/ink6197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210.xml"/><Relationship Id="rId61" Type="http://schemas.openxmlformats.org/officeDocument/2006/relationships/image" Target="../media/image679.png"/><Relationship Id="rId82" Type="http://schemas.openxmlformats.org/officeDocument/2006/relationships/customXml" Target="../ink/ink6183.xml"/><Relationship Id="rId19" Type="http://schemas.openxmlformats.org/officeDocument/2006/relationships/image" Target="../media/image658.png"/><Relationship Id="rId14" Type="http://schemas.openxmlformats.org/officeDocument/2006/relationships/customXml" Target="../ink/ink6149.xml"/><Relationship Id="rId30" Type="http://schemas.openxmlformats.org/officeDocument/2006/relationships/customXml" Target="../ink/ink6157.xml"/><Relationship Id="rId35" Type="http://schemas.openxmlformats.org/officeDocument/2006/relationships/image" Target="../media/image666.png"/><Relationship Id="rId56" Type="http://schemas.openxmlformats.org/officeDocument/2006/relationships/customXml" Target="../ink/ink6170.xml"/><Relationship Id="rId77" Type="http://schemas.openxmlformats.org/officeDocument/2006/relationships/image" Target="../media/image687.png"/><Relationship Id="rId100" Type="http://schemas.openxmlformats.org/officeDocument/2006/relationships/customXml" Target="../ink/ink6192.xml"/><Relationship Id="rId105" Type="http://schemas.openxmlformats.org/officeDocument/2006/relationships/image" Target="../media/image701.png"/><Relationship Id="rId126" Type="http://schemas.openxmlformats.org/officeDocument/2006/relationships/customXml" Target="../ink/ink6205.xml"/><Relationship Id="rId8" Type="http://schemas.openxmlformats.org/officeDocument/2006/relationships/customXml" Target="../ink/ink6146.xml"/><Relationship Id="rId51" Type="http://schemas.openxmlformats.org/officeDocument/2006/relationships/image" Target="../media/image674.png"/><Relationship Id="rId72" Type="http://schemas.openxmlformats.org/officeDocument/2006/relationships/customXml" Target="../ink/ink6178.xml"/><Relationship Id="rId93" Type="http://schemas.openxmlformats.org/officeDocument/2006/relationships/image" Target="../media/image695.png"/><Relationship Id="rId98" Type="http://schemas.openxmlformats.org/officeDocument/2006/relationships/customXml" Target="../ink/ink6191.xml"/><Relationship Id="rId121" Type="http://schemas.openxmlformats.org/officeDocument/2006/relationships/image" Target="../media/image712.png"/><Relationship Id="rId142" Type="http://schemas.openxmlformats.org/officeDocument/2006/relationships/customXml" Target="../ink/ink6213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165.xml"/><Relationship Id="rId67" Type="http://schemas.openxmlformats.org/officeDocument/2006/relationships/image" Target="../media/image682.png"/><Relationship Id="rId116" Type="http://schemas.openxmlformats.org/officeDocument/2006/relationships/customXml" Target="../ink/ink6200.xml"/><Relationship Id="rId137" Type="http://schemas.openxmlformats.org/officeDocument/2006/relationships/image" Target="../media/image719.png"/><Relationship Id="rId20" Type="http://schemas.openxmlformats.org/officeDocument/2006/relationships/customXml" Target="../ink/ink6152.xml"/><Relationship Id="rId41" Type="http://schemas.openxmlformats.org/officeDocument/2006/relationships/image" Target="../media/image669.png"/><Relationship Id="rId62" Type="http://schemas.openxmlformats.org/officeDocument/2006/relationships/customXml" Target="../ink/ink6173.xml"/><Relationship Id="rId83" Type="http://schemas.openxmlformats.org/officeDocument/2006/relationships/image" Target="../media/image690.png"/><Relationship Id="rId88" Type="http://schemas.openxmlformats.org/officeDocument/2006/relationships/customXml" Target="../ink/ink6186.xml"/><Relationship Id="rId111" Type="http://schemas.openxmlformats.org/officeDocument/2006/relationships/image" Target="../media/image707.png"/><Relationship Id="rId132" Type="http://schemas.openxmlformats.org/officeDocument/2006/relationships/customXml" Target="../ink/ink6208.xml"/><Relationship Id="rId15" Type="http://schemas.openxmlformats.org/officeDocument/2006/relationships/image" Target="../media/image656.png"/><Relationship Id="rId36" Type="http://schemas.openxmlformats.org/officeDocument/2006/relationships/customXml" Target="../ink/ink6160.xml"/><Relationship Id="rId57" Type="http://schemas.openxmlformats.org/officeDocument/2006/relationships/image" Target="../media/image677.png"/><Relationship Id="rId106" Type="http://schemas.openxmlformats.org/officeDocument/2006/relationships/customXml" Target="../ink/ink6195.xml"/><Relationship Id="rId127" Type="http://schemas.openxmlformats.org/officeDocument/2006/relationships/image" Target="../media/image715.png"/><Relationship Id="rId10" Type="http://schemas.openxmlformats.org/officeDocument/2006/relationships/customXml" Target="../ink/ink6147.xml"/><Relationship Id="rId31" Type="http://schemas.openxmlformats.org/officeDocument/2006/relationships/image" Target="../media/image664.png"/><Relationship Id="rId52" Type="http://schemas.openxmlformats.org/officeDocument/2006/relationships/customXml" Target="../ink/ink6168.xml"/><Relationship Id="rId73" Type="http://schemas.openxmlformats.org/officeDocument/2006/relationships/image" Target="../media/image685.png"/><Relationship Id="rId78" Type="http://schemas.openxmlformats.org/officeDocument/2006/relationships/customXml" Target="../ink/ink6181.xml"/><Relationship Id="rId94" Type="http://schemas.openxmlformats.org/officeDocument/2006/relationships/customXml" Target="../ink/ink6189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203.xml"/><Relationship Id="rId143" Type="http://schemas.openxmlformats.org/officeDocument/2006/relationships/image" Target="../media/image722.png"/><Relationship Id="rId4" Type="http://schemas.openxmlformats.org/officeDocument/2006/relationships/customXml" Target="../ink/ink6144.xml"/><Relationship Id="rId9" Type="http://schemas.openxmlformats.org/officeDocument/2006/relationships/image" Target="../media/image653.png"/><Relationship Id="rId26" Type="http://schemas.openxmlformats.org/officeDocument/2006/relationships/customXml" Target="../ink/ink6155.xml"/><Relationship Id="rId47" Type="http://schemas.openxmlformats.org/officeDocument/2006/relationships/image" Target="../media/image672.png"/><Relationship Id="rId68" Type="http://schemas.openxmlformats.org/officeDocument/2006/relationships/customXml" Target="../ink/ink6176.xml"/><Relationship Id="rId89" Type="http://schemas.openxmlformats.org/officeDocument/2006/relationships/image" Target="../media/image693.png"/><Relationship Id="rId112" Type="http://schemas.openxmlformats.org/officeDocument/2006/relationships/customXml" Target="../ink/ink6198.xml"/><Relationship Id="rId133" Type="http://schemas.openxmlformats.org/officeDocument/2006/relationships/image" Target="../media/image717.png"/><Relationship Id="rId16" Type="http://schemas.openxmlformats.org/officeDocument/2006/relationships/customXml" Target="../ink/ink6150.xml"/></Relationships>
</file>

<file path=ppt/slides/_rels/slide1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234.xml"/><Relationship Id="rId63" Type="http://schemas.openxmlformats.org/officeDocument/2006/relationships/image" Target="../media/image680.png"/><Relationship Id="rId84" Type="http://schemas.openxmlformats.org/officeDocument/2006/relationships/customXml" Target="../ink/ink6255.xml"/><Relationship Id="rId138" Type="http://schemas.openxmlformats.org/officeDocument/2006/relationships/customXml" Target="../ink/ink6282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229.xml"/><Relationship Id="rId53" Type="http://schemas.openxmlformats.org/officeDocument/2006/relationships/image" Target="../media/image675.png"/><Relationship Id="rId74" Type="http://schemas.openxmlformats.org/officeDocument/2006/relationships/customXml" Target="../ink/ink6250.xml"/><Relationship Id="rId128" Type="http://schemas.openxmlformats.org/officeDocument/2006/relationships/customXml" Target="../ink/ink6277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22" Type="http://schemas.openxmlformats.org/officeDocument/2006/relationships/customXml" Target="../ink/ink6224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237.xml"/><Relationship Id="rId64" Type="http://schemas.openxmlformats.org/officeDocument/2006/relationships/customXml" Target="../ink/ink6245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6272.xml"/><Relationship Id="rId134" Type="http://schemas.openxmlformats.org/officeDocument/2006/relationships/customXml" Target="../ink/ink6280.xml"/><Relationship Id="rId139" Type="http://schemas.openxmlformats.org/officeDocument/2006/relationships/image" Target="../media/image720.png"/><Relationship Id="rId80" Type="http://schemas.openxmlformats.org/officeDocument/2006/relationships/customXml" Target="../ink/ink6253.xml"/><Relationship Id="rId85" Type="http://schemas.openxmlformats.org/officeDocument/2006/relationships/image" Target="../media/image691.png"/><Relationship Id="rId150" Type="http://schemas.openxmlformats.org/officeDocument/2006/relationships/customXml" Target="../ink/ink6288.xml"/><Relationship Id="rId12" Type="http://schemas.openxmlformats.org/officeDocument/2006/relationships/customXml" Target="../ink/ink6219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232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267.xml"/><Relationship Id="rId124" Type="http://schemas.openxmlformats.org/officeDocument/2006/relationships/customXml" Target="../ink/ink6275.xml"/><Relationship Id="rId129" Type="http://schemas.openxmlformats.org/officeDocument/2006/relationships/image" Target="../media/image144.png"/><Relationship Id="rId54" Type="http://schemas.openxmlformats.org/officeDocument/2006/relationships/customXml" Target="../ink/ink6240.xml"/><Relationship Id="rId70" Type="http://schemas.openxmlformats.org/officeDocument/2006/relationships/customXml" Target="../ink/ink6248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261.xml"/><Relationship Id="rId140" Type="http://schemas.openxmlformats.org/officeDocument/2006/relationships/customXml" Target="../ink/ink6283.xml"/><Relationship Id="rId145" Type="http://schemas.openxmlformats.org/officeDocument/2006/relationships/image" Target="../media/image7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16.xml"/><Relationship Id="rId23" Type="http://schemas.openxmlformats.org/officeDocument/2006/relationships/image" Target="../media/image660.png"/><Relationship Id="rId28" Type="http://schemas.openxmlformats.org/officeDocument/2006/relationships/customXml" Target="../ink/ink6227.xml"/><Relationship Id="rId49" Type="http://schemas.openxmlformats.org/officeDocument/2006/relationships/image" Target="../media/image673.png"/><Relationship Id="rId114" Type="http://schemas.openxmlformats.org/officeDocument/2006/relationships/customXml" Target="../ink/ink6270.xml"/><Relationship Id="rId119" Type="http://schemas.openxmlformats.org/officeDocument/2006/relationships/image" Target="../media/image711.png"/><Relationship Id="rId44" Type="http://schemas.openxmlformats.org/officeDocument/2006/relationships/customXml" Target="../ink/ink6235.xml"/><Relationship Id="rId60" Type="http://schemas.openxmlformats.org/officeDocument/2006/relationships/customXml" Target="../ink/ink6243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256.xml"/><Relationship Id="rId130" Type="http://schemas.openxmlformats.org/officeDocument/2006/relationships/customXml" Target="../ink/ink6278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3" Type="http://schemas.openxmlformats.org/officeDocument/2006/relationships/image" Target="../media/image655.png"/><Relationship Id="rId18" Type="http://schemas.openxmlformats.org/officeDocument/2006/relationships/customXml" Target="../ink/ink6222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230.xml"/><Relationship Id="rId50" Type="http://schemas.openxmlformats.org/officeDocument/2006/relationships/customXml" Target="../ink/ink6238.xml"/><Relationship Id="rId55" Type="http://schemas.openxmlformats.org/officeDocument/2006/relationships/image" Target="../media/image676.png"/><Relationship Id="rId76" Type="http://schemas.openxmlformats.org/officeDocument/2006/relationships/customXml" Target="../ink/ink6251.xml"/><Relationship Id="rId97" Type="http://schemas.openxmlformats.org/officeDocument/2006/relationships/image" Target="../media/image697.png"/><Relationship Id="rId104" Type="http://schemas.openxmlformats.org/officeDocument/2006/relationships/customXml" Target="../ink/ink6265.xml"/><Relationship Id="rId120" Type="http://schemas.openxmlformats.org/officeDocument/2006/relationships/customXml" Target="../ink/ink6273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286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259.xml"/><Relationship Id="rId2" Type="http://schemas.openxmlformats.org/officeDocument/2006/relationships/customXml" Target="../ink/ink6214.xml"/><Relationship Id="rId29" Type="http://schemas.openxmlformats.org/officeDocument/2006/relationships/image" Target="../media/image663.png"/><Relationship Id="rId24" Type="http://schemas.openxmlformats.org/officeDocument/2006/relationships/customXml" Target="../ink/ink6225.xml"/><Relationship Id="rId40" Type="http://schemas.openxmlformats.org/officeDocument/2006/relationships/customXml" Target="../ink/ink6233.xml"/><Relationship Id="rId45" Type="http://schemas.openxmlformats.org/officeDocument/2006/relationships/image" Target="../media/image671.png"/><Relationship Id="rId66" Type="http://schemas.openxmlformats.org/officeDocument/2006/relationships/customXml" Target="../ink/ink6246.xml"/><Relationship Id="rId87" Type="http://schemas.openxmlformats.org/officeDocument/2006/relationships/image" Target="../media/image692.png"/><Relationship Id="rId110" Type="http://schemas.openxmlformats.org/officeDocument/2006/relationships/customXml" Target="../ink/ink6268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281.xml"/><Relationship Id="rId61" Type="http://schemas.openxmlformats.org/officeDocument/2006/relationships/image" Target="../media/image679.png"/><Relationship Id="rId82" Type="http://schemas.openxmlformats.org/officeDocument/2006/relationships/customXml" Target="../ink/ink6254.xml"/><Relationship Id="rId19" Type="http://schemas.openxmlformats.org/officeDocument/2006/relationships/image" Target="../media/image658.png"/><Relationship Id="rId14" Type="http://schemas.openxmlformats.org/officeDocument/2006/relationships/customXml" Target="../ink/ink6220.xml"/><Relationship Id="rId30" Type="http://schemas.openxmlformats.org/officeDocument/2006/relationships/customXml" Target="../ink/ink6228.xml"/><Relationship Id="rId35" Type="http://schemas.openxmlformats.org/officeDocument/2006/relationships/image" Target="../media/image666.png"/><Relationship Id="rId56" Type="http://schemas.openxmlformats.org/officeDocument/2006/relationships/customXml" Target="../ink/ink6241.xml"/><Relationship Id="rId77" Type="http://schemas.openxmlformats.org/officeDocument/2006/relationships/image" Target="../media/image687.png"/><Relationship Id="rId100" Type="http://schemas.openxmlformats.org/officeDocument/2006/relationships/customXml" Target="../ink/ink6263.xml"/><Relationship Id="rId105" Type="http://schemas.openxmlformats.org/officeDocument/2006/relationships/image" Target="../media/image701.png"/><Relationship Id="rId126" Type="http://schemas.openxmlformats.org/officeDocument/2006/relationships/customXml" Target="../ink/ink6276.xml"/><Relationship Id="rId147" Type="http://schemas.openxmlformats.org/officeDocument/2006/relationships/image" Target="../media/image724.png"/><Relationship Id="rId8" Type="http://schemas.openxmlformats.org/officeDocument/2006/relationships/customXml" Target="../ink/ink6217.xml"/><Relationship Id="rId51" Type="http://schemas.openxmlformats.org/officeDocument/2006/relationships/image" Target="../media/image674.png"/><Relationship Id="rId72" Type="http://schemas.openxmlformats.org/officeDocument/2006/relationships/customXml" Target="../ink/ink6249.xml"/><Relationship Id="rId93" Type="http://schemas.openxmlformats.org/officeDocument/2006/relationships/image" Target="../media/image695.png"/><Relationship Id="rId98" Type="http://schemas.openxmlformats.org/officeDocument/2006/relationships/customXml" Target="../ink/ink6262.xml"/><Relationship Id="rId121" Type="http://schemas.openxmlformats.org/officeDocument/2006/relationships/image" Target="../media/image712.png"/><Relationship Id="rId142" Type="http://schemas.openxmlformats.org/officeDocument/2006/relationships/customXml" Target="../ink/ink6284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236.xml"/><Relationship Id="rId67" Type="http://schemas.openxmlformats.org/officeDocument/2006/relationships/image" Target="../media/image682.png"/><Relationship Id="rId116" Type="http://schemas.openxmlformats.org/officeDocument/2006/relationships/customXml" Target="../ink/ink6271.xml"/><Relationship Id="rId137" Type="http://schemas.openxmlformats.org/officeDocument/2006/relationships/image" Target="../media/image719.png"/><Relationship Id="rId20" Type="http://schemas.openxmlformats.org/officeDocument/2006/relationships/customXml" Target="../ink/ink6223.xml"/><Relationship Id="rId41" Type="http://schemas.openxmlformats.org/officeDocument/2006/relationships/image" Target="../media/image669.png"/><Relationship Id="rId62" Type="http://schemas.openxmlformats.org/officeDocument/2006/relationships/customXml" Target="../ink/ink6244.xml"/><Relationship Id="rId83" Type="http://schemas.openxmlformats.org/officeDocument/2006/relationships/image" Target="../media/image690.png"/><Relationship Id="rId88" Type="http://schemas.openxmlformats.org/officeDocument/2006/relationships/customXml" Target="../ink/ink6257.xml"/><Relationship Id="rId111" Type="http://schemas.openxmlformats.org/officeDocument/2006/relationships/image" Target="../media/image707.png"/><Relationship Id="rId132" Type="http://schemas.openxmlformats.org/officeDocument/2006/relationships/customXml" Target="../ink/ink6279.xml"/><Relationship Id="rId15" Type="http://schemas.openxmlformats.org/officeDocument/2006/relationships/image" Target="../media/image656.png"/><Relationship Id="rId36" Type="http://schemas.openxmlformats.org/officeDocument/2006/relationships/customXml" Target="../ink/ink6231.xml"/><Relationship Id="rId57" Type="http://schemas.openxmlformats.org/officeDocument/2006/relationships/image" Target="../media/image677.png"/><Relationship Id="rId106" Type="http://schemas.openxmlformats.org/officeDocument/2006/relationships/customXml" Target="../ink/ink6266.xml"/><Relationship Id="rId127" Type="http://schemas.openxmlformats.org/officeDocument/2006/relationships/image" Target="../media/image715.png"/><Relationship Id="rId10" Type="http://schemas.openxmlformats.org/officeDocument/2006/relationships/customXml" Target="../ink/ink6218.xml"/><Relationship Id="rId31" Type="http://schemas.openxmlformats.org/officeDocument/2006/relationships/image" Target="../media/image664.png"/><Relationship Id="rId52" Type="http://schemas.openxmlformats.org/officeDocument/2006/relationships/customXml" Target="../ink/ink6239.xml"/><Relationship Id="rId73" Type="http://schemas.openxmlformats.org/officeDocument/2006/relationships/image" Target="../media/image685.png"/><Relationship Id="rId78" Type="http://schemas.openxmlformats.org/officeDocument/2006/relationships/customXml" Target="../ink/ink6252.xml"/><Relationship Id="rId94" Type="http://schemas.openxmlformats.org/officeDocument/2006/relationships/customXml" Target="../ink/ink6260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274.xml"/><Relationship Id="rId143" Type="http://schemas.openxmlformats.org/officeDocument/2006/relationships/image" Target="../media/image722.png"/><Relationship Id="rId148" Type="http://schemas.openxmlformats.org/officeDocument/2006/relationships/customXml" Target="../ink/ink6287.xml"/><Relationship Id="rId4" Type="http://schemas.openxmlformats.org/officeDocument/2006/relationships/customXml" Target="../ink/ink6215.xml"/><Relationship Id="rId9" Type="http://schemas.openxmlformats.org/officeDocument/2006/relationships/image" Target="../media/image653.png"/><Relationship Id="rId26" Type="http://schemas.openxmlformats.org/officeDocument/2006/relationships/customXml" Target="../ink/ink6226.xml"/><Relationship Id="rId47" Type="http://schemas.openxmlformats.org/officeDocument/2006/relationships/image" Target="../media/image672.png"/><Relationship Id="rId68" Type="http://schemas.openxmlformats.org/officeDocument/2006/relationships/customXml" Target="../ink/ink6247.xml"/><Relationship Id="rId89" Type="http://schemas.openxmlformats.org/officeDocument/2006/relationships/image" Target="../media/image693.png"/><Relationship Id="rId112" Type="http://schemas.openxmlformats.org/officeDocument/2006/relationships/customXml" Target="../ink/ink6269.xml"/><Relationship Id="rId133" Type="http://schemas.openxmlformats.org/officeDocument/2006/relationships/image" Target="../media/image717.png"/><Relationship Id="rId16" Type="http://schemas.openxmlformats.org/officeDocument/2006/relationships/customXml" Target="../ink/ink6221.xml"/><Relationship Id="rId37" Type="http://schemas.openxmlformats.org/officeDocument/2006/relationships/image" Target="../media/image667.png"/><Relationship Id="rId58" Type="http://schemas.openxmlformats.org/officeDocument/2006/relationships/customXml" Target="../ink/ink6242.xml"/><Relationship Id="rId79" Type="http://schemas.openxmlformats.org/officeDocument/2006/relationships/image" Target="../media/image688.png"/><Relationship Id="rId102" Type="http://schemas.openxmlformats.org/officeDocument/2006/relationships/customXml" Target="../ink/ink6264.xml"/><Relationship Id="rId123" Type="http://schemas.openxmlformats.org/officeDocument/2006/relationships/image" Target="../media/image713.png"/><Relationship Id="rId144" Type="http://schemas.openxmlformats.org/officeDocument/2006/relationships/customXml" Target="../ink/ink6285.xml"/><Relationship Id="rId90" Type="http://schemas.openxmlformats.org/officeDocument/2006/relationships/customXml" Target="../ink/ink6258.xml"/></Relationships>
</file>

<file path=ppt/slides/_rels/slide1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309.xml"/><Relationship Id="rId63" Type="http://schemas.openxmlformats.org/officeDocument/2006/relationships/image" Target="../media/image680.png"/><Relationship Id="rId84" Type="http://schemas.openxmlformats.org/officeDocument/2006/relationships/customXml" Target="../ink/ink6330.xml"/><Relationship Id="rId138" Type="http://schemas.openxmlformats.org/officeDocument/2006/relationships/customXml" Target="../ink/ink6357.xml"/><Relationship Id="rId159" Type="http://schemas.openxmlformats.org/officeDocument/2006/relationships/image" Target="../media/image730.png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304.xml"/><Relationship Id="rId53" Type="http://schemas.openxmlformats.org/officeDocument/2006/relationships/image" Target="../media/image675.png"/><Relationship Id="rId74" Type="http://schemas.openxmlformats.org/officeDocument/2006/relationships/customXml" Target="../ink/ink6325.xml"/><Relationship Id="rId128" Type="http://schemas.openxmlformats.org/officeDocument/2006/relationships/customXml" Target="../ink/ink6352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368.xml"/><Relationship Id="rId22" Type="http://schemas.openxmlformats.org/officeDocument/2006/relationships/customXml" Target="../ink/ink6299.xml"/><Relationship Id="rId43" Type="http://schemas.openxmlformats.org/officeDocument/2006/relationships/image" Target="../media/image670.png"/><Relationship Id="rId64" Type="http://schemas.openxmlformats.org/officeDocument/2006/relationships/customXml" Target="../ink/ink6320.xml"/><Relationship Id="rId118" Type="http://schemas.openxmlformats.org/officeDocument/2006/relationships/customXml" Target="../ink/ink6347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363.xml"/><Relationship Id="rId12" Type="http://schemas.openxmlformats.org/officeDocument/2006/relationships/customXml" Target="../ink/ink6294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307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342.xml"/><Relationship Id="rId124" Type="http://schemas.openxmlformats.org/officeDocument/2006/relationships/customXml" Target="../ink/ink6350.xml"/><Relationship Id="rId129" Type="http://schemas.openxmlformats.org/officeDocument/2006/relationships/image" Target="../media/image144.png"/><Relationship Id="rId54" Type="http://schemas.openxmlformats.org/officeDocument/2006/relationships/customXml" Target="../ink/ink6315.xml"/><Relationship Id="rId70" Type="http://schemas.openxmlformats.org/officeDocument/2006/relationships/customXml" Target="../ink/ink6323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336.xml"/><Relationship Id="rId140" Type="http://schemas.openxmlformats.org/officeDocument/2006/relationships/customXml" Target="../ink/ink6358.xml"/><Relationship Id="rId145" Type="http://schemas.openxmlformats.org/officeDocument/2006/relationships/image" Target="../media/image723.png"/><Relationship Id="rId161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91.xml"/><Relationship Id="rId23" Type="http://schemas.openxmlformats.org/officeDocument/2006/relationships/image" Target="../media/image660.png"/><Relationship Id="rId28" Type="http://schemas.openxmlformats.org/officeDocument/2006/relationships/customXml" Target="../ink/ink6302.xml"/><Relationship Id="rId49" Type="http://schemas.openxmlformats.org/officeDocument/2006/relationships/image" Target="../media/image673.png"/><Relationship Id="rId114" Type="http://schemas.openxmlformats.org/officeDocument/2006/relationships/customXml" Target="../ink/ink6345.xml"/><Relationship Id="rId119" Type="http://schemas.openxmlformats.org/officeDocument/2006/relationships/image" Target="../media/image711.png"/><Relationship Id="rId44" Type="http://schemas.openxmlformats.org/officeDocument/2006/relationships/customXml" Target="../ink/ink6310.xml"/><Relationship Id="rId60" Type="http://schemas.openxmlformats.org/officeDocument/2006/relationships/customXml" Target="../ink/ink6318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331.xml"/><Relationship Id="rId130" Type="http://schemas.openxmlformats.org/officeDocument/2006/relationships/customXml" Target="../ink/ink6353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366.xml"/><Relationship Id="rId13" Type="http://schemas.openxmlformats.org/officeDocument/2006/relationships/image" Target="../media/image655.png"/><Relationship Id="rId18" Type="http://schemas.openxmlformats.org/officeDocument/2006/relationships/customXml" Target="../ink/ink6297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305.xml"/><Relationship Id="rId50" Type="http://schemas.openxmlformats.org/officeDocument/2006/relationships/customXml" Target="../ink/ink6313.xml"/><Relationship Id="rId55" Type="http://schemas.openxmlformats.org/officeDocument/2006/relationships/image" Target="../media/image676.png"/><Relationship Id="rId76" Type="http://schemas.openxmlformats.org/officeDocument/2006/relationships/customXml" Target="../ink/ink6326.xml"/><Relationship Id="rId97" Type="http://schemas.openxmlformats.org/officeDocument/2006/relationships/image" Target="../media/image697.png"/><Relationship Id="rId104" Type="http://schemas.openxmlformats.org/officeDocument/2006/relationships/customXml" Target="../ink/ink6340.xml"/><Relationship Id="rId120" Type="http://schemas.openxmlformats.org/officeDocument/2006/relationships/customXml" Target="../ink/ink6348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361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334.xml"/><Relationship Id="rId2" Type="http://schemas.openxmlformats.org/officeDocument/2006/relationships/customXml" Target="../ink/ink6289.xml"/><Relationship Id="rId29" Type="http://schemas.openxmlformats.org/officeDocument/2006/relationships/image" Target="../media/image663.png"/><Relationship Id="rId24" Type="http://schemas.openxmlformats.org/officeDocument/2006/relationships/customXml" Target="../ink/ink6300.xml"/><Relationship Id="rId40" Type="http://schemas.openxmlformats.org/officeDocument/2006/relationships/customXml" Target="../ink/ink6308.xml"/><Relationship Id="rId45" Type="http://schemas.openxmlformats.org/officeDocument/2006/relationships/image" Target="../media/image671.png"/><Relationship Id="rId66" Type="http://schemas.openxmlformats.org/officeDocument/2006/relationships/customXml" Target="../ink/ink6321.xml"/><Relationship Id="rId87" Type="http://schemas.openxmlformats.org/officeDocument/2006/relationships/image" Target="../media/image692.png"/><Relationship Id="rId110" Type="http://schemas.openxmlformats.org/officeDocument/2006/relationships/customXml" Target="../ink/ink6343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356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329.xml"/><Relationship Id="rId152" Type="http://schemas.openxmlformats.org/officeDocument/2006/relationships/customXml" Target="../ink/ink6364.xml"/><Relationship Id="rId19" Type="http://schemas.openxmlformats.org/officeDocument/2006/relationships/image" Target="../media/image658.png"/><Relationship Id="rId14" Type="http://schemas.openxmlformats.org/officeDocument/2006/relationships/customXml" Target="../ink/ink6295.xml"/><Relationship Id="rId30" Type="http://schemas.openxmlformats.org/officeDocument/2006/relationships/customXml" Target="../ink/ink6303.xml"/><Relationship Id="rId35" Type="http://schemas.openxmlformats.org/officeDocument/2006/relationships/image" Target="../media/image666.png"/><Relationship Id="rId56" Type="http://schemas.openxmlformats.org/officeDocument/2006/relationships/customXml" Target="../ink/ink6316.xml"/><Relationship Id="rId77" Type="http://schemas.openxmlformats.org/officeDocument/2006/relationships/image" Target="../media/image687.png"/><Relationship Id="rId100" Type="http://schemas.openxmlformats.org/officeDocument/2006/relationships/customXml" Target="../ink/ink6338.xml"/><Relationship Id="rId105" Type="http://schemas.openxmlformats.org/officeDocument/2006/relationships/image" Target="../media/image701.png"/><Relationship Id="rId126" Type="http://schemas.openxmlformats.org/officeDocument/2006/relationships/customXml" Target="../ink/ink6351.xml"/><Relationship Id="rId147" Type="http://schemas.openxmlformats.org/officeDocument/2006/relationships/image" Target="../media/image724.png"/><Relationship Id="rId8" Type="http://schemas.openxmlformats.org/officeDocument/2006/relationships/customXml" Target="../ink/ink6292.xml"/><Relationship Id="rId51" Type="http://schemas.openxmlformats.org/officeDocument/2006/relationships/image" Target="../media/image674.png"/><Relationship Id="rId72" Type="http://schemas.openxmlformats.org/officeDocument/2006/relationships/customXml" Target="../ink/ink6324.xml"/><Relationship Id="rId93" Type="http://schemas.openxmlformats.org/officeDocument/2006/relationships/image" Target="../media/image695.png"/><Relationship Id="rId98" Type="http://schemas.openxmlformats.org/officeDocument/2006/relationships/customXml" Target="../ink/ink6337.xml"/><Relationship Id="rId121" Type="http://schemas.openxmlformats.org/officeDocument/2006/relationships/image" Target="../media/image712.png"/><Relationship Id="rId142" Type="http://schemas.openxmlformats.org/officeDocument/2006/relationships/customXml" Target="../ink/ink6359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311.xml"/><Relationship Id="rId67" Type="http://schemas.openxmlformats.org/officeDocument/2006/relationships/image" Target="../media/image682.png"/><Relationship Id="rId116" Type="http://schemas.openxmlformats.org/officeDocument/2006/relationships/customXml" Target="../ink/ink6346.xml"/><Relationship Id="rId137" Type="http://schemas.openxmlformats.org/officeDocument/2006/relationships/image" Target="../media/image719.png"/><Relationship Id="rId158" Type="http://schemas.openxmlformats.org/officeDocument/2006/relationships/customXml" Target="../ink/ink6367.xml"/><Relationship Id="rId20" Type="http://schemas.openxmlformats.org/officeDocument/2006/relationships/customXml" Target="../ink/ink6298.xml"/><Relationship Id="rId41" Type="http://schemas.openxmlformats.org/officeDocument/2006/relationships/image" Target="../media/image669.png"/><Relationship Id="rId62" Type="http://schemas.openxmlformats.org/officeDocument/2006/relationships/customXml" Target="../ink/ink6319.xml"/><Relationship Id="rId83" Type="http://schemas.openxmlformats.org/officeDocument/2006/relationships/image" Target="../media/image690.png"/><Relationship Id="rId88" Type="http://schemas.openxmlformats.org/officeDocument/2006/relationships/customXml" Target="../ink/ink6332.xml"/><Relationship Id="rId111" Type="http://schemas.openxmlformats.org/officeDocument/2006/relationships/image" Target="../media/image707.png"/><Relationship Id="rId132" Type="http://schemas.openxmlformats.org/officeDocument/2006/relationships/customXml" Target="../ink/ink6354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306.xml"/><Relationship Id="rId57" Type="http://schemas.openxmlformats.org/officeDocument/2006/relationships/image" Target="../media/image677.png"/><Relationship Id="rId106" Type="http://schemas.openxmlformats.org/officeDocument/2006/relationships/customXml" Target="../ink/ink6341.xml"/><Relationship Id="rId127" Type="http://schemas.openxmlformats.org/officeDocument/2006/relationships/image" Target="../media/image715.png"/><Relationship Id="rId10" Type="http://schemas.openxmlformats.org/officeDocument/2006/relationships/customXml" Target="../ink/ink6293.xml"/><Relationship Id="rId31" Type="http://schemas.openxmlformats.org/officeDocument/2006/relationships/image" Target="../media/image664.png"/><Relationship Id="rId52" Type="http://schemas.openxmlformats.org/officeDocument/2006/relationships/customXml" Target="../ink/ink6314.xml"/><Relationship Id="rId73" Type="http://schemas.openxmlformats.org/officeDocument/2006/relationships/image" Target="../media/image685.png"/><Relationship Id="rId78" Type="http://schemas.openxmlformats.org/officeDocument/2006/relationships/customXml" Target="../ink/ink6327.xml"/><Relationship Id="rId94" Type="http://schemas.openxmlformats.org/officeDocument/2006/relationships/customXml" Target="../ink/ink6335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349.xml"/><Relationship Id="rId143" Type="http://schemas.openxmlformats.org/officeDocument/2006/relationships/image" Target="../media/image722.png"/><Relationship Id="rId148" Type="http://schemas.openxmlformats.org/officeDocument/2006/relationships/customXml" Target="../ink/ink6362.xml"/><Relationship Id="rId4" Type="http://schemas.openxmlformats.org/officeDocument/2006/relationships/customXml" Target="../ink/ink6290.xml"/><Relationship Id="rId9" Type="http://schemas.openxmlformats.org/officeDocument/2006/relationships/image" Target="../media/image653.png"/><Relationship Id="rId26" Type="http://schemas.openxmlformats.org/officeDocument/2006/relationships/customXml" Target="../ink/ink6301.xml"/><Relationship Id="rId47" Type="http://schemas.openxmlformats.org/officeDocument/2006/relationships/image" Target="../media/image672.png"/><Relationship Id="rId68" Type="http://schemas.openxmlformats.org/officeDocument/2006/relationships/customXml" Target="../ink/ink6322.xml"/><Relationship Id="rId89" Type="http://schemas.openxmlformats.org/officeDocument/2006/relationships/image" Target="../media/image693.png"/><Relationship Id="rId112" Type="http://schemas.openxmlformats.org/officeDocument/2006/relationships/customXml" Target="../ink/ink6344.xml"/><Relationship Id="rId133" Type="http://schemas.openxmlformats.org/officeDocument/2006/relationships/image" Target="../media/image717.png"/><Relationship Id="rId154" Type="http://schemas.openxmlformats.org/officeDocument/2006/relationships/customXml" Target="../ink/ink6365.xml"/><Relationship Id="rId16" Type="http://schemas.openxmlformats.org/officeDocument/2006/relationships/customXml" Target="../ink/ink6296.xml"/><Relationship Id="rId37" Type="http://schemas.openxmlformats.org/officeDocument/2006/relationships/image" Target="../media/image667.png"/><Relationship Id="rId58" Type="http://schemas.openxmlformats.org/officeDocument/2006/relationships/customXml" Target="../ink/ink6317.xml"/><Relationship Id="rId79" Type="http://schemas.openxmlformats.org/officeDocument/2006/relationships/image" Target="../media/image688.png"/><Relationship Id="rId102" Type="http://schemas.openxmlformats.org/officeDocument/2006/relationships/customXml" Target="../ink/ink6339.xml"/><Relationship Id="rId123" Type="http://schemas.openxmlformats.org/officeDocument/2006/relationships/image" Target="../media/image713.png"/><Relationship Id="rId144" Type="http://schemas.openxmlformats.org/officeDocument/2006/relationships/customXml" Target="../ink/ink6360.xml"/><Relationship Id="rId90" Type="http://schemas.openxmlformats.org/officeDocument/2006/relationships/customXml" Target="../ink/ink6333.xml"/><Relationship Id="rId27" Type="http://schemas.openxmlformats.org/officeDocument/2006/relationships/image" Target="../media/image662.png"/><Relationship Id="rId48" Type="http://schemas.openxmlformats.org/officeDocument/2006/relationships/customXml" Target="../ink/ink6312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355.xml"/><Relationship Id="rId80" Type="http://schemas.openxmlformats.org/officeDocument/2006/relationships/customXml" Target="../ink/ink6328.xml"/><Relationship Id="rId155" Type="http://schemas.openxmlformats.org/officeDocument/2006/relationships/image" Target="../media/image72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4.xml"/><Relationship Id="rId13" Type="http://schemas.openxmlformats.org/officeDocument/2006/relationships/image" Target="../media/image72.png"/><Relationship Id="rId18" Type="http://schemas.openxmlformats.org/officeDocument/2006/relationships/customXml" Target="../ink/ink239.xml"/><Relationship Id="rId3" Type="http://schemas.openxmlformats.org/officeDocument/2006/relationships/image" Target="../media/image67.png"/><Relationship Id="rId21" Type="http://schemas.openxmlformats.org/officeDocument/2006/relationships/image" Target="../media/image76.png"/><Relationship Id="rId7" Type="http://schemas.openxmlformats.org/officeDocument/2006/relationships/image" Target="../media/image69.png"/><Relationship Id="rId12" Type="http://schemas.openxmlformats.org/officeDocument/2006/relationships/customXml" Target="../ink/ink236.xml"/><Relationship Id="rId17" Type="http://schemas.openxmlformats.org/officeDocument/2006/relationships/image" Target="../media/image74.png"/><Relationship Id="rId2" Type="http://schemas.openxmlformats.org/officeDocument/2006/relationships/customXml" Target="../ink/ink231.xml"/><Relationship Id="rId16" Type="http://schemas.openxmlformats.org/officeDocument/2006/relationships/customXml" Target="../ink/ink238.xml"/><Relationship Id="rId20" Type="http://schemas.openxmlformats.org/officeDocument/2006/relationships/customXml" Target="../ink/ink2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.xml"/><Relationship Id="rId11" Type="http://schemas.openxmlformats.org/officeDocument/2006/relationships/image" Target="../media/image71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10" Type="http://schemas.openxmlformats.org/officeDocument/2006/relationships/customXml" Target="../ink/ink235.xml"/><Relationship Id="rId19" Type="http://schemas.openxmlformats.org/officeDocument/2006/relationships/image" Target="../media/image75.png"/><Relationship Id="rId4" Type="http://schemas.openxmlformats.org/officeDocument/2006/relationships/customXml" Target="../ink/ink232.xml"/><Relationship Id="rId9" Type="http://schemas.openxmlformats.org/officeDocument/2006/relationships/image" Target="../media/image70.png"/><Relationship Id="rId14" Type="http://schemas.openxmlformats.org/officeDocument/2006/relationships/customXml" Target="../ink/ink237.xml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389.xml"/><Relationship Id="rId63" Type="http://schemas.openxmlformats.org/officeDocument/2006/relationships/image" Target="../media/image680.png"/><Relationship Id="rId84" Type="http://schemas.openxmlformats.org/officeDocument/2006/relationships/customXml" Target="../ink/ink6410.xml"/><Relationship Id="rId138" Type="http://schemas.openxmlformats.org/officeDocument/2006/relationships/customXml" Target="../ink/ink6437.xml"/><Relationship Id="rId159" Type="http://schemas.openxmlformats.org/officeDocument/2006/relationships/image" Target="../media/image730.png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384.xml"/><Relationship Id="rId53" Type="http://schemas.openxmlformats.org/officeDocument/2006/relationships/image" Target="../media/image675.png"/><Relationship Id="rId74" Type="http://schemas.openxmlformats.org/officeDocument/2006/relationships/customXml" Target="../ink/ink6405.xml"/><Relationship Id="rId128" Type="http://schemas.openxmlformats.org/officeDocument/2006/relationships/customXml" Target="../ink/ink6432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448.xml"/><Relationship Id="rId22" Type="http://schemas.openxmlformats.org/officeDocument/2006/relationships/customXml" Target="../ink/ink6379.xml"/><Relationship Id="rId43" Type="http://schemas.openxmlformats.org/officeDocument/2006/relationships/image" Target="../media/image670.png"/><Relationship Id="rId64" Type="http://schemas.openxmlformats.org/officeDocument/2006/relationships/customXml" Target="../ink/ink6400.xml"/><Relationship Id="rId118" Type="http://schemas.openxmlformats.org/officeDocument/2006/relationships/customXml" Target="../ink/ink6427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443.xml"/><Relationship Id="rId12" Type="http://schemas.openxmlformats.org/officeDocument/2006/relationships/customXml" Target="../ink/ink6374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387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422.xml"/><Relationship Id="rId124" Type="http://schemas.openxmlformats.org/officeDocument/2006/relationships/customXml" Target="../ink/ink6430.xml"/><Relationship Id="rId129" Type="http://schemas.openxmlformats.org/officeDocument/2006/relationships/image" Target="../media/image144.png"/><Relationship Id="rId54" Type="http://schemas.openxmlformats.org/officeDocument/2006/relationships/customXml" Target="../ink/ink6395.xml"/><Relationship Id="rId70" Type="http://schemas.openxmlformats.org/officeDocument/2006/relationships/customXml" Target="../ink/ink6403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416.xml"/><Relationship Id="rId140" Type="http://schemas.openxmlformats.org/officeDocument/2006/relationships/customXml" Target="../ink/ink6438.xml"/><Relationship Id="rId145" Type="http://schemas.openxmlformats.org/officeDocument/2006/relationships/image" Target="../media/image723.png"/><Relationship Id="rId161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71.xml"/><Relationship Id="rId23" Type="http://schemas.openxmlformats.org/officeDocument/2006/relationships/image" Target="../media/image660.png"/><Relationship Id="rId28" Type="http://schemas.openxmlformats.org/officeDocument/2006/relationships/customXml" Target="../ink/ink6382.xml"/><Relationship Id="rId49" Type="http://schemas.openxmlformats.org/officeDocument/2006/relationships/image" Target="../media/image673.png"/><Relationship Id="rId114" Type="http://schemas.openxmlformats.org/officeDocument/2006/relationships/customXml" Target="../ink/ink6425.xml"/><Relationship Id="rId119" Type="http://schemas.openxmlformats.org/officeDocument/2006/relationships/image" Target="../media/image711.png"/><Relationship Id="rId44" Type="http://schemas.openxmlformats.org/officeDocument/2006/relationships/customXml" Target="../ink/ink6390.xml"/><Relationship Id="rId60" Type="http://schemas.openxmlformats.org/officeDocument/2006/relationships/customXml" Target="../ink/ink6398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411.xml"/><Relationship Id="rId130" Type="http://schemas.openxmlformats.org/officeDocument/2006/relationships/customXml" Target="../ink/ink6433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446.xml"/><Relationship Id="rId13" Type="http://schemas.openxmlformats.org/officeDocument/2006/relationships/image" Target="../media/image655.png"/><Relationship Id="rId18" Type="http://schemas.openxmlformats.org/officeDocument/2006/relationships/customXml" Target="../ink/ink6377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385.xml"/><Relationship Id="rId50" Type="http://schemas.openxmlformats.org/officeDocument/2006/relationships/customXml" Target="../ink/ink6393.xml"/><Relationship Id="rId55" Type="http://schemas.openxmlformats.org/officeDocument/2006/relationships/image" Target="../media/image676.png"/><Relationship Id="rId76" Type="http://schemas.openxmlformats.org/officeDocument/2006/relationships/customXml" Target="../ink/ink6406.xml"/><Relationship Id="rId97" Type="http://schemas.openxmlformats.org/officeDocument/2006/relationships/image" Target="../media/image697.png"/><Relationship Id="rId104" Type="http://schemas.openxmlformats.org/officeDocument/2006/relationships/customXml" Target="../ink/ink6420.xml"/><Relationship Id="rId120" Type="http://schemas.openxmlformats.org/officeDocument/2006/relationships/customXml" Target="../ink/ink6428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441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414.xml"/><Relationship Id="rId162" Type="http://schemas.openxmlformats.org/officeDocument/2006/relationships/customXml" Target="../ink/ink6449.xml"/><Relationship Id="rId2" Type="http://schemas.openxmlformats.org/officeDocument/2006/relationships/customXml" Target="../ink/ink6369.xml"/><Relationship Id="rId29" Type="http://schemas.openxmlformats.org/officeDocument/2006/relationships/image" Target="../media/image663.png"/><Relationship Id="rId24" Type="http://schemas.openxmlformats.org/officeDocument/2006/relationships/customXml" Target="../ink/ink6380.xml"/><Relationship Id="rId40" Type="http://schemas.openxmlformats.org/officeDocument/2006/relationships/customXml" Target="../ink/ink6388.xml"/><Relationship Id="rId45" Type="http://schemas.openxmlformats.org/officeDocument/2006/relationships/image" Target="../media/image671.png"/><Relationship Id="rId66" Type="http://schemas.openxmlformats.org/officeDocument/2006/relationships/customXml" Target="../ink/ink6401.xml"/><Relationship Id="rId87" Type="http://schemas.openxmlformats.org/officeDocument/2006/relationships/image" Target="../media/image692.png"/><Relationship Id="rId110" Type="http://schemas.openxmlformats.org/officeDocument/2006/relationships/customXml" Target="../ink/ink6423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436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409.xml"/><Relationship Id="rId152" Type="http://schemas.openxmlformats.org/officeDocument/2006/relationships/customXml" Target="../ink/ink6444.xml"/><Relationship Id="rId19" Type="http://schemas.openxmlformats.org/officeDocument/2006/relationships/image" Target="../media/image658.png"/><Relationship Id="rId14" Type="http://schemas.openxmlformats.org/officeDocument/2006/relationships/customXml" Target="../ink/ink6375.xml"/><Relationship Id="rId30" Type="http://schemas.openxmlformats.org/officeDocument/2006/relationships/customXml" Target="../ink/ink6383.xml"/><Relationship Id="rId35" Type="http://schemas.openxmlformats.org/officeDocument/2006/relationships/image" Target="../media/image666.png"/><Relationship Id="rId56" Type="http://schemas.openxmlformats.org/officeDocument/2006/relationships/customXml" Target="../ink/ink6396.xml"/><Relationship Id="rId77" Type="http://schemas.openxmlformats.org/officeDocument/2006/relationships/image" Target="../media/image687.png"/><Relationship Id="rId100" Type="http://schemas.openxmlformats.org/officeDocument/2006/relationships/customXml" Target="../ink/ink6418.xml"/><Relationship Id="rId105" Type="http://schemas.openxmlformats.org/officeDocument/2006/relationships/image" Target="../media/image701.png"/><Relationship Id="rId126" Type="http://schemas.openxmlformats.org/officeDocument/2006/relationships/customXml" Target="../ink/ink6431.xml"/><Relationship Id="rId147" Type="http://schemas.openxmlformats.org/officeDocument/2006/relationships/image" Target="../media/image724.png"/><Relationship Id="rId8" Type="http://schemas.openxmlformats.org/officeDocument/2006/relationships/customXml" Target="../ink/ink6372.xml"/><Relationship Id="rId51" Type="http://schemas.openxmlformats.org/officeDocument/2006/relationships/image" Target="../media/image674.png"/><Relationship Id="rId72" Type="http://schemas.openxmlformats.org/officeDocument/2006/relationships/customXml" Target="../ink/ink6404.xml"/><Relationship Id="rId93" Type="http://schemas.openxmlformats.org/officeDocument/2006/relationships/image" Target="../media/image695.png"/><Relationship Id="rId98" Type="http://schemas.openxmlformats.org/officeDocument/2006/relationships/customXml" Target="../ink/ink6417.xml"/><Relationship Id="rId121" Type="http://schemas.openxmlformats.org/officeDocument/2006/relationships/image" Target="../media/image712.png"/><Relationship Id="rId142" Type="http://schemas.openxmlformats.org/officeDocument/2006/relationships/customXml" Target="../ink/ink6439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391.xml"/><Relationship Id="rId67" Type="http://schemas.openxmlformats.org/officeDocument/2006/relationships/image" Target="../media/image682.png"/><Relationship Id="rId116" Type="http://schemas.openxmlformats.org/officeDocument/2006/relationships/customXml" Target="../ink/ink6426.xml"/><Relationship Id="rId137" Type="http://schemas.openxmlformats.org/officeDocument/2006/relationships/image" Target="../media/image719.png"/><Relationship Id="rId158" Type="http://schemas.openxmlformats.org/officeDocument/2006/relationships/customXml" Target="../ink/ink6447.xml"/><Relationship Id="rId20" Type="http://schemas.openxmlformats.org/officeDocument/2006/relationships/customXml" Target="../ink/ink6378.xml"/><Relationship Id="rId41" Type="http://schemas.openxmlformats.org/officeDocument/2006/relationships/image" Target="../media/image669.png"/><Relationship Id="rId62" Type="http://schemas.openxmlformats.org/officeDocument/2006/relationships/customXml" Target="../ink/ink6399.xml"/><Relationship Id="rId83" Type="http://schemas.openxmlformats.org/officeDocument/2006/relationships/image" Target="../media/image690.png"/><Relationship Id="rId88" Type="http://schemas.openxmlformats.org/officeDocument/2006/relationships/customXml" Target="../ink/ink6412.xml"/><Relationship Id="rId111" Type="http://schemas.openxmlformats.org/officeDocument/2006/relationships/image" Target="../media/image707.png"/><Relationship Id="rId132" Type="http://schemas.openxmlformats.org/officeDocument/2006/relationships/customXml" Target="../ink/ink6434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386.xml"/><Relationship Id="rId57" Type="http://schemas.openxmlformats.org/officeDocument/2006/relationships/image" Target="../media/image677.png"/><Relationship Id="rId106" Type="http://schemas.openxmlformats.org/officeDocument/2006/relationships/customXml" Target="../ink/ink6421.xml"/><Relationship Id="rId127" Type="http://schemas.openxmlformats.org/officeDocument/2006/relationships/image" Target="../media/image715.png"/><Relationship Id="rId10" Type="http://schemas.openxmlformats.org/officeDocument/2006/relationships/customXml" Target="../ink/ink6373.xml"/><Relationship Id="rId31" Type="http://schemas.openxmlformats.org/officeDocument/2006/relationships/image" Target="../media/image664.png"/><Relationship Id="rId52" Type="http://schemas.openxmlformats.org/officeDocument/2006/relationships/customXml" Target="../ink/ink6394.xml"/><Relationship Id="rId73" Type="http://schemas.openxmlformats.org/officeDocument/2006/relationships/image" Target="../media/image685.png"/><Relationship Id="rId78" Type="http://schemas.openxmlformats.org/officeDocument/2006/relationships/customXml" Target="../ink/ink6407.xml"/><Relationship Id="rId94" Type="http://schemas.openxmlformats.org/officeDocument/2006/relationships/customXml" Target="../ink/ink6415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429.xml"/><Relationship Id="rId143" Type="http://schemas.openxmlformats.org/officeDocument/2006/relationships/image" Target="../media/image722.png"/><Relationship Id="rId148" Type="http://schemas.openxmlformats.org/officeDocument/2006/relationships/customXml" Target="../ink/ink6442.xml"/><Relationship Id="rId4" Type="http://schemas.openxmlformats.org/officeDocument/2006/relationships/customXml" Target="../ink/ink6370.xml"/><Relationship Id="rId9" Type="http://schemas.openxmlformats.org/officeDocument/2006/relationships/image" Target="../media/image653.png"/><Relationship Id="rId26" Type="http://schemas.openxmlformats.org/officeDocument/2006/relationships/customXml" Target="../ink/ink6381.xml"/><Relationship Id="rId47" Type="http://schemas.openxmlformats.org/officeDocument/2006/relationships/image" Target="../media/image672.png"/><Relationship Id="rId68" Type="http://schemas.openxmlformats.org/officeDocument/2006/relationships/customXml" Target="../ink/ink6402.xml"/><Relationship Id="rId89" Type="http://schemas.openxmlformats.org/officeDocument/2006/relationships/image" Target="../media/image693.png"/><Relationship Id="rId112" Type="http://schemas.openxmlformats.org/officeDocument/2006/relationships/customXml" Target="../ink/ink6424.xml"/><Relationship Id="rId133" Type="http://schemas.openxmlformats.org/officeDocument/2006/relationships/image" Target="../media/image717.png"/><Relationship Id="rId154" Type="http://schemas.openxmlformats.org/officeDocument/2006/relationships/customXml" Target="../ink/ink6445.xml"/><Relationship Id="rId16" Type="http://schemas.openxmlformats.org/officeDocument/2006/relationships/customXml" Target="../ink/ink6376.xml"/><Relationship Id="rId37" Type="http://schemas.openxmlformats.org/officeDocument/2006/relationships/image" Target="../media/image667.png"/><Relationship Id="rId58" Type="http://schemas.openxmlformats.org/officeDocument/2006/relationships/customXml" Target="../ink/ink6397.xml"/><Relationship Id="rId79" Type="http://schemas.openxmlformats.org/officeDocument/2006/relationships/image" Target="../media/image688.png"/><Relationship Id="rId102" Type="http://schemas.openxmlformats.org/officeDocument/2006/relationships/customXml" Target="../ink/ink6419.xml"/><Relationship Id="rId123" Type="http://schemas.openxmlformats.org/officeDocument/2006/relationships/image" Target="../media/image713.png"/><Relationship Id="rId144" Type="http://schemas.openxmlformats.org/officeDocument/2006/relationships/customXml" Target="../ink/ink6440.xml"/><Relationship Id="rId90" Type="http://schemas.openxmlformats.org/officeDocument/2006/relationships/customXml" Target="../ink/ink6413.xml"/><Relationship Id="rId27" Type="http://schemas.openxmlformats.org/officeDocument/2006/relationships/image" Target="../media/image662.png"/><Relationship Id="rId48" Type="http://schemas.openxmlformats.org/officeDocument/2006/relationships/customXml" Target="../ink/ink6392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435.xml"/><Relationship Id="rId80" Type="http://schemas.openxmlformats.org/officeDocument/2006/relationships/customXml" Target="../ink/ink6408.xml"/><Relationship Id="rId155" Type="http://schemas.openxmlformats.org/officeDocument/2006/relationships/image" Target="../media/image728.png"/></Relationships>
</file>

<file path=ppt/slides/_rels/slide1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470.xml"/><Relationship Id="rId63" Type="http://schemas.openxmlformats.org/officeDocument/2006/relationships/image" Target="../media/image680.png"/><Relationship Id="rId84" Type="http://schemas.openxmlformats.org/officeDocument/2006/relationships/customXml" Target="../ink/ink6491.xml"/><Relationship Id="rId138" Type="http://schemas.openxmlformats.org/officeDocument/2006/relationships/customXml" Target="../ink/ink6518.xml"/><Relationship Id="rId159" Type="http://schemas.openxmlformats.org/officeDocument/2006/relationships/image" Target="../media/image730.png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465.xml"/><Relationship Id="rId53" Type="http://schemas.openxmlformats.org/officeDocument/2006/relationships/image" Target="../media/image675.png"/><Relationship Id="rId74" Type="http://schemas.openxmlformats.org/officeDocument/2006/relationships/customXml" Target="../ink/ink6486.xml"/><Relationship Id="rId128" Type="http://schemas.openxmlformats.org/officeDocument/2006/relationships/customXml" Target="../ink/ink6513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529.xml"/><Relationship Id="rId22" Type="http://schemas.openxmlformats.org/officeDocument/2006/relationships/customXml" Target="../ink/ink6460.xml"/><Relationship Id="rId43" Type="http://schemas.openxmlformats.org/officeDocument/2006/relationships/image" Target="../media/image670.png"/><Relationship Id="rId64" Type="http://schemas.openxmlformats.org/officeDocument/2006/relationships/customXml" Target="../ink/ink6481.xml"/><Relationship Id="rId118" Type="http://schemas.openxmlformats.org/officeDocument/2006/relationships/customXml" Target="../ink/ink6508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524.xml"/><Relationship Id="rId12" Type="http://schemas.openxmlformats.org/officeDocument/2006/relationships/customXml" Target="../ink/ink6455.xml"/><Relationship Id="rId33" Type="http://schemas.openxmlformats.org/officeDocument/2006/relationships/image" Target="../media/image665.png"/><Relationship Id="rId108" Type="http://schemas.openxmlformats.org/officeDocument/2006/relationships/customXml" Target="../ink/ink6503.xml"/><Relationship Id="rId129" Type="http://schemas.openxmlformats.org/officeDocument/2006/relationships/image" Target="../media/image144.png"/><Relationship Id="rId54" Type="http://schemas.openxmlformats.org/officeDocument/2006/relationships/customXml" Target="../ink/ink6476.xml"/><Relationship Id="rId70" Type="http://schemas.openxmlformats.org/officeDocument/2006/relationships/customXml" Target="../ink/ink6484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497.xml"/><Relationship Id="rId140" Type="http://schemas.openxmlformats.org/officeDocument/2006/relationships/customXml" Target="../ink/ink6519.xml"/><Relationship Id="rId145" Type="http://schemas.openxmlformats.org/officeDocument/2006/relationships/image" Target="../media/image723.png"/><Relationship Id="rId161" Type="http://schemas.openxmlformats.org/officeDocument/2006/relationships/image" Target="../media/image731.png"/><Relationship Id="rId166" Type="http://schemas.openxmlformats.org/officeDocument/2006/relationships/customXml" Target="../ink/ink65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52.xml"/><Relationship Id="rId23" Type="http://schemas.openxmlformats.org/officeDocument/2006/relationships/image" Target="../media/image660.png"/><Relationship Id="rId28" Type="http://schemas.openxmlformats.org/officeDocument/2006/relationships/customXml" Target="../ink/ink6463.xml"/><Relationship Id="rId49" Type="http://schemas.openxmlformats.org/officeDocument/2006/relationships/image" Target="../media/image673.png"/><Relationship Id="rId114" Type="http://schemas.openxmlformats.org/officeDocument/2006/relationships/customXml" Target="../ink/ink6506.xml"/><Relationship Id="rId119" Type="http://schemas.openxmlformats.org/officeDocument/2006/relationships/image" Target="../media/image711.png"/><Relationship Id="rId44" Type="http://schemas.openxmlformats.org/officeDocument/2006/relationships/customXml" Target="../ink/ink6471.xml"/><Relationship Id="rId60" Type="http://schemas.openxmlformats.org/officeDocument/2006/relationships/customXml" Target="../ink/ink6479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492.xml"/><Relationship Id="rId130" Type="http://schemas.openxmlformats.org/officeDocument/2006/relationships/customXml" Target="../ink/ink6514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527.xml"/><Relationship Id="rId13" Type="http://schemas.openxmlformats.org/officeDocument/2006/relationships/image" Target="../media/image655.png"/><Relationship Id="rId18" Type="http://schemas.openxmlformats.org/officeDocument/2006/relationships/customXml" Target="../ink/ink6458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466.xml"/><Relationship Id="rId50" Type="http://schemas.openxmlformats.org/officeDocument/2006/relationships/customXml" Target="../ink/ink6474.xml"/><Relationship Id="rId55" Type="http://schemas.openxmlformats.org/officeDocument/2006/relationships/image" Target="../media/image676.png"/><Relationship Id="rId76" Type="http://schemas.openxmlformats.org/officeDocument/2006/relationships/customXml" Target="../ink/ink6487.xml"/><Relationship Id="rId97" Type="http://schemas.openxmlformats.org/officeDocument/2006/relationships/image" Target="../media/image697.png"/><Relationship Id="rId104" Type="http://schemas.openxmlformats.org/officeDocument/2006/relationships/customXml" Target="../ink/ink6501.xml"/><Relationship Id="rId120" Type="http://schemas.openxmlformats.org/officeDocument/2006/relationships/customXml" Target="../ink/ink6509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522.xml"/><Relationship Id="rId167" Type="http://schemas.openxmlformats.org/officeDocument/2006/relationships/image" Target="../media/image734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495.xml"/><Relationship Id="rId162" Type="http://schemas.openxmlformats.org/officeDocument/2006/relationships/customXml" Target="../ink/ink6530.xml"/><Relationship Id="rId2" Type="http://schemas.openxmlformats.org/officeDocument/2006/relationships/customXml" Target="../ink/ink6450.xml"/><Relationship Id="rId29" Type="http://schemas.openxmlformats.org/officeDocument/2006/relationships/image" Target="../media/image663.png"/><Relationship Id="rId24" Type="http://schemas.openxmlformats.org/officeDocument/2006/relationships/customXml" Target="../ink/ink6461.xml"/><Relationship Id="rId40" Type="http://schemas.openxmlformats.org/officeDocument/2006/relationships/customXml" Target="../ink/ink6469.xml"/><Relationship Id="rId45" Type="http://schemas.openxmlformats.org/officeDocument/2006/relationships/image" Target="../media/image671.png"/><Relationship Id="rId66" Type="http://schemas.openxmlformats.org/officeDocument/2006/relationships/customXml" Target="../ink/ink6482.xml"/><Relationship Id="rId87" Type="http://schemas.openxmlformats.org/officeDocument/2006/relationships/image" Target="../media/image692.png"/><Relationship Id="rId110" Type="http://schemas.openxmlformats.org/officeDocument/2006/relationships/customXml" Target="../ink/ink6504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517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490.xml"/><Relationship Id="rId152" Type="http://schemas.openxmlformats.org/officeDocument/2006/relationships/customXml" Target="../ink/ink6525.xml"/><Relationship Id="rId19" Type="http://schemas.openxmlformats.org/officeDocument/2006/relationships/image" Target="../media/image658.png"/><Relationship Id="rId14" Type="http://schemas.openxmlformats.org/officeDocument/2006/relationships/customXml" Target="../ink/ink6456.xml"/><Relationship Id="rId30" Type="http://schemas.openxmlformats.org/officeDocument/2006/relationships/customXml" Target="../ink/ink6464.xml"/><Relationship Id="rId35" Type="http://schemas.openxmlformats.org/officeDocument/2006/relationships/image" Target="../media/image666.png"/><Relationship Id="rId56" Type="http://schemas.openxmlformats.org/officeDocument/2006/relationships/customXml" Target="../ink/ink6477.xml"/><Relationship Id="rId77" Type="http://schemas.openxmlformats.org/officeDocument/2006/relationships/image" Target="../media/image687.png"/><Relationship Id="rId100" Type="http://schemas.openxmlformats.org/officeDocument/2006/relationships/customXml" Target="../ink/ink6499.xml"/><Relationship Id="rId105" Type="http://schemas.openxmlformats.org/officeDocument/2006/relationships/image" Target="../media/image701.png"/><Relationship Id="rId126" Type="http://schemas.openxmlformats.org/officeDocument/2006/relationships/customXml" Target="../ink/ink6512.xml"/><Relationship Id="rId147" Type="http://schemas.openxmlformats.org/officeDocument/2006/relationships/image" Target="../media/image724.png"/><Relationship Id="rId168" Type="http://schemas.openxmlformats.org/officeDocument/2006/relationships/customXml" Target="../ink/ink6533.xml"/><Relationship Id="rId8" Type="http://schemas.openxmlformats.org/officeDocument/2006/relationships/customXml" Target="../ink/ink6453.xml"/><Relationship Id="rId51" Type="http://schemas.openxmlformats.org/officeDocument/2006/relationships/image" Target="../media/image674.png"/><Relationship Id="rId72" Type="http://schemas.openxmlformats.org/officeDocument/2006/relationships/customXml" Target="../ink/ink6485.xml"/><Relationship Id="rId93" Type="http://schemas.openxmlformats.org/officeDocument/2006/relationships/image" Target="../media/image695.png"/><Relationship Id="rId98" Type="http://schemas.openxmlformats.org/officeDocument/2006/relationships/customXml" Target="../ink/ink6498.xml"/><Relationship Id="rId121" Type="http://schemas.openxmlformats.org/officeDocument/2006/relationships/image" Target="../media/image712.png"/><Relationship Id="rId142" Type="http://schemas.openxmlformats.org/officeDocument/2006/relationships/customXml" Target="../ink/ink6520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472.xml"/><Relationship Id="rId67" Type="http://schemas.openxmlformats.org/officeDocument/2006/relationships/image" Target="../media/image682.png"/><Relationship Id="rId116" Type="http://schemas.openxmlformats.org/officeDocument/2006/relationships/customXml" Target="../ink/ink6507.xml"/><Relationship Id="rId137" Type="http://schemas.openxmlformats.org/officeDocument/2006/relationships/image" Target="../media/image719.png"/><Relationship Id="rId158" Type="http://schemas.openxmlformats.org/officeDocument/2006/relationships/customXml" Target="../ink/ink6528.xml"/><Relationship Id="rId20" Type="http://schemas.openxmlformats.org/officeDocument/2006/relationships/customXml" Target="../ink/ink6459.xml"/><Relationship Id="rId41" Type="http://schemas.openxmlformats.org/officeDocument/2006/relationships/image" Target="../media/image669.png"/><Relationship Id="rId62" Type="http://schemas.openxmlformats.org/officeDocument/2006/relationships/customXml" Target="../ink/ink6480.xml"/><Relationship Id="rId83" Type="http://schemas.openxmlformats.org/officeDocument/2006/relationships/image" Target="../media/image690.png"/><Relationship Id="rId88" Type="http://schemas.openxmlformats.org/officeDocument/2006/relationships/customXml" Target="../ink/ink6493.xml"/><Relationship Id="rId111" Type="http://schemas.openxmlformats.org/officeDocument/2006/relationships/image" Target="../media/image707.png"/><Relationship Id="rId132" Type="http://schemas.openxmlformats.org/officeDocument/2006/relationships/customXml" Target="../ink/ink6515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467.xml"/><Relationship Id="rId57" Type="http://schemas.openxmlformats.org/officeDocument/2006/relationships/image" Target="../media/image677.png"/><Relationship Id="rId106" Type="http://schemas.openxmlformats.org/officeDocument/2006/relationships/customXml" Target="../ink/ink6502.xml"/><Relationship Id="rId127" Type="http://schemas.openxmlformats.org/officeDocument/2006/relationships/image" Target="../media/image715.png"/><Relationship Id="rId10" Type="http://schemas.openxmlformats.org/officeDocument/2006/relationships/customXml" Target="../ink/ink6454.xml"/><Relationship Id="rId31" Type="http://schemas.openxmlformats.org/officeDocument/2006/relationships/image" Target="../media/image664.png"/><Relationship Id="rId52" Type="http://schemas.openxmlformats.org/officeDocument/2006/relationships/customXml" Target="../ink/ink6475.xml"/><Relationship Id="rId73" Type="http://schemas.openxmlformats.org/officeDocument/2006/relationships/image" Target="../media/image685.png"/><Relationship Id="rId78" Type="http://schemas.openxmlformats.org/officeDocument/2006/relationships/customXml" Target="../ink/ink6488.xml"/><Relationship Id="rId94" Type="http://schemas.openxmlformats.org/officeDocument/2006/relationships/customXml" Target="../ink/ink6496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510.xml"/><Relationship Id="rId143" Type="http://schemas.openxmlformats.org/officeDocument/2006/relationships/image" Target="../media/image722.png"/><Relationship Id="rId148" Type="http://schemas.openxmlformats.org/officeDocument/2006/relationships/customXml" Target="../ink/ink6523.xml"/><Relationship Id="rId164" Type="http://schemas.openxmlformats.org/officeDocument/2006/relationships/customXml" Target="../ink/ink6531.xml"/><Relationship Id="rId169" Type="http://schemas.openxmlformats.org/officeDocument/2006/relationships/image" Target="../media/image735.png"/><Relationship Id="rId4" Type="http://schemas.openxmlformats.org/officeDocument/2006/relationships/customXml" Target="../ink/ink6451.xml"/><Relationship Id="rId9" Type="http://schemas.openxmlformats.org/officeDocument/2006/relationships/image" Target="../media/image653.png"/><Relationship Id="rId26" Type="http://schemas.openxmlformats.org/officeDocument/2006/relationships/customXml" Target="../ink/ink6462.xml"/><Relationship Id="rId47" Type="http://schemas.openxmlformats.org/officeDocument/2006/relationships/image" Target="../media/image672.png"/><Relationship Id="rId68" Type="http://schemas.openxmlformats.org/officeDocument/2006/relationships/customXml" Target="../ink/ink6483.xml"/><Relationship Id="rId89" Type="http://schemas.openxmlformats.org/officeDocument/2006/relationships/image" Target="../media/image693.png"/><Relationship Id="rId112" Type="http://schemas.openxmlformats.org/officeDocument/2006/relationships/customXml" Target="../ink/ink6505.xml"/><Relationship Id="rId133" Type="http://schemas.openxmlformats.org/officeDocument/2006/relationships/image" Target="../media/image717.png"/><Relationship Id="rId154" Type="http://schemas.openxmlformats.org/officeDocument/2006/relationships/customXml" Target="../ink/ink6526.xml"/><Relationship Id="rId16" Type="http://schemas.openxmlformats.org/officeDocument/2006/relationships/customXml" Target="../ink/ink6457.xml"/><Relationship Id="rId37" Type="http://schemas.openxmlformats.org/officeDocument/2006/relationships/image" Target="../media/image667.png"/><Relationship Id="rId58" Type="http://schemas.openxmlformats.org/officeDocument/2006/relationships/customXml" Target="../ink/ink6478.xml"/><Relationship Id="rId79" Type="http://schemas.openxmlformats.org/officeDocument/2006/relationships/image" Target="../media/image688.png"/><Relationship Id="rId102" Type="http://schemas.openxmlformats.org/officeDocument/2006/relationships/customXml" Target="../ink/ink6500.xml"/><Relationship Id="rId123" Type="http://schemas.openxmlformats.org/officeDocument/2006/relationships/image" Target="../media/image713.png"/><Relationship Id="rId144" Type="http://schemas.openxmlformats.org/officeDocument/2006/relationships/customXml" Target="../ink/ink6521.xml"/><Relationship Id="rId90" Type="http://schemas.openxmlformats.org/officeDocument/2006/relationships/customXml" Target="../ink/ink6494.xml"/><Relationship Id="rId165" Type="http://schemas.openxmlformats.org/officeDocument/2006/relationships/image" Target="../media/image733.png"/><Relationship Id="rId27" Type="http://schemas.openxmlformats.org/officeDocument/2006/relationships/image" Target="../media/image662.png"/><Relationship Id="rId48" Type="http://schemas.openxmlformats.org/officeDocument/2006/relationships/customXml" Target="../ink/ink6473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516.xml"/><Relationship Id="rId80" Type="http://schemas.openxmlformats.org/officeDocument/2006/relationships/customXml" Target="../ink/ink6489.xml"/><Relationship Id="rId155" Type="http://schemas.openxmlformats.org/officeDocument/2006/relationships/image" Target="../media/image728.png"/><Relationship Id="rId17" Type="http://schemas.openxmlformats.org/officeDocument/2006/relationships/image" Target="../media/image657.png"/><Relationship Id="rId38" Type="http://schemas.openxmlformats.org/officeDocument/2006/relationships/customXml" Target="../ink/ink6468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24" Type="http://schemas.openxmlformats.org/officeDocument/2006/relationships/customXml" Target="../ink/ink6511.xml"/></Relationships>
</file>

<file path=ppt/slides/_rels/slide1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554.xml"/><Relationship Id="rId63" Type="http://schemas.openxmlformats.org/officeDocument/2006/relationships/image" Target="../media/image680.png"/><Relationship Id="rId84" Type="http://schemas.openxmlformats.org/officeDocument/2006/relationships/customXml" Target="../ink/ink6575.xml"/><Relationship Id="rId138" Type="http://schemas.openxmlformats.org/officeDocument/2006/relationships/customXml" Target="../ink/ink6602.xml"/><Relationship Id="rId159" Type="http://schemas.openxmlformats.org/officeDocument/2006/relationships/image" Target="../media/image730.png"/><Relationship Id="rId170" Type="http://schemas.openxmlformats.org/officeDocument/2006/relationships/customXml" Target="../ink/ink6618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549.xml"/><Relationship Id="rId53" Type="http://schemas.openxmlformats.org/officeDocument/2006/relationships/image" Target="../media/image675.png"/><Relationship Id="rId74" Type="http://schemas.openxmlformats.org/officeDocument/2006/relationships/customXml" Target="../ink/ink6570.xml"/><Relationship Id="rId128" Type="http://schemas.openxmlformats.org/officeDocument/2006/relationships/customXml" Target="../ink/ink6597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613.xml"/><Relationship Id="rId22" Type="http://schemas.openxmlformats.org/officeDocument/2006/relationships/customXml" Target="../ink/ink6544.xml"/><Relationship Id="rId43" Type="http://schemas.openxmlformats.org/officeDocument/2006/relationships/image" Target="../media/image670.png"/><Relationship Id="rId64" Type="http://schemas.openxmlformats.org/officeDocument/2006/relationships/customXml" Target="../ink/ink6565.xml"/><Relationship Id="rId118" Type="http://schemas.openxmlformats.org/officeDocument/2006/relationships/customXml" Target="../ink/ink6592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608.xml"/><Relationship Id="rId171" Type="http://schemas.openxmlformats.org/officeDocument/2006/relationships/image" Target="../media/image736.png"/><Relationship Id="rId12" Type="http://schemas.openxmlformats.org/officeDocument/2006/relationships/customXml" Target="../ink/ink6539.xml"/><Relationship Id="rId33" Type="http://schemas.openxmlformats.org/officeDocument/2006/relationships/image" Target="../media/image665.png"/><Relationship Id="rId108" Type="http://schemas.openxmlformats.org/officeDocument/2006/relationships/customXml" Target="../ink/ink6587.xml"/><Relationship Id="rId129" Type="http://schemas.openxmlformats.org/officeDocument/2006/relationships/image" Target="../media/image144.png"/><Relationship Id="rId54" Type="http://schemas.openxmlformats.org/officeDocument/2006/relationships/customXml" Target="../ink/ink6560.xml"/><Relationship Id="rId75" Type="http://schemas.openxmlformats.org/officeDocument/2006/relationships/image" Target="../media/image686.png"/><Relationship Id="rId96" Type="http://schemas.openxmlformats.org/officeDocument/2006/relationships/customXml" Target="../ink/ink6581.xml"/><Relationship Id="rId140" Type="http://schemas.openxmlformats.org/officeDocument/2006/relationships/customXml" Target="../ink/ink6603.xml"/><Relationship Id="rId161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36.xml"/><Relationship Id="rId23" Type="http://schemas.openxmlformats.org/officeDocument/2006/relationships/image" Target="../media/image660.png"/><Relationship Id="rId28" Type="http://schemas.openxmlformats.org/officeDocument/2006/relationships/customXml" Target="../ink/ink6547.xml"/><Relationship Id="rId49" Type="http://schemas.openxmlformats.org/officeDocument/2006/relationships/image" Target="../media/image673.png"/><Relationship Id="rId114" Type="http://schemas.openxmlformats.org/officeDocument/2006/relationships/customXml" Target="../ink/ink6590.xml"/><Relationship Id="rId119" Type="http://schemas.openxmlformats.org/officeDocument/2006/relationships/image" Target="../media/image711.png"/><Relationship Id="rId44" Type="http://schemas.openxmlformats.org/officeDocument/2006/relationships/customXml" Target="../ink/ink6555.xml"/><Relationship Id="rId60" Type="http://schemas.openxmlformats.org/officeDocument/2006/relationships/customXml" Target="../ink/ink6563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576.xml"/><Relationship Id="rId130" Type="http://schemas.openxmlformats.org/officeDocument/2006/relationships/customXml" Target="../ink/ink6598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611.xml"/><Relationship Id="rId172" Type="http://schemas.openxmlformats.org/officeDocument/2006/relationships/customXml" Target="../ink/ink6619.xml"/><Relationship Id="rId13" Type="http://schemas.openxmlformats.org/officeDocument/2006/relationships/image" Target="../media/image655.png"/><Relationship Id="rId18" Type="http://schemas.openxmlformats.org/officeDocument/2006/relationships/customXml" Target="../ink/ink6542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550.xml"/><Relationship Id="rId50" Type="http://schemas.openxmlformats.org/officeDocument/2006/relationships/customXml" Target="../ink/ink6558.xml"/><Relationship Id="rId55" Type="http://schemas.openxmlformats.org/officeDocument/2006/relationships/image" Target="../media/image676.png"/><Relationship Id="rId76" Type="http://schemas.openxmlformats.org/officeDocument/2006/relationships/customXml" Target="../ink/ink6571.xml"/><Relationship Id="rId97" Type="http://schemas.openxmlformats.org/officeDocument/2006/relationships/image" Target="../media/image697.png"/><Relationship Id="rId104" Type="http://schemas.openxmlformats.org/officeDocument/2006/relationships/customXml" Target="../ink/ink6585.xml"/><Relationship Id="rId120" Type="http://schemas.openxmlformats.org/officeDocument/2006/relationships/customXml" Target="../ink/ink6593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606.xml"/><Relationship Id="rId167" Type="http://schemas.openxmlformats.org/officeDocument/2006/relationships/image" Target="../media/image734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579.xml"/><Relationship Id="rId162" Type="http://schemas.openxmlformats.org/officeDocument/2006/relationships/customXml" Target="../ink/ink6614.xml"/><Relationship Id="rId2" Type="http://schemas.openxmlformats.org/officeDocument/2006/relationships/customXml" Target="../ink/ink6534.xml"/><Relationship Id="rId29" Type="http://schemas.openxmlformats.org/officeDocument/2006/relationships/image" Target="../media/image663.png"/><Relationship Id="rId24" Type="http://schemas.openxmlformats.org/officeDocument/2006/relationships/customXml" Target="../ink/ink6545.xml"/><Relationship Id="rId40" Type="http://schemas.openxmlformats.org/officeDocument/2006/relationships/customXml" Target="../ink/ink6553.xml"/><Relationship Id="rId45" Type="http://schemas.openxmlformats.org/officeDocument/2006/relationships/image" Target="../media/image671.png"/><Relationship Id="rId66" Type="http://schemas.openxmlformats.org/officeDocument/2006/relationships/customXml" Target="../ink/ink6566.xml"/><Relationship Id="rId87" Type="http://schemas.openxmlformats.org/officeDocument/2006/relationships/image" Target="../media/image692.png"/><Relationship Id="rId110" Type="http://schemas.openxmlformats.org/officeDocument/2006/relationships/customXml" Target="../ink/ink6588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601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574.xml"/><Relationship Id="rId152" Type="http://schemas.openxmlformats.org/officeDocument/2006/relationships/customXml" Target="../ink/ink6609.xml"/><Relationship Id="rId173" Type="http://schemas.openxmlformats.org/officeDocument/2006/relationships/image" Target="../media/image737.png"/><Relationship Id="rId19" Type="http://schemas.openxmlformats.org/officeDocument/2006/relationships/image" Target="../media/image658.png"/><Relationship Id="rId14" Type="http://schemas.openxmlformats.org/officeDocument/2006/relationships/customXml" Target="../ink/ink6540.xml"/><Relationship Id="rId30" Type="http://schemas.openxmlformats.org/officeDocument/2006/relationships/customXml" Target="../ink/ink6548.xml"/><Relationship Id="rId35" Type="http://schemas.openxmlformats.org/officeDocument/2006/relationships/image" Target="../media/image666.png"/><Relationship Id="rId56" Type="http://schemas.openxmlformats.org/officeDocument/2006/relationships/customXml" Target="../ink/ink6561.xml"/><Relationship Id="rId77" Type="http://schemas.openxmlformats.org/officeDocument/2006/relationships/image" Target="../media/image687.png"/><Relationship Id="rId100" Type="http://schemas.openxmlformats.org/officeDocument/2006/relationships/customXml" Target="../ink/ink6583.xml"/><Relationship Id="rId105" Type="http://schemas.openxmlformats.org/officeDocument/2006/relationships/image" Target="../media/image701.png"/><Relationship Id="rId126" Type="http://schemas.openxmlformats.org/officeDocument/2006/relationships/customXml" Target="../ink/ink6596.xml"/><Relationship Id="rId147" Type="http://schemas.openxmlformats.org/officeDocument/2006/relationships/image" Target="../media/image724.png"/><Relationship Id="rId168" Type="http://schemas.openxmlformats.org/officeDocument/2006/relationships/customXml" Target="../ink/ink6617.xml"/><Relationship Id="rId8" Type="http://schemas.openxmlformats.org/officeDocument/2006/relationships/customXml" Target="../ink/ink6537.xml"/><Relationship Id="rId51" Type="http://schemas.openxmlformats.org/officeDocument/2006/relationships/image" Target="../media/image674.png"/><Relationship Id="rId72" Type="http://schemas.openxmlformats.org/officeDocument/2006/relationships/customXml" Target="../ink/ink6569.xml"/><Relationship Id="rId93" Type="http://schemas.openxmlformats.org/officeDocument/2006/relationships/image" Target="../media/image695.png"/><Relationship Id="rId98" Type="http://schemas.openxmlformats.org/officeDocument/2006/relationships/customXml" Target="../ink/ink6582.xml"/><Relationship Id="rId121" Type="http://schemas.openxmlformats.org/officeDocument/2006/relationships/image" Target="../media/image712.png"/><Relationship Id="rId142" Type="http://schemas.openxmlformats.org/officeDocument/2006/relationships/customXml" Target="../ink/ink6604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556.xml"/><Relationship Id="rId67" Type="http://schemas.openxmlformats.org/officeDocument/2006/relationships/image" Target="../media/image682.png"/><Relationship Id="rId116" Type="http://schemas.openxmlformats.org/officeDocument/2006/relationships/customXml" Target="../ink/ink6591.xml"/><Relationship Id="rId137" Type="http://schemas.openxmlformats.org/officeDocument/2006/relationships/image" Target="../media/image719.png"/><Relationship Id="rId158" Type="http://schemas.openxmlformats.org/officeDocument/2006/relationships/customXml" Target="../ink/ink6612.xml"/><Relationship Id="rId20" Type="http://schemas.openxmlformats.org/officeDocument/2006/relationships/customXml" Target="../ink/ink6543.xml"/><Relationship Id="rId41" Type="http://schemas.openxmlformats.org/officeDocument/2006/relationships/image" Target="../media/image669.png"/><Relationship Id="rId62" Type="http://schemas.openxmlformats.org/officeDocument/2006/relationships/customXml" Target="../ink/ink6564.xml"/><Relationship Id="rId83" Type="http://schemas.openxmlformats.org/officeDocument/2006/relationships/image" Target="../media/image690.png"/><Relationship Id="rId88" Type="http://schemas.openxmlformats.org/officeDocument/2006/relationships/customXml" Target="../ink/ink6577.xml"/><Relationship Id="rId111" Type="http://schemas.openxmlformats.org/officeDocument/2006/relationships/image" Target="../media/image707.png"/><Relationship Id="rId132" Type="http://schemas.openxmlformats.org/officeDocument/2006/relationships/customXml" Target="../ink/ink6599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551.xml"/><Relationship Id="rId57" Type="http://schemas.openxmlformats.org/officeDocument/2006/relationships/image" Target="../media/image677.png"/><Relationship Id="rId106" Type="http://schemas.openxmlformats.org/officeDocument/2006/relationships/customXml" Target="../ink/ink6586.xml"/><Relationship Id="rId127" Type="http://schemas.openxmlformats.org/officeDocument/2006/relationships/image" Target="../media/image715.png"/><Relationship Id="rId10" Type="http://schemas.openxmlformats.org/officeDocument/2006/relationships/customXml" Target="../ink/ink6538.xml"/><Relationship Id="rId31" Type="http://schemas.openxmlformats.org/officeDocument/2006/relationships/image" Target="../media/image664.png"/><Relationship Id="rId52" Type="http://schemas.openxmlformats.org/officeDocument/2006/relationships/customXml" Target="../ink/ink6559.xml"/><Relationship Id="rId73" Type="http://schemas.openxmlformats.org/officeDocument/2006/relationships/image" Target="../media/image685.png"/><Relationship Id="rId78" Type="http://schemas.openxmlformats.org/officeDocument/2006/relationships/customXml" Target="../ink/ink6572.xml"/><Relationship Id="rId94" Type="http://schemas.openxmlformats.org/officeDocument/2006/relationships/customXml" Target="../ink/ink6580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594.xml"/><Relationship Id="rId143" Type="http://schemas.openxmlformats.org/officeDocument/2006/relationships/image" Target="../media/image722.png"/><Relationship Id="rId148" Type="http://schemas.openxmlformats.org/officeDocument/2006/relationships/customXml" Target="../ink/ink6607.xml"/><Relationship Id="rId164" Type="http://schemas.openxmlformats.org/officeDocument/2006/relationships/customXml" Target="../ink/ink6615.xml"/><Relationship Id="rId169" Type="http://schemas.openxmlformats.org/officeDocument/2006/relationships/image" Target="../media/image735.png"/><Relationship Id="rId4" Type="http://schemas.openxmlformats.org/officeDocument/2006/relationships/customXml" Target="../ink/ink6535.xml"/><Relationship Id="rId9" Type="http://schemas.openxmlformats.org/officeDocument/2006/relationships/image" Target="../media/image653.png"/><Relationship Id="rId26" Type="http://schemas.openxmlformats.org/officeDocument/2006/relationships/customXml" Target="../ink/ink6546.xml"/><Relationship Id="rId47" Type="http://schemas.openxmlformats.org/officeDocument/2006/relationships/image" Target="../media/image672.png"/><Relationship Id="rId68" Type="http://schemas.openxmlformats.org/officeDocument/2006/relationships/customXml" Target="../ink/ink6567.xml"/><Relationship Id="rId89" Type="http://schemas.openxmlformats.org/officeDocument/2006/relationships/image" Target="../media/image693.png"/><Relationship Id="rId112" Type="http://schemas.openxmlformats.org/officeDocument/2006/relationships/customXml" Target="../ink/ink6589.xml"/><Relationship Id="rId133" Type="http://schemas.openxmlformats.org/officeDocument/2006/relationships/image" Target="../media/image717.png"/><Relationship Id="rId154" Type="http://schemas.openxmlformats.org/officeDocument/2006/relationships/customXml" Target="../ink/ink6610.xml"/><Relationship Id="rId16" Type="http://schemas.openxmlformats.org/officeDocument/2006/relationships/customXml" Target="../ink/ink6541.xml"/><Relationship Id="rId37" Type="http://schemas.openxmlformats.org/officeDocument/2006/relationships/image" Target="../media/image667.png"/><Relationship Id="rId58" Type="http://schemas.openxmlformats.org/officeDocument/2006/relationships/customXml" Target="../ink/ink6562.xml"/><Relationship Id="rId79" Type="http://schemas.openxmlformats.org/officeDocument/2006/relationships/image" Target="../media/image688.png"/><Relationship Id="rId102" Type="http://schemas.openxmlformats.org/officeDocument/2006/relationships/customXml" Target="../ink/ink6584.xml"/><Relationship Id="rId123" Type="http://schemas.openxmlformats.org/officeDocument/2006/relationships/image" Target="../media/image713.png"/><Relationship Id="rId144" Type="http://schemas.openxmlformats.org/officeDocument/2006/relationships/customXml" Target="../ink/ink6605.xml"/><Relationship Id="rId90" Type="http://schemas.openxmlformats.org/officeDocument/2006/relationships/customXml" Target="../ink/ink6578.xml"/><Relationship Id="rId165" Type="http://schemas.openxmlformats.org/officeDocument/2006/relationships/image" Target="../media/image733.png"/><Relationship Id="rId27" Type="http://schemas.openxmlformats.org/officeDocument/2006/relationships/image" Target="../media/image662.png"/><Relationship Id="rId48" Type="http://schemas.openxmlformats.org/officeDocument/2006/relationships/customXml" Target="../ink/ink6557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600.xml"/><Relationship Id="rId80" Type="http://schemas.openxmlformats.org/officeDocument/2006/relationships/customXml" Target="../ink/ink6573.xml"/><Relationship Id="rId155" Type="http://schemas.openxmlformats.org/officeDocument/2006/relationships/image" Target="../media/image728.png"/><Relationship Id="rId17" Type="http://schemas.openxmlformats.org/officeDocument/2006/relationships/image" Target="../media/image657.png"/><Relationship Id="rId38" Type="http://schemas.openxmlformats.org/officeDocument/2006/relationships/customXml" Target="../ink/ink6552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24" Type="http://schemas.openxmlformats.org/officeDocument/2006/relationships/customXml" Target="../ink/ink6595.xml"/><Relationship Id="rId70" Type="http://schemas.openxmlformats.org/officeDocument/2006/relationships/customXml" Target="../ink/ink6568.xml"/><Relationship Id="rId91" Type="http://schemas.openxmlformats.org/officeDocument/2006/relationships/image" Target="../media/image694.png"/><Relationship Id="rId145" Type="http://schemas.openxmlformats.org/officeDocument/2006/relationships/image" Target="../media/image723.png"/><Relationship Id="rId166" Type="http://schemas.openxmlformats.org/officeDocument/2006/relationships/customXml" Target="../ink/ink6616.xml"/></Relationships>
</file>

<file path=ppt/slides/_rels/slide1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640.xml"/><Relationship Id="rId63" Type="http://schemas.openxmlformats.org/officeDocument/2006/relationships/image" Target="../media/image680.png"/><Relationship Id="rId84" Type="http://schemas.openxmlformats.org/officeDocument/2006/relationships/customXml" Target="../ink/ink6661.xml"/><Relationship Id="rId138" Type="http://schemas.openxmlformats.org/officeDocument/2006/relationships/customXml" Target="../ink/ink6688.xml"/><Relationship Id="rId159" Type="http://schemas.openxmlformats.org/officeDocument/2006/relationships/image" Target="../media/image730.png"/><Relationship Id="rId170" Type="http://schemas.openxmlformats.org/officeDocument/2006/relationships/customXml" Target="../ink/ink6704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635.xml"/><Relationship Id="rId53" Type="http://schemas.openxmlformats.org/officeDocument/2006/relationships/image" Target="../media/image675.png"/><Relationship Id="rId74" Type="http://schemas.openxmlformats.org/officeDocument/2006/relationships/customXml" Target="../ink/ink6656.xml"/><Relationship Id="rId128" Type="http://schemas.openxmlformats.org/officeDocument/2006/relationships/customXml" Target="../ink/ink6683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699.xml"/><Relationship Id="rId181" Type="http://schemas.openxmlformats.org/officeDocument/2006/relationships/image" Target="../media/image741.png"/><Relationship Id="rId22" Type="http://schemas.openxmlformats.org/officeDocument/2006/relationships/customXml" Target="../ink/ink6630.xml"/><Relationship Id="rId43" Type="http://schemas.openxmlformats.org/officeDocument/2006/relationships/image" Target="../media/image670.png"/><Relationship Id="rId64" Type="http://schemas.openxmlformats.org/officeDocument/2006/relationships/customXml" Target="../ink/ink6651.xml"/><Relationship Id="rId118" Type="http://schemas.openxmlformats.org/officeDocument/2006/relationships/customXml" Target="../ink/ink6678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694.xml"/><Relationship Id="rId171" Type="http://schemas.openxmlformats.org/officeDocument/2006/relationships/image" Target="../media/image736.png"/><Relationship Id="rId12" Type="http://schemas.openxmlformats.org/officeDocument/2006/relationships/customXml" Target="../ink/ink6625.xml"/><Relationship Id="rId33" Type="http://schemas.openxmlformats.org/officeDocument/2006/relationships/image" Target="../media/image665.png"/><Relationship Id="rId108" Type="http://schemas.openxmlformats.org/officeDocument/2006/relationships/customXml" Target="../ink/ink6673.xml"/><Relationship Id="rId129" Type="http://schemas.openxmlformats.org/officeDocument/2006/relationships/image" Target="../media/image144.png"/><Relationship Id="rId54" Type="http://schemas.openxmlformats.org/officeDocument/2006/relationships/customXml" Target="../ink/ink6646.xml"/><Relationship Id="rId75" Type="http://schemas.openxmlformats.org/officeDocument/2006/relationships/image" Target="../media/image686.png"/><Relationship Id="rId96" Type="http://schemas.openxmlformats.org/officeDocument/2006/relationships/customXml" Target="../ink/ink6667.xml"/><Relationship Id="rId140" Type="http://schemas.openxmlformats.org/officeDocument/2006/relationships/customXml" Target="../ink/ink6689.xml"/><Relationship Id="rId161" Type="http://schemas.openxmlformats.org/officeDocument/2006/relationships/image" Target="../media/image731.png"/><Relationship Id="rId182" Type="http://schemas.openxmlformats.org/officeDocument/2006/relationships/customXml" Target="../ink/ink6710.xml"/><Relationship Id="rId6" Type="http://schemas.openxmlformats.org/officeDocument/2006/relationships/customXml" Target="../ink/ink6622.xml"/><Relationship Id="rId23" Type="http://schemas.openxmlformats.org/officeDocument/2006/relationships/image" Target="../media/image660.png"/><Relationship Id="rId119" Type="http://schemas.openxmlformats.org/officeDocument/2006/relationships/image" Target="../media/image711.png"/><Relationship Id="rId44" Type="http://schemas.openxmlformats.org/officeDocument/2006/relationships/customXml" Target="../ink/ink6641.xml"/><Relationship Id="rId60" Type="http://schemas.openxmlformats.org/officeDocument/2006/relationships/customXml" Target="../ink/ink6649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662.xml"/><Relationship Id="rId130" Type="http://schemas.openxmlformats.org/officeDocument/2006/relationships/customXml" Target="../ink/ink6684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697.xml"/><Relationship Id="rId177" Type="http://schemas.openxmlformats.org/officeDocument/2006/relationships/image" Target="../media/image739.png"/><Relationship Id="rId172" Type="http://schemas.openxmlformats.org/officeDocument/2006/relationships/customXml" Target="../ink/ink6705.xml"/><Relationship Id="rId13" Type="http://schemas.openxmlformats.org/officeDocument/2006/relationships/image" Target="../media/image655.png"/><Relationship Id="rId18" Type="http://schemas.openxmlformats.org/officeDocument/2006/relationships/customXml" Target="../ink/ink6628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636.xml"/><Relationship Id="rId50" Type="http://schemas.openxmlformats.org/officeDocument/2006/relationships/customXml" Target="../ink/ink6644.xml"/><Relationship Id="rId55" Type="http://schemas.openxmlformats.org/officeDocument/2006/relationships/image" Target="../media/image676.png"/><Relationship Id="rId76" Type="http://schemas.openxmlformats.org/officeDocument/2006/relationships/customXml" Target="../ink/ink6657.xml"/><Relationship Id="rId97" Type="http://schemas.openxmlformats.org/officeDocument/2006/relationships/image" Target="../media/image697.png"/><Relationship Id="rId104" Type="http://schemas.openxmlformats.org/officeDocument/2006/relationships/customXml" Target="../ink/ink6671.xml"/><Relationship Id="rId120" Type="http://schemas.openxmlformats.org/officeDocument/2006/relationships/customXml" Target="../ink/ink6679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692.xml"/><Relationship Id="rId167" Type="http://schemas.openxmlformats.org/officeDocument/2006/relationships/image" Target="../media/image734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665.xml"/><Relationship Id="rId162" Type="http://schemas.openxmlformats.org/officeDocument/2006/relationships/customXml" Target="../ink/ink6700.xml"/><Relationship Id="rId183" Type="http://schemas.openxmlformats.org/officeDocument/2006/relationships/image" Target="../media/image742.png"/><Relationship Id="rId2" Type="http://schemas.openxmlformats.org/officeDocument/2006/relationships/customXml" Target="../ink/ink6620.xml"/><Relationship Id="rId29" Type="http://schemas.openxmlformats.org/officeDocument/2006/relationships/image" Target="../media/image663.png"/><Relationship Id="rId24" Type="http://schemas.openxmlformats.org/officeDocument/2006/relationships/customXml" Target="../ink/ink6631.xml"/><Relationship Id="rId40" Type="http://schemas.openxmlformats.org/officeDocument/2006/relationships/customXml" Target="../ink/ink6639.xml"/><Relationship Id="rId45" Type="http://schemas.openxmlformats.org/officeDocument/2006/relationships/image" Target="../media/image671.png"/><Relationship Id="rId66" Type="http://schemas.openxmlformats.org/officeDocument/2006/relationships/customXml" Target="../ink/ink6652.xml"/><Relationship Id="rId87" Type="http://schemas.openxmlformats.org/officeDocument/2006/relationships/image" Target="../media/image692.png"/><Relationship Id="rId110" Type="http://schemas.openxmlformats.org/officeDocument/2006/relationships/customXml" Target="../ink/ink6674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687.xml"/><Relationship Id="rId157" Type="http://schemas.openxmlformats.org/officeDocument/2006/relationships/image" Target="../media/image729.png"/><Relationship Id="rId178" Type="http://schemas.openxmlformats.org/officeDocument/2006/relationships/customXml" Target="../ink/ink6708.xml"/><Relationship Id="rId61" Type="http://schemas.openxmlformats.org/officeDocument/2006/relationships/image" Target="../media/image679.png"/><Relationship Id="rId82" Type="http://schemas.openxmlformats.org/officeDocument/2006/relationships/customXml" Target="../ink/ink6660.xml"/><Relationship Id="rId152" Type="http://schemas.openxmlformats.org/officeDocument/2006/relationships/customXml" Target="../ink/ink6695.xml"/><Relationship Id="rId173" Type="http://schemas.openxmlformats.org/officeDocument/2006/relationships/image" Target="../media/image737.png"/><Relationship Id="rId19" Type="http://schemas.openxmlformats.org/officeDocument/2006/relationships/image" Target="../media/image658.png"/><Relationship Id="rId14" Type="http://schemas.openxmlformats.org/officeDocument/2006/relationships/customXml" Target="../ink/ink6626.xml"/><Relationship Id="rId30" Type="http://schemas.openxmlformats.org/officeDocument/2006/relationships/customXml" Target="../ink/ink6634.xml"/><Relationship Id="rId35" Type="http://schemas.openxmlformats.org/officeDocument/2006/relationships/image" Target="../media/image666.png"/><Relationship Id="rId56" Type="http://schemas.openxmlformats.org/officeDocument/2006/relationships/customXml" Target="../ink/ink6647.xml"/><Relationship Id="rId77" Type="http://schemas.openxmlformats.org/officeDocument/2006/relationships/image" Target="../media/image687.png"/><Relationship Id="rId100" Type="http://schemas.openxmlformats.org/officeDocument/2006/relationships/customXml" Target="../ink/ink6669.xml"/><Relationship Id="rId105" Type="http://schemas.openxmlformats.org/officeDocument/2006/relationships/image" Target="../media/image701.png"/><Relationship Id="rId126" Type="http://schemas.openxmlformats.org/officeDocument/2006/relationships/customXml" Target="../ink/ink6682.xml"/><Relationship Id="rId147" Type="http://schemas.openxmlformats.org/officeDocument/2006/relationships/image" Target="../media/image724.png"/><Relationship Id="rId168" Type="http://schemas.openxmlformats.org/officeDocument/2006/relationships/customXml" Target="../ink/ink6703.xml"/><Relationship Id="rId8" Type="http://schemas.openxmlformats.org/officeDocument/2006/relationships/customXml" Target="../ink/ink6623.xml"/><Relationship Id="rId51" Type="http://schemas.openxmlformats.org/officeDocument/2006/relationships/image" Target="../media/image674.png"/><Relationship Id="rId72" Type="http://schemas.openxmlformats.org/officeDocument/2006/relationships/customXml" Target="../ink/ink6655.xml"/><Relationship Id="rId93" Type="http://schemas.openxmlformats.org/officeDocument/2006/relationships/image" Target="../media/image695.png"/><Relationship Id="rId98" Type="http://schemas.openxmlformats.org/officeDocument/2006/relationships/customXml" Target="../ink/ink6668.xml"/><Relationship Id="rId121" Type="http://schemas.openxmlformats.org/officeDocument/2006/relationships/image" Target="../media/image712.png"/><Relationship Id="rId142" Type="http://schemas.openxmlformats.org/officeDocument/2006/relationships/customXml" Target="../ink/ink6690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642.xml"/><Relationship Id="rId67" Type="http://schemas.openxmlformats.org/officeDocument/2006/relationships/image" Target="../media/image682.png"/><Relationship Id="rId116" Type="http://schemas.openxmlformats.org/officeDocument/2006/relationships/customXml" Target="../ink/ink6677.xml"/><Relationship Id="rId137" Type="http://schemas.openxmlformats.org/officeDocument/2006/relationships/image" Target="../media/image719.png"/><Relationship Id="rId158" Type="http://schemas.openxmlformats.org/officeDocument/2006/relationships/customXml" Target="../ink/ink6698.xml"/><Relationship Id="rId20" Type="http://schemas.openxmlformats.org/officeDocument/2006/relationships/customXml" Target="../ink/ink6629.xml"/><Relationship Id="rId41" Type="http://schemas.openxmlformats.org/officeDocument/2006/relationships/image" Target="../media/image669.png"/><Relationship Id="rId62" Type="http://schemas.openxmlformats.org/officeDocument/2006/relationships/customXml" Target="../ink/ink6650.xml"/><Relationship Id="rId83" Type="http://schemas.openxmlformats.org/officeDocument/2006/relationships/image" Target="../media/image690.png"/><Relationship Id="rId88" Type="http://schemas.openxmlformats.org/officeDocument/2006/relationships/customXml" Target="../ink/ink6663.xml"/><Relationship Id="rId111" Type="http://schemas.openxmlformats.org/officeDocument/2006/relationships/image" Target="../media/image707.png"/><Relationship Id="rId132" Type="http://schemas.openxmlformats.org/officeDocument/2006/relationships/customXml" Target="../ink/ink6685.xml"/><Relationship Id="rId153" Type="http://schemas.openxmlformats.org/officeDocument/2006/relationships/image" Target="../media/image727.png"/><Relationship Id="rId174" Type="http://schemas.openxmlformats.org/officeDocument/2006/relationships/customXml" Target="../ink/ink6706.xml"/><Relationship Id="rId179" Type="http://schemas.openxmlformats.org/officeDocument/2006/relationships/image" Target="../media/image740.png"/><Relationship Id="rId15" Type="http://schemas.openxmlformats.org/officeDocument/2006/relationships/image" Target="../media/image656.png"/><Relationship Id="rId36" Type="http://schemas.openxmlformats.org/officeDocument/2006/relationships/customXml" Target="../ink/ink6637.xml"/><Relationship Id="rId57" Type="http://schemas.openxmlformats.org/officeDocument/2006/relationships/image" Target="../media/image677.png"/><Relationship Id="rId106" Type="http://schemas.openxmlformats.org/officeDocument/2006/relationships/customXml" Target="../ink/ink6672.xml"/><Relationship Id="rId127" Type="http://schemas.openxmlformats.org/officeDocument/2006/relationships/image" Target="../media/image715.png"/><Relationship Id="rId10" Type="http://schemas.openxmlformats.org/officeDocument/2006/relationships/customXml" Target="../ink/ink6624.xml"/><Relationship Id="rId31" Type="http://schemas.openxmlformats.org/officeDocument/2006/relationships/image" Target="../media/image664.png"/><Relationship Id="rId52" Type="http://schemas.openxmlformats.org/officeDocument/2006/relationships/customXml" Target="../ink/ink6645.xml"/><Relationship Id="rId73" Type="http://schemas.openxmlformats.org/officeDocument/2006/relationships/image" Target="../media/image685.png"/><Relationship Id="rId78" Type="http://schemas.openxmlformats.org/officeDocument/2006/relationships/customXml" Target="../ink/ink6658.xml"/><Relationship Id="rId94" Type="http://schemas.openxmlformats.org/officeDocument/2006/relationships/customXml" Target="../ink/ink6666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680.xml"/><Relationship Id="rId143" Type="http://schemas.openxmlformats.org/officeDocument/2006/relationships/image" Target="../media/image722.png"/><Relationship Id="rId148" Type="http://schemas.openxmlformats.org/officeDocument/2006/relationships/customXml" Target="../ink/ink6693.xml"/><Relationship Id="rId164" Type="http://schemas.openxmlformats.org/officeDocument/2006/relationships/customXml" Target="../ink/ink6701.xml"/><Relationship Id="rId169" Type="http://schemas.openxmlformats.org/officeDocument/2006/relationships/image" Target="../media/image735.png"/><Relationship Id="rId4" Type="http://schemas.openxmlformats.org/officeDocument/2006/relationships/customXml" Target="../ink/ink6621.xml"/><Relationship Id="rId9" Type="http://schemas.openxmlformats.org/officeDocument/2006/relationships/image" Target="../media/image653.png"/><Relationship Id="rId180" Type="http://schemas.openxmlformats.org/officeDocument/2006/relationships/customXml" Target="../ink/ink6709.xml"/><Relationship Id="rId26" Type="http://schemas.openxmlformats.org/officeDocument/2006/relationships/customXml" Target="../ink/ink6632.xml"/><Relationship Id="rId47" Type="http://schemas.openxmlformats.org/officeDocument/2006/relationships/image" Target="../media/image672.png"/><Relationship Id="rId68" Type="http://schemas.openxmlformats.org/officeDocument/2006/relationships/customXml" Target="../ink/ink6653.xml"/><Relationship Id="rId89" Type="http://schemas.openxmlformats.org/officeDocument/2006/relationships/image" Target="../media/image693.png"/><Relationship Id="rId112" Type="http://schemas.openxmlformats.org/officeDocument/2006/relationships/customXml" Target="../ink/ink6675.xml"/><Relationship Id="rId133" Type="http://schemas.openxmlformats.org/officeDocument/2006/relationships/image" Target="../media/image717.png"/><Relationship Id="rId154" Type="http://schemas.openxmlformats.org/officeDocument/2006/relationships/customXml" Target="../ink/ink6696.xml"/><Relationship Id="rId175" Type="http://schemas.openxmlformats.org/officeDocument/2006/relationships/image" Target="../media/image738.png"/><Relationship Id="rId16" Type="http://schemas.openxmlformats.org/officeDocument/2006/relationships/customXml" Target="../ink/ink6627.xml"/><Relationship Id="rId37" Type="http://schemas.openxmlformats.org/officeDocument/2006/relationships/image" Target="../media/image667.png"/><Relationship Id="rId58" Type="http://schemas.openxmlformats.org/officeDocument/2006/relationships/customXml" Target="../ink/ink6648.xml"/><Relationship Id="rId79" Type="http://schemas.openxmlformats.org/officeDocument/2006/relationships/image" Target="../media/image688.png"/><Relationship Id="rId102" Type="http://schemas.openxmlformats.org/officeDocument/2006/relationships/customXml" Target="../ink/ink6670.xml"/><Relationship Id="rId123" Type="http://schemas.openxmlformats.org/officeDocument/2006/relationships/image" Target="../media/image713.png"/><Relationship Id="rId144" Type="http://schemas.openxmlformats.org/officeDocument/2006/relationships/customXml" Target="../ink/ink6691.xml"/><Relationship Id="rId90" Type="http://schemas.openxmlformats.org/officeDocument/2006/relationships/customXml" Target="../ink/ink6664.xml"/><Relationship Id="rId165" Type="http://schemas.openxmlformats.org/officeDocument/2006/relationships/image" Target="../media/image733.png"/><Relationship Id="rId27" Type="http://schemas.openxmlformats.org/officeDocument/2006/relationships/image" Target="../media/image662.png"/><Relationship Id="rId48" Type="http://schemas.openxmlformats.org/officeDocument/2006/relationships/customXml" Target="../ink/ink6643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686.xml"/><Relationship Id="rId80" Type="http://schemas.openxmlformats.org/officeDocument/2006/relationships/customXml" Target="../ink/ink6659.xml"/><Relationship Id="rId155" Type="http://schemas.openxmlformats.org/officeDocument/2006/relationships/image" Target="../media/image728.png"/><Relationship Id="rId176" Type="http://schemas.openxmlformats.org/officeDocument/2006/relationships/customXml" Target="../ink/ink6707.xml"/><Relationship Id="rId17" Type="http://schemas.openxmlformats.org/officeDocument/2006/relationships/image" Target="../media/image657.png"/><Relationship Id="rId38" Type="http://schemas.openxmlformats.org/officeDocument/2006/relationships/customXml" Target="../ink/ink6638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24" Type="http://schemas.openxmlformats.org/officeDocument/2006/relationships/customXml" Target="../ink/ink6681.xml"/><Relationship Id="rId70" Type="http://schemas.openxmlformats.org/officeDocument/2006/relationships/customXml" Target="../ink/ink6654.xml"/><Relationship Id="rId91" Type="http://schemas.openxmlformats.org/officeDocument/2006/relationships/image" Target="../media/image694.png"/><Relationship Id="rId145" Type="http://schemas.openxmlformats.org/officeDocument/2006/relationships/image" Target="../media/image723.png"/><Relationship Id="rId166" Type="http://schemas.openxmlformats.org/officeDocument/2006/relationships/customXml" Target="../ink/ink670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633.xml"/><Relationship Id="rId49" Type="http://schemas.openxmlformats.org/officeDocument/2006/relationships/image" Target="../media/image673.png"/><Relationship Id="rId114" Type="http://schemas.openxmlformats.org/officeDocument/2006/relationships/customXml" Target="../ink/ink6676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3.png"/><Relationship Id="rId2" Type="http://schemas.openxmlformats.org/officeDocument/2006/relationships/customXml" Target="../ink/ink6711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20.xml"/><Relationship Id="rId26" Type="http://schemas.openxmlformats.org/officeDocument/2006/relationships/customXml" Target="../ink/ink6724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28.xml"/><Relationship Id="rId7" Type="http://schemas.openxmlformats.org/officeDocument/2006/relationships/image" Target="../media/image745.png"/><Relationship Id="rId2" Type="http://schemas.openxmlformats.org/officeDocument/2006/relationships/customXml" Target="../ink/ink6712.xml"/><Relationship Id="rId16" Type="http://schemas.openxmlformats.org/officeDocument/2006/relationships/customXml" Target="../ink/ink6719.xml"/><Relationship Id="rId20" Type="http://schemas.openxmlformats.org/officeDocument/2006/relationships/customXml" Target="../ink/ink6721.xml"/><Relationship Id="rId29" Type="http://schemas.openxmlformats.org/officeDocument/2006/relationships/image" Target="../media/image756.png"/><Relationship Id="rId41" Type="http://schemas.openxmlformats.org/officeDocument/2006/relationships/image" Target="../media/image7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14.xml"/><Relationship Id="rId11" Type="http://schemas.openxmlformats.org/officeDocument/2006/relationships/image" Target="../media/image747.png"/><Relationship Id="rId24" Type="http://schemas.openxmlformats.org/officeDocument/2006/relationships/customXml" Target="../ink/ink6723.xml"/><Relationship Id="rId32" Type="http://schemas.openxmlformats.org/officeDocument/2006/relationships/customXml" Target="../ink/ink6727.xml"/><Relationship Id="rId37" Type="http://schemas.openxmlformats.org/officeDocument/2006/relationships/image" Target="../media/image760.png"/><Relationship Id="rId40" Type="http://schemas.openxmlformats.org/officeDocument/2006/relationships/customXml" Target="../ink/ink6731.xml"/><Relationship Id="rId5" Type="http://schemas.openxmlformats.org/officeDocument/2006/relationships/image" Target="../media/image744.png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25.xml"/><Relationship Id="rId36" Type="http://schemas.openxmlformats.org/officeDocument/2006/relationships/customXml" Target="../ink/ink6729.xml"/><Relationship Id="rId10" Type="http://schemas.openxmlformats.org/officeDocument/2006/relationships/customXml" Target="../ink/ink6716.xml"/><Relationship Id="rId19" Type="http://schemas.openxmlformats.org/officeDocument/2006/relationships/image" Target="../media/image751.png"/><Relationship Id="rId31" Type="http://schemas.openxmlformats.org/officeDocument/2006/relationships/image" Target="../media/image757.png"/><Relationship Id="rId4" Type="http://schemas.openxmlformats.org/officeDocument/2006/relationships/customXml" Target="../ink/ink6713.xml"/><Relationship Id="rId9" Type="http://schemas.openxmlformats.org/officeDocument/2006/relationships/image" Target="../media/image746.png"/><Relationship Id="rId14" Type="http://schemas.openxmlformats.org/officeDocument/2006/relationships/customXml" Target="../ink/ink6718.xml"/><Relationship Id="rId22" Type="http://schemas.openxmlformats.org/officeDocument/2006/relationships/customXml" Target="../ink/ink6722.xml"/><Relationship Id="rId27" Type="http://schemas.openxmlformats.org/officeDocument/2006/relationships/image" Target="../media/image755.png"/><Relationship Id="rId30" Type="http://schemas.openxmlformats.org/officeDocument/2006/relationships/customXml" Target="../ink/ink6726.xml"/><Relationship Id="rId35" Type="http://schemas.openxmlformats.org/officeDocument/2006/relationships/image" Target="../media/image759.png"/><Relationship Id="rId8" Type="http://schemas.openxmlformats.org/officeDocument/2006/relationships/customXml" Target="../ink/ink6715.xml"/><Relationship Id="rId3" Type="http://schemas.openxmlformats.org/officeDocument/2006/relationships/image" Target="../media/image743.png"/><Relationship Id="rId12" Type="http://schemas.openxmlformats.org/officeDocument/2006/relationships/customXml" Target="../ink/ink6717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730.xml"/></Relationships>
</file>

<file path=ppt/slides/_rels/slide1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40.xml"/><Relationship Id="rId26" Type="http://schemas.openxmlformats.org/officeDocument/2006/relationships/customXml" Target="../ink/ink6744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48.xml"/><Relationship Id="rId42" Type="http://schemas.openxmlformats.org/officeDocument/2006/relationships/customXml" Target="../ink/ink6752.xml"/><Relationship Id="rId47" Type="http://schemas.openxmlformats.org/officeDocument/2006/relationships/image" Target="../media/image765.png"/><Relationship Id="rId7" Type="http://schemas.openxmlformats.org/officeDocument/2006/relationships/image" Target="../media/image745.png"/><Relationship Id="rId2" Type="http://schemas.openxmlformats.org/officeDocument/2006/relationships/customXml" Target="../ink/ink6732.xml"/><Relationship Id="rId16" Type="http://schemas.openxmlformats.org/officeDocument/2006/relationships/customXml" Target="../ink/ink6739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743.xml"/><Relationship Id="rId32" Type="http://schemas.openxmlformats.org/officeDocument/2006/relationships/customXml" Target="../ink/ink6747.xml"/><Relationship Id="rId37" Type="http://schemas.openxmlformats.org/officeDocument/2006/relationships/image" Target="../media/image760.png"/><Relationship Id="rId40" Type="http://schemas.openxmlformats.org/officeDocument/2006/relationships/customXml" Target="../ink/ink6751.xml"/><Relationship Id="rId45" Type="http://schemas.openxmlformats.org/officeDocument/2006/relationships/image" Target="../media/image764.png"/><Relationship Id="rId5" Type="http://schemas.openxmlformats.org/officeDocument/2006/relationships/image" Target="../media/image744.png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45.xml"/><Relationship Id="rId36" Type="http://schemas.openxmlformats.org/officeDocument/2006/relationships/customXml" Target="../ink/ink6749.xml"/><Relationship Id="rId49" Type="http://schemas.openxmlformats.org/officeDocument/2006/relationships/image" Target="../media/image766.png"/><Relationship Id="rId10" Type="http://schemas.openxmlformats.org/officeDocument/2006/relationships/customXml" Target="../ink/ink6736.xml"/><Relationship Id="rId19" Type="http://schemas.openxmlformats.org/officeDocument/2006/relationships/image" Target="../media/image751.png"/><Relationship Id="rId31" Type="http://schemas.openxmlformats.org/officeDocument/2006/relationships/image" Target="../media/image757.png"/><Relationship Id="rId44" Type="http://schemas.openxmlformats.org/officeDocument/2006/relationships/customXml" Target="../ink/ink6753.xml"/><Relationship Id="rId4" Type="http://schemas.openxmlformats.org/officeDocument/2006/relationships/customXml" Target="../ink/ink6733.xml"/><Relationship Id="rId9" Type="http://schemas.openxmlformats.org/officeDocument/2006/relationships/image" Target="../media/image746.png"/><Relationship Id="rId14" Type="http://schemas.openxmlformats.org/officeDocument/2006/relationships/customXml" Target="../ink/ink6738.xml"/><Relationship Id="rId22" Type="http://schemas.openxmlformats.org/officeDocument/2006/relationships/customXml" Target="../ink/ink6742.xml"/><Relationship Id="rId27" Type="http://schemas.openxmlformats.org/officeDocument/2006/relationships/image" Target="../media/image755.png"/><Relationship Id="rId30" Type="http://schemas.openxmlformats.org/officeDocument/2006/relationships/customXml" Target="../ink/ink6746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755.xml"/><Relationship Id="rId8" Type="http://schemas.openxmlformats.org/officeDocument/2006/relationships/customXml" Target="../ink/ink6735.xml"/><Relationship Id="rId3" Type="http://schemas.openxmlformats.org/officeDocument/2006/relationships/image" Target="../media/image743.png"/><Relationship Id="rId12" Type="http://schemas.openxmlformats.org/officeDocument/2006/relationships/customXml" Target="../ink/ink6737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750.xml"/><Relationship Id="rId46" Type="http://schemas.openxmlformats.org/officeDocument/2006/relationships/customXml" Target="../ink/ink6754.xml"/><Relationship Id="rId20" Type="http://schemas.openxmlformats.org/officeDocument/2006/relationships/customXml" Target="../ink/ink6741.xml"/><Relationship Id="rId41" Type="http://schemas.openxmlformats.org/officeDocument/2006/relationships/image" Target="../media/image7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34.xml"/></Relationships>
</file>

<file path=ppt/slides/_rels/slide1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64.xml"/><Relationship Id="rId26" Type="http://schemas.openxmlformats.org/officeDocument/2006/relationships/customXml" Target="../ink/ink6768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72.xml"/><Relationship Id="rId42" Type="http://schemas.openxmlformats.org/officeDocument/2006/relationships/customXml" Target="../ink/ink6776.xml"/><Relationship Id="rId47" Type="http://schemas.openxmlformats.org/officeDocument/2006/relationships/image" Target="../media/image765.png"/><Relationship Id="rId50" Type="http://schemas.openxmlformats.org/officeDocument/2006/relationships/customXml" Target="../ink/ink6780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2" Type="http://schemas.openxmlformats.org/officeDocument/2006/relationships/customXml" Target="../ink/ink6756.xml"/><Relationship Id="rId16" Type="http://schemas.openxmlformats.org/officeDocument/2006/relationships/customXml" Target="../ink/ink6763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767.xml"/><Relationship Id="rId32" Type="http://schemas.openxmlformats.org/officeDocument/2006/relationships/customXml" Target="../ink/ink6771.xml"/><Relationship Id="rId37" Type="http://schemas.openxmlformats.org/officeDocument/2006/relationships/image" Target="../media/image760.png"/><Relationship Id="rId40" Type="http://schemas.openxmlformats.org/officeDocument/2006/relationships/customXml" Target="../ink/ink6775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" Type="http://schemas.openxmlformats.org/officeDocument/2006/relationships/image" Target="../media/image744.png"/><Relationship Id="rId10" Type="http://schemas.openxmlformats.org/officeDocument/2006/relationships/customXml" Target="../ink/ink6760.xml"/><Relationship Id="rId19" Type="http://schemas.openxmlformats.org/officeDocument/2006/relationships/image" Target="../media/image751.png"/><Relationship Id="rId31" Type="http://schemas.openxmlformats.org/officeDocument/2006/relationships/image" Target="../media/image757.png"/><Relationship Id="rId44" Type="http://schemas.openxmlformats.org/officeDocument/2006/relationships/customXml" Target="../ink/ink6777.xml"/><Relationship Id="rId52" Type="http://schemas.openxmlformats.org/officeDocument/2006/relationships/customXml" Target="../ink/ink6781.xml"/><Relationship Id="rId4" Type="http://schemas.openxmlformats.org/officeDocument/2006/relationships/customXml" Target="../ink/ink6757.xml"/><Relationship Id="rId9" Type="http://schemas.openxmlformats.org/officeDocument/2006/relationships/image" Target="../media/image746.png"/><Relationship Id="rId14" Type="http://schemas.openxmlformats.org/officeDocument/2006/relationships/customXml" Target="../ink/ink6762.xml"/><Relationship Id="rId22" Type="http://schemas.openxmlformats.org/officeDocument/2006/relationships/customXml" Target="../ink/ink6766.xml"/><Relationship Id="rId27" Type="http://schemas.openxmlformats.org/officeDocument/2006/relationships/image" Target="../media/image755.png"/><Relationship Id="rId30" Type="http://schemas.openxmlformats.org/officeDocument/2006/relationships/customXml" Target="../ink/ink6770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779.xml"/><Relationship Id="rId8" Type="http://schemas.openxmlformats.org/officeDocument/2006/relationships/customXml" Target="../ink/ink6759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761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774.xml"/><Relationship Id="rId46" Type="http://schemas.openxmlformats.org/officeDocument/2006/relationships/customXml" Target="../ink/ink6778.xml"/><Relationship Id="rId20" Type="http://schemas.openxmlformats.org/officeDocument/2006/relationships/customXml" Target="../ink/ink6765.xml"/><Relationship Id="rId41" Type="http://schemas.openxmlformats.org/officeDocument/2006/relationships/image" Target="../media/image762.png"/><Relationship Id="rId54" Type="http://schemas.openxmlformats.org/officeDocument/2006/relationships/customXml" Target="../ink/ink67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58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69.xml"/><Relationship Id="rId36" Type="http://schemas.openxmlformats.org/officeDocument/2006/relationships/customXml" Target="../ink/ink6773.xml"/><Relationship Id="rId49" Type="http://schemas.openxmlformats.org/officeDocument/2006/relationships/image" Target="../media/image766.png"/></Relationships>
</file>

<file path=ppt/slides/_rels/slide1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91.xml"/><Relationship Id="rId26" Type="http://schemas.openxmlformats.org/officeDocument/2006/relationships/customXml" Target="../ink/ink6795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99.xml"/><Relationship Id="rId42" Type="http://schemas.openxmlformats.org/officeDocument/2006/relationships/customXml" Target="../ink/ink6803.xml"/><Relationship Id="rId47" Type="http://schemas.openxmlformats.org/officeDocument/2006/relationships/image" Target="../media/image765.png"/><Relationship Id="rId50" Type="http://schemas.openxmlformats.org/officeDocument/2006/relationships/customXml" Target="../ink/ink6807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2" Type="http://schemas.openxmlformats.org/officeDocument/2006/relationships/customXml" Target="../ink/ink6783.xml"/><Relationship Id="rId16" Type="http://schemas.openxmlformats.org/officeDocument/2006/relationships/customXml" Target="../ink/ink6790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794.xml"/><Relationship Id="rId32" Type="http://schemas.openxmlformats.org/officeDocument/2006/relationships/customXml" Target="../ink/ink6798.xml"/><Relationship Id="rId37" Type="http://schemas.openxmlformats.org/officeDocument/2006/relationships/image" Target="../media/image760.png"/><Relationship Id="rId40" Type="http://schemas.openxmlformats.org/officeDocument/2006/relationships/customXml" Target="../ink/ink6802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811.xml"/><Relationship Id="rId5" Type="http://schemas.openxmlformats.org/officeDocument/2006/relationships/image" Target="../media/image744.png"/><Relationship Id="rId19" Type="http://schemas.openxmlformats.org/officeDocument/2006/relationships/image" Target="../media/image751.png"/><Relationship Id="rId4" Type="http://schemas.openxmlformats.org/officeDocument/2006/relationships/customXml" Target="../ink/ink6784.xml"/><Relationship Id="rId9" Type="http://schemas.openxmlformats.org/officeDocument/2006/relationships/image" Target="../media/image746.png"/><Relationship Id="rId14" Type="http://schemas.openxmlformats.org/officeDocument/2006/relationships/customXml" Target="../ink/ink6789.xml"/><Relationship Id="rId22" Type="http://schemas.openxmlformats.org/officeDocument/2006/relationships/customXml" Target="../ink/ink6793.xml"/><Relationship Id="rId27" Type="http://schemas.openxmlformats.org/officeDocument/2006/relationships/image" Target="../media/image755.png"/><Relationship Id="rId30" Type="http://schemas.openxmlformats.org/officeDocument/2006/relationships/customXml" Target="../ink/ink6797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06.xml"/><Relationship Id="rId56" Type="http://schemas.openxmlformats.org/officeDocument/2006/relationships/customXml" Target="../ink/ink6810.xml"/><Relationship Id="rId8" Type="http://schemas.openxmlformats.org/officeDocument/2006/relationships/customXml" Target="../ink/ink6786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788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801.xml"/><Relationship Id="rId46" Type="http://schemas.openxmlformats.org/officeDocument/2006/relationships/customXml" Target="../ink/ink6805.xml"/><Relationship Id="rId59" Type="http://schemas.openxmlformats.org/officeDocument/2006/relationships/image" Target="../media/image771.png"/><Relationship Id="rId20" Type="http://schemas.openxmlformats.org/officeDocument/2006/relationships/customXml" Target="../ink/ink6792.xml"/><Relationship Id="rId41" Type="http://schemas.openxmlformats.org/officeDocument/2006/relationships/image" Target="../media/image762.png"/><Relationship Id="rId54" Type="http://schemas.openxmlformats.org/officeDocument/2006/relationships/customXml" Target="../ink/ink68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85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96.xml"/><Relationship Id="rId36" Type="http://schemas.openxmlformats.org/officeDocument/2006/relationships/customXml" Target="../ink/ink6800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787.xml"/><Relationship Id="rId31" Type="http://schemas.openxmlformats.org/officeDocument/2006/relationships/image" Target="../media/image757.png"/><Relationship Id="rId44" Type="http://schemas.openxmlformats.org/officeDocument/2006/relationships/customXml" Target="../ink/ink6804.xml"/><Relationship Id="rId52" Type="http://schemas.openxmlformats.org/officeDocument/2006/relationships/customXml" Target="../ink/ink6808.xml"/></Relationships>
</file>

<file path=ppt/slides/_rels/slide1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820.xml"/><Relationship Id="rId26" Type="http://schemas.openxmlformats.org/officeDocument/2006/relationships/customXml" Target="../ink/ink6824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828.xml"/><Relationship Id="rId42" Type="http://schemas.openxmlformats.org/officeDocument/2006/relationships/customXml" Target="../ink/ink6832.xml"/><Relationship Id="rId47" Type="http://schemas.openxmlformats.org/officeDocument/2006/relationships/image" Target="../media/image765.png"/><Relationship Id="rId50" Type="http://schemas.openxmlformats.org/officeDocument/2006/relationships/customXml" Target="../ink/ink6836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2" Type="http://schemas.openxmlformats.org/officeDocument/2006/relationships/customXml" Target="../ink/ink6812.xml"/><Relationship Id="rId16" Type="http://schemas.openxmlformats.org/officeDocument/2006/relationships/customXml" Target="../ink/ink6819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823.xml"/><Relationship Id="rId32" Type="http://schemas.openxmlformats.org/officeDocument/2006/relationships/customXml" Target="../ink/ink6827.xml"/><Relationship Id="rId37" Type="http://schemas.openxmlformats.org/officeDocument/2006/relationships/image" Target="../media/image760.png"/><Relationship Id="rId40" Type="http://schemas.openxmlformats.org/officeDocument/2006/relationships/customXml" Target="../ink/ink6831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840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818.xml"/><Relationship Id="rId22" Type="http://schemas.openxmlformats.org/officeDocument/2006/relationships/customXml" Target="../ink/ink6822.xml"/><Relationship Id="rId27" Type="http://schemas.openxmlformats.org/officeDocument/2006/relationships/image" Target="../media/image755.png"/><Relationship Id="rId30" Type="http://schemas.openxmlformats.org/officeDocument/2006/relationships/customXml" Target="../ink/ink6826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35.xml"/><Relationship Id="rId56" Type="http://schemas.openxmlformats.org/officeDocument/2006/relationships/customXml" Target="../ink/ink6839.xml"/><Relationship Id="rId8" Type="http://schemas.openxmlformats.org/officeDocument/2006/relationships/customXml" Target="../ink/ink6815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817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830.xml"/><Relationship Id="rId46" Type="http://schemas.openxmlformats.org/officeDocument/2006/relationships/customXml" Target="../ink/ink6834.xml"/><Relationship Id="rId59" Type="http://schemas.openxmlformats.org/officeDocument/2006/relationships/image" Target="../media/image771.png"/><Relationship Id="rId20" Type="http://schemas.openxmlformats.org/officeDocument/2006/relationships/customXml" Target="../ink/ink6821.xml"/><Relationship Id="rId41" Type="http://schemas.openxmlformats.org/officeDocument/2006/relationships/image" Target="../media/image762.png"/><Relationship Id="rId54" Type="http://schemas.openxmlformats.org/officeDocument/2006/relationships/customXml" Target="../ink/ink68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14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825.xml"/><Relationship Id="rId36" Type="http://schemas.openxmlformats.org/officeDocument/2006/relationships/customXml" Target="../ink/ink6829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816.xml"/><Relationship Id="rId31" Type="http://schemas.openxmlformats.org/officeDocument/2006/relationships/image" Target="../media/image757.png"/><Relationship Id="rId44" Type="http://schemas.openxmlformats.org/officeDocument/2006/relationships/customXml" Target="../ink/ink6833.xml"/><Relationship Id="rId52" Type="http://schemas.openxmlformats.org/officeDocument/2006/relationships/customXml" Target="../ink/ink6837.xml"/><Relationship Id="rId60" Type="http://schemas.openxmlformats.org/officeDocument/2006/relationships/customXml" Target="../ink/ink6841.xml"/><Relationship Id="rId4" Type="http://schemas.openxmlformats.org/officeDocument/2006/relationships/customXml" Target="../ink/ink6813.xml"/><Relationship Id="rId9" Type="http://schemas.openxmlformats.org/officeDocument/2006/relationships/image" Target="../media/image746.png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249.xml"/><Relationship Id="rId26" Type="http://schemas.openxmlformats.org/officeDocument/2006/relationships/customXml" Target="../ink/ink253.xml"/><Relationship Id="rId21" Type="http://schemas.openxmlformats.org/officeDocument/2006/relationships/image" Target="../media/image76.png"/><Relationship Id="rId34" Type="http://schemas.openxmlformats.org/officeDocument/2006/relationships/customXml" Target="../ink/ink257.xml"/><Relationship Id="rId7" Type="http://schemas.openxmlformats.org/officeDocument/2006/relationships/image" Target="../media/image69.png"/><Relationship Id="rId12" Type="http://schemas.openxmlformats.org/officeDocument/2006/relationships/customXml" Target="../ink/ink246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2" Type="http://schemas.openxmlformats.org/officeDocument/2006/relationships/customXml" Target="../ink/ink241.xml"/><Relationship Id="rId16" Type="http://schemas.openxmlformats.org/officeDocument/2006/relationships/customXml" Target="../ink/ink248.xml"/><Relationship Id="rId20" Type="http://schemas.openxmlformats.org/officeDocument/2006/relationships/customXml" Target="../ink/ink250.xml"/><Relationship Id="rId29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.xml"/><Relationship Id="rId11" Type="http://schemas.openxmlformats.org/officeDocument/2006/relationships/image" Target="../media/image71.png"/><Relationship Id="rId24" Type="http://schemas.openxmlformats.org/officeDocument/2006/relationships/customXml" Target="../ink/ink252.xml"/><Relationship Id="rId32" Type="http://schemas.openxmlformats.org/officeDocument/2006/relationships/customXml" Target="../ink/ink256.xml"/><Relationship Id="rId37" Type="http://schemas.openxmlformats.org/officeDocument/2006/relationships/image" Target="../media/image84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254.xml"/><Relationship Id="rId36" Type="http://schemas.openxmlformats.org/officeDocument/2006/relationships/customXml" Target="../ink/ink258.xml"/><Relationship Id="rId10" Type="http://schemas.openxmlformats.org/officeDocument/2006/relationships/customXml" Target="../ink/ink245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42.xml"/><Relationship Id="rId9" Type="http://schemas.openxmlformats.org/officeDocument/2006/relationships/image" Target="../media/image70.png"/><Relationship Id="rId14" Type="http://schemas.openxmlformats.org/officeDocument/2006/relationships/customXml" Target="../ink/ink247.xml"/><Relationship Id="rId22" Type="http://schemas.openxmlformats.org/officeDocument/2006/relationships/customXml" Target="../ink/ink251.xml"/><Relationship Id="rId27" Type="http://schemas.openxmlformats.org/officeDocument/2006/relationships/image" Target="../media/image79.png"/><Relationship Id="rId30" Type="http://schemas.openxmlformats.org/officeDocument/2006/relationships/customXml" Target="../ink/ink255.xml"/><Relationship Id="rId35" Type="http://schemas.openxmlformats.org/officeDocument/2006/relationships/image" Target="../media/image83.png"/><Relationship Id="rId8" Type="http://schemas.openxmlformats.org/officeDocument/2006/relationships/customXml" Target="../ink/ink244.xml"/><Relationship Id="rId3" Type="http://schemas.openxmlformats.org/officeDocument/2006/relationships/image" Target="../media/image67.png"/></Relationships>
</file>

<file path=ppt/slides/_rels/slide1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850.xml"/><Relationship Id="rId26" Type="http://schemas.openxmlformats.org/officeDocument/2006/relationships/customXml" Target="../ink/ink6854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858.xml"/><Relationship Id="rId42" Type="http://schemas.openxmlformats.org/officeDocument/2006/relationships/customXml" Target="../ink/ink6862.xml"/><Relationship Id="rId47" Type="http://schemas.openxmlformats.org/officeDocument/2006/relationships/image" Target="../media/image765.png"/><Relationship Id="rId50" Type="http://schemas.openxmlformats.org/officeDocument/2006/relationships/customXml" Target="../ink/ink6866.xml"/><Relationship Id="rId55" Type="http://schemas.openxmlformats.org/officeDocument/2006/relationships/image" Target="../media/image769.png"/><Relationship Id="rId63" Type="http://schemas.openxmlformats.org/officeDocument/2006/relationships/image" Target="../media/image773.png"/><Relationship Id="rId7" Type="http://schemas.openxmlformats.org/officeDocument/2006/relationships/image" Target="../media/image745.png"/><Relationship Id="rId2" Type="http://schemas.openxmlformats.org/officeDocument/2006/relationships/customXml" Target="../ink/ink6842.xml"/><Relationship Id="rId16" Type="http://schemas.openxmlformats.org/officeDocument/2006/relationships/customXml" Target="../ink/ink6849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853.xml"/><Relationship Id="rId32" Type="http://schemas.openxmlformats.org/officeDocument/2006/relationships/customXml" Target="../ink/ink6857.xml"/><Relationship Id="rId37" Type="http://schemas.openxmlformats.org/officeDocument/2006/relationships/image" Target="../media/image760.png"/><Relationship Id="rId40" Type="http://schemas.openxmlformats.org/officeDocument/2006/relationships/customXml" Target="../ink/ink6861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870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848.xml"/><Relationship Id="rId22" Type="http://schemas.openxmlformats.org/officeDocument/2006/relationships/customXml" Target="../ink/ink6852.xml"/><Relationship Id="rId27" Type="http://schemas.openxmlformats.org/officeDocument/2006/relationships/image" Target="../media/image755.png"/><Relationship Id="rId30" Type="http://schemas.openxmlformats.org/officeDocument/2006/relationships/customXml" Target="../ink/ink6856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65.xml"/><Relationship Id="rId56" Type="http://schemas.openxmlformats.org/officeDocument/2006/relationships/customXml" Target="../ink/ink6869.xml"/><Relationship Id="rId8" Type="http://schemas.openxmlformats.org/officeDocument/2006/relationships/customXml" Target="../ink/ink6845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847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860.xml"/><Relationship Id="rId46" Type="http://schemas.openxmlformats.org/officeDocument/2006/relationships/customXml" Target="../ink/ink6864.xml"/><Relationship Id="rId59" Type="http://schemas.openxmlformats.org/officeDocument/2006/relationships/image" Target="../media/image771.png"/><Relationship Id="rId20" Type="http://schemas.openxmlformats.org/officeDocument/2006/relationships/customXml" Target="../ink/ink6851.xml"/><Relationship Id="rId41" Type="http://schemas.openxmlformats.org/officeDocument/2006/relationships/image" Target="../media/image762.png"/><Relationship Id="rId54" Type="http://schemas.openxmlformats.org/officeDocument/2006/relationships/customXml" Target="../ink/ink6868.xml"/><Relationship Id="rId62" Type="http://schemas.openxmlformats.org/officeDocument/2006/relationships/customXml" Target="../ink/ink68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44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855.xml"/><Relationship Id="rId36" Type="http://schemas.openxmlformats.org/officeDocument/2006/relationships/customXml" Target="../ink/ink6859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846.xml"/><Relationship Id="rId31" Type="http://schemas.openxmlformats.org/officeDocument/2006/relationships/image" Target="../media/image757.png"/><Relationship Id="rId44" Type="http://schemas.openxmlformats.org/officeDocument/2006/relationships/customXml" Target="../ink/ink6863.xml"/><Relationship Id="rId52" Type="http://schemas.openxmlformats.org/officeDocument/2006/relationships/customXml" Target="../ink/ink6867.xml"/><Relationship Id="rId60" Type="http://schemas.openxmlformats.org/officeDocument/2006/relationships/customXml" Target="../ink/ink6871.xml"/><Relationship Id="rId4" Type="http://schemas.openxmlformats.org/officeDocument/2006/relationships/customXml" Target="../ink/ink6843.xml"/><Relationship Id="rId9" Type="http://schemas.openxmlformats.org/officeDocument/2006/relationships/image" Target="../media/image746.png"/></Relationships>
</file>

<file path=ppt/slides/_rels/slide1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85.xml"/><Relationship Id="rId21" Type="http://schemas.openxmlformats.org/officeDocument/2006/relationships/image" Target="../media/image752.png"/><Relationship Id="rId34" Type="http://schemas.openxmlformats.org/officeDocument/2006/relationships/customXml" Target="../ink/ink6889.xml"/><Relationship Id="rId42" Type="http://schemas.openxmlformats.org/officeDocument/2006/relationships/customXml" Target="../ink/ink6893.xml"/><Relationship Id="rId47" Type="http://schemas.openxmlformats.org/officeDocument/2006/relationships/image" Target="../media/image765.png"/><Relationship Id="rId50" Type="http://schemas.openxmlformats.org/officeDocument/2006/relationships/customXml" Target="../ink/ink6897.xml"/><Relationship Id="rId55" Type="http://schemas.openxmlformats.org/officeDocument/2006/relationships/image" Target="../media/image769.png"/><Relationship Id="rId63" Type="http://schemas.openxmlformats.org/officeDocument/2006/relationships/image" Target="../media/image773.png"/><Relationship Id="rId7" Type="http://schemas.openxmlformats.org/officeDocument/2006/relationships/image" Target="../media/image745.png"/><Relationship Id="rId2" Type="http://schemas.openxmlformats.org/officeDocument/2006/relationships/customXml" Target="../ink/ink6873.xml"/><Relationship Id="rId16" Type="http://schemas.openxmlformats.org/officeDocument/2006/relationships/customXml" Target="../ink/ink6880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884.xml"/><Relationship Id="rId32" Type="http://schemas.openxmlformats.org/officeDocument/2006/relationships/customXml" Target="../ink/ink6888.xml"/><Relationship Id="rId37" Type="http://schemas.openxmlformats.org/officeDocument/2006/relationships/image" Target="../media/image760.png"/><Relationship Id="rId40" Type="http://schemas.openxmlformats.org/officeDocument/2006/relationships/customXml" Target="../ink/ink6892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901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879.xml"/><Relationship Id="rId22" Type="http://schemas.openxmlformats.org/officeDocument/2006/relationships/customXml" Target="../ink/ink6883.xml"/><Relationship Id="rId27" Type="http://schemas.openxmlformats.org/officeDocument/2006/relationships/image" Target="../media/image755.png"/><Relationship Id="rId30" Type="http://schemas.openxmlformats.org/officeDocument/2006/relationships/customXml" Target="../ink/ink6887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96.xml"/><Relationship Id="rId56" Type="http://schemas.openxmlformats.org/officeDocument/2006/relationships/customXml" Target="../ink/ink6900.xml"/><Relationship Id="rId64" Type="http://schemas.openxmlformats.org/officeDocument/2006/relationships/customXml" Target="../ink/ink6904.xml"/><Relationship Id="rId8" Type="http://schemas.openxmlformats.org/officeDocument/2006/relationships/customXml" Target="../ink/ink6876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878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891.xml"/><Relationship Id="rId46" Type="http://schemas.openxmlformats.org/officeDocument/2006/relationships/customXml" Target="../ink/ink6895.xml"/><Relationship Id="rId59" Type="http://schemas.openxmlformats.org/officeDocument/2006/relationships/image" Target="../media/image771.png"/><Relationship Id="rId20" Type="http://schemas.openxmlformats.org/officeDocument/2006/relationships/customXml" Target="../ink/ink6882.xml"/><Relationship Id="rId41" Type="http://schemas.openxmlformats.org/officeDocument/2006/relationships/image" Target="../media/image762.png"/><Relationship Id="rId54" Type="http://schemas.openxmlformats.org/officeDocument/2006/relationships/customXml" Target="../ink/ink6899.xml"/><Relationship Id="rId62" Type="http://schemas.openxmlformats.org/officeDocument/2006/relationships/customXml" Target="../ink/ink69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75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886.xml"/><Relationship Id="rId36" Type="http://schemas.openxmlformats.org/officeDocument/2006/relationships/customXml" Target="../ink/ink6890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877.xml"/><Relationship Id="rId31" Type="http://schemas.openxmlformats.org/officeDocument/2006/relationships/image" Target="../media/image757.png"/><Relationship Id="rId44" Type="http://schemas.openxmlformats.org/officeDocument/2006/relationships/customXml" Target="../ink/ink6894.xml"/><Relationship Id="rId52" Type="http://schemas.openxmlformats.org/officeDocument/2006/relationships/customXml" Target="../ink/ink6898.xml"/><Relationship Id="rId60" Type="http://schemas.openxmlformats.org/officeDocument/2006/relationships/customXml" Target="../ink/ink6902.xml"/><Relationship Id="rId65" Type="http://schemas.openxmlformats.org/officeDocument/2006/relationships/image" Target="../media/image774.png"/><Relationship Id="rId4" Type="http://schemas.openxmlformats.org/officeDocument/2006/relationships/customXml" Target="../ink/ink6874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881.xml"/><Relationship Id="rId39" Type="http://schemas.openxmlformats.org/officeDocument/2006/relationships/image" Target="../media/image761.png"/></Relationships>
</file>

<file path=ppt/slides/_rels/slide1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17.xml"/><Relationship Id="rId21" Type="http://schemas.openxmlformats.org/officeDocument/2006/relationships/image" Target="../media/image752.png"/><Relationship Id="rId34" Type="http://schemas.openxmlformats.org/officeDocument/2006/relationships/customXml" Target="../ink/ink6921.xml"/><Relationship Id="rId42" Type="http://schemas.openxmlformats.org/officeDocument/2006/relationships/customXml" Target="../ink/ink6925.xml"/><Relationship Id="rId47" Type="http://schemas.openxmlformats.org/officeDocument/2006/relationships/image" Target="../media/image765.png"/><Relationship Id="rId50" Type="http://schemas.openxmlformats.org/officeDocument/2006/relationships/customXml" Target="../ink/ink6929.xml"/><Relationship Id="rId55" Type="http://schemas.openxmlformats.org/officeDocument/2006/relationships/image" Target="../media/image769.png"/><Relationship Id="rId63" Type="http://schemas.openxmlformats.org/officeDocument/2006/relationships/image" Target="../media/image773.png"/><Relationship Id="rId7" Type="http://schemas.openxmlformats.org/officeDocument/2006/relationships/image" Target="../media/image745.png"/><Relationship Id="rId2" Type="http://schemas.openxmlformats.org/officeDocument/2006/relationships/customXml" Target="../ink/ink6905.xml"/><Relationship Id="rId16" Type="http://schemas.openxmlformats.org/officeDocument/2006/relationships/customXml" Target="../ink/ink6912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916.xml"/><Relationship Id="rId32" Type="http://schemas.openxmlformats.org/officeDocument/2006/relationships/customXml" Target="../ink/ink6920.xml"/><Relationship Id="rId37" Type="http://schemas.openxmlformats.org/officeDocument/2006/relationships/image" Target="../media/image760.png"/><Relationship Id="rId40" Type="http://schemas.openxmlformats.org/officeDocument/2006/relationships/customXml" Target="../ink/ink6924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933.xml"/><Relationship Id="rId66" Type="http://schemas.openxmlformats.org/officeDocument/2006/relationships/customXml" Target="../ink/ink6937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911.xml"/><Relationship Id="rId22" Type="http://schemas.openxmlformats.org/officeDocument/2006/relationships/customXml" Target="../ink/ink6915.xml"/><Relationship Id="rId27" Type="http://schemas.openxmlformats.org/officeDocument/2006/relationships/image" Target="../media/image755.png"/><Relationship Id="rId30" Type="http://schemas.openxmlformats.org/officeDocument/2006/relationships/customXml" Target="../ink/ink6919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928.xml"/><Relationship Id="rId56" Type="http://schemas.openxmlformats.org/officeDocument/2006/relationships/customXml" Target="../ink/ink6932.xml"/><Relationship Id="rId64" Type="http://schemas.openxmlformats.org/officeDocument/2006/relationships/customXml" Target="../ink/ink6936.xml"/><Relationship Id="rId8" Type="http://schemas.openxmlformats.org/officeDocument/2006/relationships/customXml" Target="../ink/ink6908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910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923.xml"/><Relationship Id="rId46" Type="http://schemas.openxmlformats.org/officeDocument/2006/relationships/customXml" Target="../ink/ink6927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6914.xml"/><Relationship Id="rId41" Type="http://schemas.openxmlformats.org/officeDocument/2006/relationships/image" Target="../media/image762.png"/><Relationship Id="rId54" Type="http://schemas.openxmlformats.org/officeDocument/2006/relationships/customXml" Target="../ink/ink6931.xml"/><Relationship Id="rId62" Type="http://schemas.openxmlformats.org/officeDocument/2006/relationships/customXml" Target="../ink/ink69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07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918.xml"/><Relationship Id="rId36" Type="http://schemas.openxmlformats.org/officeDocument/2006/relationships/customXml" Target="../ink/ink6922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909.xml"/><Relationship Id="rId31" Type="http://schemas.openxmlformats.org/officeDocument/2006/relationships/image" Target="../media/image757.png"/><Relationship Id="rId44" Type="http://schemas.openxmlformats.org/officeDocument/2006/relationships/customXml" Target="../ink/ink6926.xml"/><Relationship Id="rId52" Type="http://schemas.openxmlformats.org/officeDocument/2006/relationships/customXml" Target="../ink/ink6930.xml"/><Relationship Id="rId60" Type="http://schemas.openxmlformats.org/officeDocument/2006/relationships/customXml" Target="../ink/ink6934.xml"/><Relationship Id="rId65" Type="http://schemas.openxmlformats.org/officeDocument/2006/relationships/image" Target="../media/image774.png"/><Relationship Id="rId4" Type="http://schemas.openxmlformats.org/officeDocument/2006/relationships/customXml" Target="../ink/ink6906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913.xml"/><Relationship Id="rId39" Type="http://schemas.openxmlformats.org/officeDocument/2006/relationships/image" Target="../media/image761.png"/></Relationships>
</file>

<file path=ppt/slides/_rels/slide1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50.xml"/><Relationship Id="rId21" Type="http://schemas.openxmlformats.org/officeDocument/2006/relationships/image" Target="../media/image752.png"/><Relationship Id="rId42" Type="http://schemas.openxmlformats.org/officeDocument/2006/relationships/customXml" Target="../ink/ink6958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6971.xml"/><Relationship Id="rId2" Type="http://schemas.openxmlformats.org/officeDocument/2006/relationships/customXml" Target="../ink/ink6938.xml"/><Relationship Id="rId16" Type="http://schemas.openxmlformats.org/officeDocument/2006/relationships/customXml" Target="../ink/ink6945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949.xml"/><Relationship Id="rId32" Type="http://schemas.openxmlformats.org/officeDocument/2006/relationships/customXml" Target="../ink/ink6953.xml"/><Relationship Id="rId37" Type="http://schemas.openxmlformats.org/officeDocument/2006/relationships/image" Target="../media/image760.png"/><Relationship Id="rId40" Type="http://schemas.openxmlformats.org/officeDocument/2006/relationships/customXml" Target="../ink/ink6957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966.xml"/><Relationship Id="rId66" Type="http://schemas.openxmlformats.org/officeDocument/2006/relationships/customXml" Target="../ink/ink6970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944.xml"/><Relationship Id="rId22" Type="http://schemas.openxmlformats.org/officeDocument/2006/relationships/customXml" Target="../ink/ink6948.xml"/><Relationship Id="rId27" Type="http://schemas.openxmlformats.org/officeDocument/2006/relationships/image" Target="../media/image755.png"/><Relationship Id="rId30" Type="http://schemas.openxmlformats.org/officeDocument/2006/relationships/customXml" Target="../ink/ink6952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961.xml"/><Relationship Id="rId56" Type="http://schemas.openxmlformats.org/officeDocument/2006/relationships/customXml" Target="../ink/ink6965.xml"/><Relationship Id="rId64" Type="http://schemas.openxmlformats.org/officeDocument/2006/relationships/customXml" Target="../ink/ink6969.xml"/><Relationship Id="rId69" Type="http://schemas.openxmlformats.org/officeDocument/2006/relationships/image" Target="../media/image776.png"/><Relationship Id="rId8" Type="http://schemas.openxmlformats.org/officeDocument/2006/relationships/customXml" Target="../ink/ink6941.xml"/><Relationship Id="rId51" Type="http://schemas.openxmlformats.org/officeDocument/2006/relationships/image" Target="../media/image767.png"/><Relationship Id="rId72" Type="http://schemas.openxmlformats.org/officeDocument/2006/relationships/customXml" Target="../ink/ink6973.xml"/><Relationship Id="rId3" Type="http://schemas.openxmlformats.org/officeDocument/2006/relationships/image" Target="../media/image743.png"/><Relationship Id="rId12" Type="http://schemas.openxmlformats.org/officeDocument/2006/relationships/customXml" Target="../ink/ink6943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956.xml"/><Relationship Id="rId46" Type="http://schemas.openxmlformats.org/officeDocument/2006/relationships/customXml" Target="../ink/ink6960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6947.xml"/><Relationship Id="rId41" Type="http://schemas.openxmlformats.org/officeDocument/2006/relationships/image" Target="../media/image762.png"/><Relationship Id="rId54" Type="http://schemas.openxmlformats.org/officeDocument/2006/relationships/customXml" Target="../ink/ink6964.xml"/><Relationship Id="rId62" Type="http://schemas.openxmlformats.org/officeDocument/2006/relationships/customXml" Target="../ink/ink6968.xml"/><Relationship Id="rId70" Type="http://schemas.openxmlformats.org/officeDocument/2006/relationships/customXml" Target="../ink/ink69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40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951.xml"/><Relationship Id="rId36" Type="http://schemas.openxmlformats.org/officeDocument/2006/relationships/customXml" Target="../ink/ink6955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942.xml"/><Relationship Id="rId31" Type="http://schemas.openxmlformats.org/officeDocument/2006/relationships/image" Target="../media/image757.png"/><Relationship Id="rId44" Type="http://schemas.openxmlformats.org/officeDocument/2006/relationships/customXml" Target="../ink/ink6959.xml"/><Relationship Id="rId52" Type="http://schemas.openxmlformats.org/officeDocument/2006/relationships/customXml" Target="../ink/ink6963.xml"/><Relationship Id="rId60" Type="http://schemas.openxmlformats.org/officeDocument/2006/relationships/customXml" Target="../ink/ink6967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4" Type="http://schemas.openxmlformats.org/officeDocument/2006/relationships/customXml" Target="../ink/ink6939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946.xml"/><Relationship Id="rId39" Type="http://schemas.openxmlformats.org/officeDocument/2006/relationships/image" Target="../media/image761.png"/><Relationship Id="rId34" Type="http://schemas.openxmlformats.org/officeDocument/2006/relationships/customXml" Target="../ink/ink6954.xml"/><Relationship Id="rId50" Type="http://schemas.openxmlformats.org/officeDocument/2006/relationships/customXml" Target="../ink/ink6962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/Relationships>
</file>

<file path=ppt/slides/_rels/slide1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86.xml"/><Relationship Id="rId21" Type="http://schemas.openxmlformats.org/officeDocument/2006/relationships/image" Target="../media/image752.png"/><Relationship Id="rId42" Type="http://schemas.openxmlformats.org/officeDocument/2006/relationships/customXml" Target="../ink/ink6994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7007.xml"/><Relationship Id="rId2" Type="http://schemas.openxmlformats.org/officeDocument/2006/relationships/customXml" Target="../ink/ink6974.xml"/><Relationship Id="rId16" Type="http://schemas.openxmlformats.org/officeDocument/2006/relationships/customXml" Target="../ink/ink6981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985.xml"/><Relationship Id="rId32" Type="http://schemas.openxmlformats.org/officeDocument/2006/relationships/customXml" Target="../ink/ink6989.xml"/><Relationship Id="rId37" Type="http://schemas.openxmlformats.org/officeDocument/2006/relationships/image" Target="../media/image760.png"/><Relationship Id="rId40" Type="http://schemas.openxmlformats.org/officeDocument/2006/relationships/customXml" Target="../ink/ink6993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7002.xml"/><Relationship Id="rId66" Type="http://schemas.openxmlformats.org/officeDocument/2006/relationships/customXml" Target="../ink/ink7006.xml"/><Relationship Id="rId74" Type="http://schemas.openxmlformats.org/officeDocument/2006/relationships/customXml" Target="../ink/ink7010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980.xml"/><Relationship Id="rId22" Type="http://schemas.openxmlformats.org/officeDocument/2006/relationships/customXml" Target="../ink/ink6984.xml"/><Relationship Id="rId27" Type="http://schemas.openxmlformats.org/officeDocument/2006/relationships/image" Target="../media/image755.png"/><Relationship Id="rId30" Type="http://schemas.openxmlformats.org/officeDocument/2006/relationships/customXml" Target="../ink/ink6988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997.xml"/><Relationship Id="rId56" Type="http://schemas.openxmlformats.org/officeDocument/2006/relationships/customXml" Target="../ink/ink7001.xml"/><Relationship Id="rId64" Type="http://schemas.openxmlformats.org/officeDocument/2006/relationships/customXml" Target="../ink/ink7005.xml"/><Relationship Id="rId69" Type="http://schemas.openxmlformats.org/officeDocument/2006/relationships/image" Target="../media/image776.png"/><Relationship Id="rId8" Type="http://schemas.openxmlformats.org/officeDocument/2006/relationships/customXml" Target="../ink/ink6977.xml"/><Relationship Id="rId51" Type="http://schemas.openxmlformats.org/officeDocument/2006/relationships/image" Target="../media/image767.png"/><Relationship Id="rId72" Type="http://schemas.openxmlformats.org/officeDocument/2006/relationships/customXml" Target="../ink/ink7009.xml"/><Relationship Id="rId3" Type="http://schemas.openxmlformats.org/officeDocument/2006/relationships/image" Target="../media/image743.png"/><Relationship Id="rId12" Type="http://schemas.openxmlformats.org/officeDocument/2006/relationships/customXml" Target="../ink/ink6979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992.xml"/><Relationship Id="rId46" Type="http://schemas.openxmlformats.org/officeDocument/2006/relationships/customXml" Target="../ink/ink6996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6983.xml"/><Relationship Id="rId41" Type="http://schemas.openxmlformats.org/officeDocument/2006/relationships/image" Target="../media/image762.png"/><Relationship Id="rId54" Type="http://schemas.openxmlformats.org/officeDocument/2006/relationships/customXml" Target="../ink/ink7000.xml"/><Relationship Id="rId62" Type="http://schemas.openxmlformats.org/officeDocument/2006/relationships/customXml" Target="../ink/ink7004.xml"/><Relationship Id="rId70" Type="http://schemas.openxmlformats.org/officeDocument/2006/relationships/customXml" Target="../ink/ink7008.xml"/><Relationship Id="rId75" Type="http://schemas.openxmlformats.org/officeDocument/2006/relationships/image" Target="../media/image7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76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987.xml"/><Relationship Id="rId36" Type="http://schemas.openxmlformats.org/officeDocument/2006/relationships/customXml" Target="../ink/ink6991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978.xml"/><Relationship Id="rId31" Type="http://schemas.openxmlformats.org/officeDocument/2006/relationships/image" Target="../media/image757.png"/><Relationship Id="rId44" Type="http://schemas.openxmlformats.org/officeDocument/2006/relationships/customXml" Target="../ink/ink6995.xml"/><Relationship Id="rId52" Type="http://schemas.openxmlformats.org/officeDocument/2006/relationships/customXml" Target="../ink/ink6999.xml"/><Relationship Id="rId60" Type="http://schemas.openxmlformats.org/officeDocument/2006/relationships/customXml" Target="../ink/ink7003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4" Type="http://schemas.openxmlformats.org/officeDocument/2006/relationships/customXml" Target="../ink/ink6975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982.xml"/><Relationship Id="rId39" Type="http://schemas.openxmlformats.org/officeDocument/2006/relationships/image" Target="../media/image761.png"/><Relationship Id="rId34" Type="http://schemas.openxmlformats.org/officeDocument/2006/relationships/customXml" Target="../ink/ink6990.xml"/><Relationship Id="rId50" Type="http://schemas.openxmlformats.org/officeDocument/2006/relationships/customXml" Target="../ink/ink6998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/Relationships>
</file>

<file path=ppt/slides/_rels/slide1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23.xml"/><Relationship Id="rId21" Type="http://schemas.openxmlformats.org/officeDocument/2006/relationships/image" Target="../media/image752.png"/><Relationship Id="rId42" Type="http://schemas.openxmlformats.org/officeDocument/2006/relationships/customXml" Target="../ink/ink7031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7044.xml"/><Relationship Id="rId84" Type="http://schemas.openxmlformats.org/officeDocument/2006/relationships/customXml" Target="../ink/ink7052.xml"/><Relationship Id="rId89" Type="http://schemas.openxmlformats.org/officeDocument/2006/relationships/image" Target="../media/image785.png"/><Relationship Id="rId16" Type="http://schemas.openxmlformats.org/officeDocument/2006/relationships/customXml" Target="../ink/ink7018.xml"/><Relationship Id="rId11" Type="http://schemas.openxmlformats.org/officeDocument/2006/relationships/image" Target="../media/image747.png"/><Relationship Id="rId32" Type="http://schemas.openxmlformats.org/officeDocument/2006/relationships/customXml" Target="../ink/ink7026.xml"/><Relationship Id="rId37" Type="http://schemas.openxmlformats.org/officeDocument/2006/relationships/image" Target="../media/image760.png"/><Relationship Id="rId53" Type="http://schemas.openxmlformats.org/officeDocument/2006/relationships/image" Target="../media/image768.png"/><Relationship Id="rId58" Type="http://schemas.openxmlformats.org/officeDocument/2006/relationships/customXml" Target="../ink/ink7039.xml"/><Relationship Id="rId74" Type="http://schemas.openxmlformats.org/officeDocument/2006/relationships/customXml" Target="../ink/ink7047.xml"/><Relationship Id="rId79" Type="http://schemas.openxmlformats.org/officeDocument/2006/relationships/image" Target="../media/image144.png"/><Relationship Id="rId5" Type="http://schemas.openxmlformats.org/officeDocument/2006/relationships/image" Target="../media/image744.png"/><Relationship Id="rId90" Type="http://schemas.openxmlformats.org/officeDocument/2006/relationships/customXml" Target="../ink/ink7055.xml"/><Relationship Id="rId22" Type="http://schemas.openxmlformats.org/officeDocument/2006/relationships/customXml" Target="../ink/ink7021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034.xml"/><Relationship Id="rId64" Type="http://schemas.openxmlformats.org/officeDocument/2006/relationships/customXml" Target="../ink/ink7042.xml"/><Relationship Id="rId69" Type="http://schemas.openxmlformats.org/officeDocument/2006/relationships/image" Target="../media/image776.png"/><Relationship Id="rId8" Type="http://schemas.openxmlformats.org/officeDocument/2006/relationships/customXml" Target="../ink/ink7014.xml"/><Relationship Id="rId51" Type="http://schemas.openxmlformats.org/officeDocument/2006/relationships/image" Target="../media/image767.png"/><Relationship Id="rId72" Type="http://schemas.openxmlformats.org/officeDocument/2006/relationships/customXml" Target="../ink/ink7046.xml"/><Relationship Id="rId80" Type="http://schemas.openxmlformats.org/officeDocument/2006/relationships/customXml" Target="../ink/ink7050.xml"/><Relationship Id="rId85" Type="http://schemas.openxmlformats.org/officeDocument/2006/relationships/image" Target="../media/image783.png"/><Relationship Id="rId93" Type="http://schemas.openxmlformats.org/officeDocument/2006/relationships/image" Target="../media/image787.png"/><Relationship Id="rId3" Type="http://schemas.openxmlformats.org/officeDocument/2006/relationships/image" Target="../media/image743.png"/><Relationship Id="rId12" Type="http://schemas.openxmlformats.org/officeDocument/2006/relationships/customXml" Target="../ink/ink7016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029.xml"/><Relationship Id="rId46" Type="http://schemas.openxmlformats.org/officeDocument/2006/relationships/customXml" Target="../ink/ink7033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7020.xml"/><Relationship Id="rId41" Type="http://schemas.openxmlformats.org/officeDocument/2006/relationships/image" Target="../media/image762.png"/><Relationship Id="rId54" Type="http://schemas.openxmlformats.org/officeDocument/2006/relationships/customXml" Target="../ink/ink7037.xml"/><Relationship Id="rId62" Type="http://schemas.openxmlformats.org/officeDocument/2006/relationships/customXml" Target="../ink/ink7041.xml"/><Relationship Id="rId70" Type="http://schemas.openxmlformats.org/officeDocument/2006/relationships/customXml" Target="../ink/ink7045.xml"/><Relationship Id="rId75" Type="http://schemas.openxmlformats.org/officeDocument/2006/relationships/image" Target="../media/image779.png"/><Relationship Id="rId83" Type="http://schemas.openxmlformats.org/officeDocument/2006/relationships/image" Target="../media/image782.png"/><Relationship Id="rId88" Type="http://schemas.openxmlformats.org/officeDocument/2006/relationships/customXml" Target="../ink/ink7054.xml"/><Relationship Id="rId91" Type="http://schemas.openxmlformats.org/officeDocument/2006/relationships/image" Target="../media/image7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13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024.xml"/><Relationship Id="rId36" Type="http://schemas.openxmlformats.org/officeDocument/2006/relationships/customXml" Target="../ink/ink7028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7015.xml"/><Relationship Id="rId31" Type="http://schemas.openxmlformats.org/officeDocument/2006/relationships/image" Target="../media/image757.png"/><Relationship Id="rId44" Type="http://schemas.openxmlformats.org/officeDocument/2006/relationships/customXml" Target="../ink/ink7032.xml"/><Relationship Id="rId52" Type="http://schemas.openxmlformats.org/officeDocument/2006/relationships/customXml" Target="../ink/ink7036.xml"/><Relationship Id="rId60" Type="http://schemas.openxmlformats.org/officeDocument/2006/relationships/customXml" Target="../ink/ink7040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78" Type="http://schemas.openxmlformats.org/officeDocument/2006/relationships/customXml" Target="../ink/ink7049.xml"/><Relationship Id="rId81" Type="http://schemas.openxmlformats.org/officeDocument/2006/relationships/image" Target="../media/image781.png"/><Relationship Id="rId86" Type="http://schemas.openxmlformats.org/officeDocument/2006/relationships/customXml" Target="../ink/ink7053.xml"/><Relationship Id="rId4" Type="http://schemas.openxmlformats.org/officeDocument/2006/relationships/customXml" Target="../ink/ink7012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019.xml"/><Relationship Id="rId39" Type="http://schemas.openxmlformats.org/officeDocument/2006/relationships/image" Target="../media/image761.png"/><Relationship Id="rId34" Type="http://schemas.openxmlformats.org/officeDocument/2006/relationships/customXml" Target="../ink/ink7027.xml"/><Relationship Id="rId50" Type="http://schemas.openxmlformats.org/officeDocument/2006/relationships/customXml" Target="../ink/ink7035.xml"/><Relationship Id="rId55" Type="http://schemas.openxmlformats.org/officeDocument/2006/relationships/image" Target="../media/image769.png"/><Relationship Id="rId76" Type="http://schemas.openxmlformats.org/officeDocument/2006/relationships/customXml" Target="../ink/ink7048.xml"/><Relationship Id="rId7" Type="http://schemas.openxmlformats.org/officeDocument/2006/relationships/image" Target="../media/image745.png"/><Relationship Id="rId71" Type="http://schemas.openxmlformats.org/officeDocument/2006/relationships/image" Target="../media/image777.png"/><Relationship Id="rId92" Type="http://schemas.openxmlformats.org/officeDocument/2006/relationships/customXml" Target="../ink/ink7056.xml"/><Relationship Id="rId2" Type="http://schemas.openxmlformats.org/officeDocument/2006/relationships/customXml" Target="../ink/ink7011.xml"/><Relationship Id="rId29" Type="http://schemas.openxmlformats.org/officeDocument/2006/relationships/image" Target="../media/image756.png"/><Relationship Id="rId24" Type="http://schemas.openxmlformats.org/officeDocument/2006/relationships/customXml" Target="../ink/ink7022.xml"/><Relationship Id="rId40" Type="http://schemas.openxmlformats.org/officeDocument/2006/relationships/customXml" Target="../ink/ink7030.xml"/><Relationship Id="rId45" Type="http://schemas.openxmlformats.org/officeDocument/2006/relationships/image" Target="../media/image764.png"/><Relationship Id="rId66" Type="http://schemas.openxmlformats.org/officeDocument/2006/relationships/customXml" Target="../ink/ink7043.xml"/><Relationship Id="rId87" Type="http://schemas.openxmlformats.org/officeDocument/2006/relationships/image" Target="../media/image784.png"/><Relationship Id="rId61" Type="http://schemas.openxmlformats.org/officeDocument/2006/relationships/image" Target="../media/image772.png"/><Relationship Id="rId82" Type="http://schemas.openxmlformats.org/officeDocument/2006/relationships/customXml" Target="../ink/ink7051.xml"/><Relationship Id="rId19" Type="http://schemas.openxmlformats.org/officeDocument/2006/relationships/image" Target="../media/image751.png"/><Relationship Id="rId14" Type="http://schemas.openxmlformats.org/officeDocument/2006/relationships/customXml" Target="../ink/ink7017.xml"/><Relationship Id="rId30" Type="http://schemas.openxmlformats.org/officeDocument/2006/relationships/customXml" Target="../ink/ink7025.xml"/><Relationship Id="rId35" Type="http://schemas.openxmlformats.org/officeDocument/2006/relationships/image" Target="../media/image759.png"/><Relationship Id="rId56" Type="http://schemas.openxmlformats.org/officeDocument/2006/relationships/customXml" Target="../ink/ink7038.xml"/><Relationship Id="rId77" Type="http://schemas.openxmlformats.org/officeDocument/2006/relationships/image" Target="../media/image780.png"/></Relationships>
</file>

<file path=ppt/slides/_rels/slide1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69.xml"/><Relationship Id="rId117" Type="http://schemas.openxmlformats.org/officeDocument/2006/relationships/customXml" Target="../ink/ink7115.xml"/><Relationship Id="rId21" Type="http://schemas.openxmlformats.org/officeDocument/2006/relationships/image" Target="../media/image752.png"/><Relationship Id="rId42" Type="http://schemas.openxmlformats.org/officeDocument/2006/relationships/customXml" Target="../ink/ink7077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7090.xml"/><Relationship Id="rId84" Type="http://schemas.openxmlformats.org/officeDocument/2006/relationships/customXml" Target="../ink/ink7098.xml"/><Relationship Id="rId89" Type="http://schemas.openxmlformats.org/officeDocument/2006/relationships/image" Target="../media/image785.png"/><Relationship Id="rId112" Type="http://schemas.openxmlformats.org/officeDocument/2006/relationships/customXml" Target="../ink/ink7112.xml"/><Relationship Id="rId16" Type="http://schemas.openxmlformats.org/officeDocument/2006/relationships/customXml" Target="../ink/ink7064.xml"/><Relationship Id="rId107" Type="http://schemas.openxmlformats.org/officeDocument/2006/relationships/image" Target="../media/image794.png"/><Relationship Id="rId11" Type="http://schemas.openxmlformats.org/officeDocument/2006/relationships/image" Target="../media/image747.png"/><Relationship Id="rId32" Type="http://schemas.openxmlformats.org/officeDocument/2006/relationships/customXml" Target="../ink/ink7072.xml"/><Relationship Id="rId37" Type="http://schemas.openxmlformats.org/officeDocument/2006/relationships/image" Target="../media/image760.png"/><Relationship Id="rId53" Type="http://schemas.openxmlformats.org/officeDocument/2006/relationships/image" Target="../media/image768.png"/><Relationship Id="rId58" Type="http://schemas.openxmlformats.org/officeDocument/2006/relationships/customXml" Target="../ink/ink7085.xml"/><Relationship Id="rId74" Type="http://schemas.openxmlformats.org/officeDocument/2006/relationships/customXml" Target="../ink/ink7093.xml"/><Relationship Id="rId79" Type="http://schemas.openxmlformats.org/officeDocument/2006/relationships/image" Target="../media/image144.png"/><Relationship Id="rId102" Type="http://schemas.openxmlformats.org/officeDocument/2006/relationships/customXml" Target="../ink/ink7107.xml"/><Relationship Id="rId5" Type="http://schemas.openxmlformats.org/officeDocument/2006/relationships/image" Target="../media/image744.png"/><Relationship Id="rId90" Type="http://schemas.openxmlformats.org/officeDocument/2006/relationships/customXml" Target="../ink/ink7101.xml"/><Relationship Id="rId95" Type="http://schemas.openxmlformats.org/officeDocument/2006/relationships/image" Target="../media/image788.png"/><Relationship Id="rId22" Type="http://schemas.openxmlformats.org/officeDocument/2006/relationships/customXml" Target="../ink/ink7067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080.xml"/><Relationship Id="rId64" Type="http://schemas.openxmlformats.org/officeDocument/2006/relationships/customXml" Target="../ink/ink7088.xml"/><Relationship Id="rId69" Type="http://schemas.openxmlformats.org/officeDocument/2006/relationships/image" Target="../media/image776.png"/><Relationship Id="rId113" Type="http://schemas.openxmlformats.org/officeDocument/2006/relationships/customXml" Target="../ink/ink7113.xml"/><Relationship Id="rId118" Type="http://schemas.openxmlformats.org/officeDocument/2006/relationships/image" Target="../media/image799.png"/><Relationship Id="rId80" Type="http://schemas.openxmlformats.org/officeDocument/2006/relationships/customXml" Target="../ink/ink7096.xml"/><Relationship Id="rId85" Type="http://schemas.openxmlformats.org/officeDocument/2006/relationships/image" Target="../media/image783.png"/><Relationship Id="rId12" Type="http://schemas.openxmlformats.org/officeDocument/2006/relationships/customXml" Target="../ink/ink7062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075.xml"/><Relationship Id="rId59" Type="http://schemas.openxmlformats.org/officeDocument/2006/relationships/image" Target="../media/image771.png"/><Relationship Id="rId103" Type="http://schemas.openxmlformats.org/officeDocument/2006/relationships/image" Target="../media/image792.png"/><Relationship Id="rId108" Type="http://schemas.openxmlformats.org/officeDocument/2006/relationships/customXml" Target="../ink/ink7110.xml"/><Relationship Id="rId54" Type="http://schemas.openxmlformats.org/officeDocument/2006/relationships/customXml" Target="../ink/ink7083.xml"/><Relationship Id="rId70" Type="http://schemas.openxmlformats.org/officeDocument/2006/relationships/customXml" Target="../ink/ink7091.xml"/><Relationship Id="rId75" Type="http://schemas.openxmlformats.org/officeDocument/2006/relationships/image" Target="../media/image779.png"/><Relationship Id="rId91" Type="http://schemas.openxmlformats.org/officeDocument/2006/relationships/image" Target="../media/image786.png"/><Relationship Id="rId96" Type="http://schemas.openxmlformats.org/officeDocument/2006/relationships/customXml" Target="../ink/ink71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59.xml"/><Relationship Id="rId23" Type="http://schemas.openxmlformats.org/officeDocument/2006/relationships/image" Target="../media/image753.png"/><Relationship Id="rId28" Type="http://schemas.openxmlformats.org/officeDocument/2006/relationships/customXml" Target="../ink/ink7070.xml"/><Relationship Id="rId49" Type="http://schemas.openxmlformats.org/officeDocument/2006/relationships/image" Target="../media/image766.png"/><Relationship Id="rId114" Type="http://schemas.openxmlformats.org/officeDocument/2006/relationships/image" Target="../media/image797.png"/><Relationship Id="rId119" Type="http://schemas.openxmlformats.org/officeDocument/2006/relationships/customXml" Target="../ink/ink7116.xml"/><Relationship Id="rId10" Type="http://schemas.openxmlformats.org/officeDocument/2006/relationships/customXml" Target="../ink/ink7061.xml"/><Relationship Id="rId31" Type="http://schemas.openxmlformats.org/officeDocument/2006/relationships/image" Target="../media/image757.png"/><Relationship Id="rId44" Type="http://schemas.openxmlformats.org/officeDocument/2006/relationships/customXml" Target="../ink/ink7078.xml"/><Relationship Id="rId52" Type="http://schemas.openxmlformats.org/officeDocument/2006/relationships/customXml" Target="../ink/ink7082.xml"/><Relationship Id="rId60" Type="http://schemas.openxmlformats.org/officeDocument/2006/relationships/customXml" Target="../ink/ink7086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78" Type="http://schemas.openxmlformats.org/officeDocument/2006/relationships/customXml" Target="../ink/ink7095.xml"/><Relationship Id="rId81" Type="http://schemas.openxmlformats.org/officeDocument/2006/relationships/image" Target="../media/image781.png"/><Relationship Id="rId86" Type="http://schemas.openxmlformats.org/officeDocument/2006/relationships/customXml" Target="../ink/ink7099.xml"/><Relationship Id="rId94" Type="http://schemas.openxmlformats.org/officeDocument/2006/relationships/customXml" Target="../ink/ink7103.xml"/><Relationship Id="rId99" Type="http://schemas.openxmlformats.org/officeDocument/2006/relationships/image" Target="../media/image790.png"/><Relationship Id="rId101" Type="http://schemas.openxmlformats.org/officeDocument/2006/relationships/image" Target="../media/image791.png"/><Relationship Id="rId4" Type="http://schemas.openxmlformats.org/officeDocument/2006/relationships/customXml" Target="../ink/ink7058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065.xml"/><Relationship Id="rId39" Type="http://schemas.openxmlformats.org/officeDocument/2006/relationships/image" Target="../media/image761.png"/><Relationship Id="rId109" Type="http://schemas.openxmlformats.org/officeDocument/2006/relationships/image" Target="../media/image795.png"/><Relationship Id="rId34" Type="http://schemas.openxmlformats.org/officeDocument/2006/relationships/customXml" Target="../ink/ink7073.xml"/><Relationship Id="rId50" Type="http://schemas.openxmlformats.org/officeDocument/2006/relationships/customXml" Target="../ink/ink7081.xml"/><Relationship Id="rId55" Type="http://schemas.openxmlformats.org/officeDocument/2006/relationships/image" Target="../media/image769.png"/><Relationship Id="rId76" Type="http://schemas.openxmlformats.org/officeDocument/2006/relationships/customXml" Target="../ink/ink7094.xml"/><Relationship Id="rId97" Type="http://schemas.openxmlformats.org/officeDocument/2006/relationships/image" Target="../media/image789.png"/><Relationship Id="rId104" Type="http://schemas.openxmlformats.org/officeDocument/2006/relationships/customXml" Target="../ink/ink7108.xml"/><Relationship Id="rId120" Type="http://schemas.openxmlformats.org/officeDocument/2006/relationships/image" Target="../media/image800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Relationship Id="rId92" Type="http://schemas.openxmlformats.org/officeDocument/2006/relationships/customXml" Target="../ink/ink7102.xml"/><Relationship Id="rId2" Type="http://schemas.openxmlformats.org/officeDocument/2006/relationships/customXml" Target="../ink/ink7057.xml"/><Relationship Id="rId29" Type="http://schemas.openxmlformats.org/officeDocument/2006/relationships/image" Target="../media/image756.png"/><Relationship Id="rId24" Type="http://schemas.openxmlformats.org/officeDocument/2006/relationships/customXml" Target="../ink/ink7068.xml"/><Relationship Id="rId40" Type="http://schemas.openxmlformats.org/officeDocument/2006/relationships/customXml" Target="../ink/ink7076.xml"/><Relationship Id="rId45" Type="http://schemas.openxmlformats.org/officeDocument/2006/relationships/image" Target="../media/image764.png"/><Relationship Id="rId66" Type="http://schemas.openxmlformats.org/officeDocument/2006/relationships/customXml" Target="../ink/ink7089.xml"/><Relationship Id="rId87" Type="http://schemas.openxmlformats.org/officeDocument/2006/relationships/image" Target="../media/image784.png"/><Relationship Id="rId110" Type="http://schemas.openxmlformats.org/officeDocument/2006/relationships/customXml" Target="../ink/ink7111.xml"/><Relationship Id="rId115" Type="http://schemas.openxmlformats.org/officeDocument/2006/relationships/customXml" Target="../ink/ink7114.xml"/><Relationship Id="rId61" Type="http://schemas.openxmlformats.org/officeDocument/2006/relationships/image" Target="../media/image772.png"/><Relationship Id="rId82" Type="http://schemas.openxmlformats.org/officeDocument/2006/relationships/customXml" Target="../ink/ink7097.xml"/><Relationship Id="rId19" Type="http://schemas.openxmlformats.org/officeDocument/2006/relationships/image" Target="../media/image751.png"/><Relationship Id="rId14" Type="http://schemas.openxmlformats.org/officeDocument/2006/relationships/customXml" Target="../ink/ink7063.xml"/><Relationship Id="rId30" Type="http://schemas.openxmlformats.org/officeDocument/2006/relationships/customXml" Target="../ink/ink7071.xml"/><Relationship Id="rId35" Type="http://schemas.openxmlformats.org/officeDocument/2006/relationships/image" Target="../media/image759.png"/><Relationship Id="rId56" Type="http://schemas.openxmlformats.org/officeDocument/2006/relationships/customXml" Target="../ink/ink7084.xml"/><Relationship Id="rId77" Type="http://schemas.openxmlformats.org/officeDocument/2006/relationships/image" Target="../media/image780.png"/><Relationship Id="rId100" Type="http://schemas.openxmlformats.org/officeDocument/2006/relationships/customXml" Target="../ink/ink7106.xml"/><Relationship Id="rId105" Type="http://schemas.openxmlformats.org/officeDocument/2006/relationships/image" Target="../media/image793.png"/><Relationship Id="rId8" Type="http://schemas.openxmlformats.org/officeDocument/2006/relationships/customXml" Target="../ink/ink7060.xml"/><Relationship Id="rId51" Type="http://schemas.openxmlformats.org/officeDocument/2006/relationships/image" Target="../media/image767.png"/><Relationship Id="rId72" Type="http://schemas.openxmlformats.org/officeDocument/2006/relationships/customXml" Target="../ink/ink7092.xml"/><Relationship Id="rId93" Type="http://schemas.openxmlformats.org/officeDocument/2006/relationships/image" Target="../media/image787.png"/><Relationship Id="rId98" Type="http://schemas.openxmlformats.org/officeDocument/2006/relationships/customXml" Target="../ink/ink7105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079.xml"/><Relationship Id="rId67" Type="http://schemas.openxmlformats.org/officeDocument/2006/relationships/image" Target="../media/image775.png"/><Relationship Id="rId116" Type="http://schemas.openxmlformats.org/officeDocument/2006/relationships/image" Target="../media/image798.png"/><Relationship Id="rId20" Type="http://schemas.openxmlformats.org/officeDocument/2006/relationships/customXml" Target="../ink/ink7066.xml"/><Relationship Id="rId41" Type="http://schemas.openxmlformats.org/officeDocument/2006/relationships/image" Target="../media/image762.png"/><Relationship Id="rId62" Type="http://schemas.openxmlformats.org/officeDocument/2006/relationships/customXml" Target="../ink/ink7087.xml"/><Relationship Id="rId83" Type="http://schemas.openxmlformats.org/officeDocument/2006/relationships/image" Target="../media/image782.png"/><Relationship Id="rId88" Type="http://schemas.openxmlformats.org/officeDocument/2006/relationships/customXml" Target="../ink/ink7100.xml"/><Relationship Id="rId111" Type="http://schemas.openxmlformats.org/officeDocument/2006/relationships/image" Target="../media/image796.png"/><Relationship Id="rId15" Type="http://schemas.openxmlformats.org/officeDocument/2006/relationships/image" Target="../media/image749.png"/><Relationship Id="rId36" Type="http://schemas.openxmlformats.org/officeDocument/2006/relationships/customXml" Target="../ink/ink7074.xml"/><Relationship Id="rId57" Type="http://schemas.openxmlformats.org/officeDocument/2006/relationships/image" Target="../media/image770.png"/><Relationship Id="rId106" Type="http://schemas.openxmlformats.org/officeDocument/2006/relationships/customXml" Target="../ink/ink7109.xml"/></Relationships>
</file>

<file path=ppt/slides/_rels/slide15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175.xml"/><Relationship Id="rId21" Type="http://schemas.openxmlformats.org/officeDocument/2006/relationships/image" Target="../media/image752.png"/><Relationship Id="rId42" Type="http://schemas.openxmlformats.org/officeDocument/2006/relationships/customXml" Target="../ink/ink7137.xml"/><Relationship Id="rId63" Type="http://schemas.openxmlformats.org/officeDocument/2006/relationships/image" Target="../media/image773.png"/><Relationship Id="rId84" Type="http://schemas.openxmlformats.org/officeDocument/2006/relationships/customXml" Target="../ink/ink7158.xml"/><Relationship Id="rId16" Type="http://schemas.openxmlformats.org/officeDocument/2006/relationships/customXml" Target="../ink/ink7124.xml"/><Relationship Id="rId107" Type="http://schemas.openxmlformats.org/officeDocument/2006/relationships/image" Target="../media/image794.png"/><Relationship Id="rId11" Type="http://schemas.openxmlformats.org/officeDocument/2006/relationships/image" Target="../media/image747.png"/><Relationship Id="rId32" Type="http://schemas.openxmlformats.org/officeDocument/2006/relationships/customXml" Target="../ink/ink7132.xml"/><Relationship Id="rId37" Type="http://schemas.openxmlformats.org/officeDocument/2006/relationships/image" Target="../media/image760.png"/><Relationship Id="rId53" Type="http://schemas.openxmlformats.org/officeDocument/2006/relationships/image" Target="../media/image768.png"/><Relationship Id="rId58" Type="http://schemas.openxmlformats.org/officeDocument/2006/relationships/customXml" Target="../ink/ink7145.xml"/><Relationship Id="rId74" Type="http://schemas.openxmlformats.org/officeDocument/2006/relationships/customXml" Target="../ink/ink7153.xml"/><Relationship Id="rId79" Type="http://schemas.openxmlformats.org/officeDocument/2006/relationships/image" Target="../media/image144.png"/><Relationship Id="rId102" Type="http://schemas.openxmlformats.org/officeDocument/2006/relationships/customXml" Target="../ink/ink7167.xml"/><Relationship Id="rId123" Type="http://schemas.openxmlformats.org/officeDocument/2006/relationships/customXml" Target="../ink/ink7178.xml"/><Relationship Id="rId128" Type="http://schemas.openxmlformats.org/officeDocument/2006/relationships/customXml" Target="../ink/ink7181.xml"/><Relationship Id="rId5" Type="http://schemas.openxmlformats.org/officeDocument/2006/relationships/image" Target="../media/image744.png"/><Relationship Id="rId90" Type="http://schemas.openxmlformats.org/officeDocument/2006/relationships/customXml" Target="../ink/ink7161.xml"/><Relationship Id="rId95" Type="http://schemas.openxmlformats.org/officeDocument/2006/relationships/image" Target="../media/image788.png"/><Relationship Id="rId22" Type="http://schemas.openxmlformats.org/officeDocument/2006/relationships/customXml" Target="../ink/ink7127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140.xml"/><Relationship Id="rId64" Type="http://schemas.openxmlformats.org/officeDocument/2006/relationships/customXml" Target="../ink/ink7148.xml"/><Relationship Id="rId69" Type="http://schemas.openxmlformats.org/officeDocument/2006/relationships/image" Target="../media/image776.png"/><Relationship Id="rId113" Type="http://schemas.openxmlformats.org/officeDocument/2006/relationships/customXml" Target="../ink/ink7173.xml"/><Relationship Id="rId118" Type="http://schemas.openxmlformats.org/officeDocument/2006/relationships/image" Target="../media/image799.png"/><Relationship Id="rId134" Type="http://schemas.openxmlformats.org/officeDocument/2006/relationships/image" Target="../media/image806.png"/><Relationship Id="rId80" Type="http://schemas.openxmlformats.org/officeDocument/2006/relationships/customXml" Target="../ink/ink7156.xml"/><Relationship Id="rId85" Type="http://schemas.openxmlformats.org/officeDocument/2006/relationships/image" Target="../media/image783.png"/><Relationship Id="rId12" Type="http://schemas.openxmlformats.org/officeDocument/2006/relationships/customXml" Target="../ink/ink7122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135.xml"/><Relationship Id="rId59" Type="http://schemas.openxmlformats.org/officeDocument/2006/relationships/image" Target="../media/image771.png"/><Relationship Id="rId103" Type="http://schemas.openxmlformats.org/officeDocument/2006/relationships/image" Target="../media/image792.png"/><Relationship Id="rId108" Type="http://schemas.openxmlformats.org/officeDocument/2006/relationships/customXml" Target="../ink/ink7170.xml"/><Relationship Id="rId124" Type="http://schemas.openxmlformats.org/officeDocument/2006/relationships/customXml" Target="../ink/ink7179.xml"/><Relationship Id="rId129" Type="http://schemas.openxmlformats.org/officeDocument/2006/relationships/image" Target="../media/image804.png"/><Relationship Id="rId54" Type="http://schemas.openxmlformats.org/officeDocument/2006/relationships/customXml" Target="../ink/ink7143.xml"/><Relationship Id="rId70" Type="http://schemas.openxmlformats.org/officeDocument/2006/relationships/customXml" Target="../ink/ink7151.xml"/><Relationship Id="rId75" Type="http://schemas.openxmlformats.org/officeDocument/2006/relationships/image" Target="../media/image779.png"/><Relationship Id="rId91" Type="http://schemas.openxmlformats.org/officeDocument/2006/relationships/image" Target="../media/image786.png"/><Relationship Id="rId96" Type="http://schemas.openxmlformats.org/officeDocument/2006/relationships/customXml" Target="../ink/ink71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19.xml"/><Relationship Id="rId23" Type="http://schemas.openxmlformats.org/officeDocument/2006/relationships/image" Target="../media/image753.png"/><Relationship Id="rId28" Type="http://schemas.openxmlformats.org/officeDocument/2006/relationships/customXml" Target="../ink/ink7130.xml"/><Relationship Id="rId49" Type="http://schemas.openxmlformats.org/officeDocument/2006/relationships/image" Target="../media/image766.png"/><Relationship Id="rId114" Type="http://schemas.openxmlformats.org/officeDocument/2006/relationships/image" Target="../media/image797.png"/><Relationship Id="rId119" Type="http://schemas.openxmlformats.org/officeDocument/2006/relationships/customXml" Target="../ink/ink7176.xml"/><Relationship Id="rId44" Type="http://schemas.openxmlformats.org/officeDocument/2006/relationships/customXml" Target="../ink/ink7138.xml"/><Relationship Id="rId60" Type="http://schemas.openxmlformats.org/officeDocument/2006/relationships/customXml" Target="../ink/ink7146.xml"/><Relationship Id="rId65" Type="http://schemas.openxmlformats.org/officeDocument/2006/relationships/image" Target="../media/image774.png"/><Relationship Id="rId81" Type="http://schemas.openxmlformats.org/officeDocument/2006/relationships/image" Target="../media/image781.png"/><Relationship Id="rId86" Type="http://schemas.openxmlformats.org/officeDocument/2006/relationships/customXml" Target="../ink/ink7159.xml"/><Relationship Id="rId130" Type="http://schemas.openxmlformats.org/officeDocument/2006/relationships/customXml" Target="../ink/ink7182.xml"/><Relationship Id="rId135" Type="http://schemas.openxmlformats.org/officeDocument/2006/relationships/customXml" Target="../ink/ink7185.xml"/><Relationship Id="rId13" Type="http://schemas.openxmlformats.org/officeDocument/2006/relationships/image" Target="../media/image748.png"/><Relationship Id="rId18" Type="http://schemas.openxmlformats.org/officeDocument/2006/relationships/customXml" Target="../ink/ink7125.xml"/><Relationship Id="rId39" Type="http://schemas.openxmlformats.org/officeDocument/2006/relationships/image" Target="../media/image761.png"/><Relationship Id="rId109" Type="http://schemas.openxmlformats.org/officeDocument/2006/relationships/image" Target="../media/image795.png"/><Relationship Id="rId34" Type="http://schemas.openxmlformats.org/officeDocument/2006/relationships/customXml" Target="../ink/ink7133.xml"/><Relationship Id="rId50" Type="http://schemas.openxmlformats.org/officeDocument/2006/relationships/customXml" Target="../ink/ink7141.xml"/><Relationship Id="rId55" Type="http://schemas.openxmlformats.org/officeDocument/2006/relationships/image" Target="../media/image769.png"/><Relationship Id="rId76" Type="http://schemas.openxmlformats.org/officeDocument/2006/relationships/customXml" Target="../ink/ink7154.xml"/><Relationship Id="rId97" Type="http://schemas.openxmlformats.org/officeDocument/2006/relationships/image" Target="../media/image789.png"/><Relationship Id="rId104" Type="http://schemas.openxmlformats.org/officeDocument/2006/relationships/customXml" Target="../ink/ink7168.xml"/><Relationship Id="rId120" Type="http://schemas.openxmlformats.org/officeDocument/2006/relationships/image" Target="../media/image800.png"/><Relationship Id="rId125" Type="http://schemas.openxmlformats.org/officeDocument/2006/relationships/image" Target="../media/image802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Relationship Id="rId92" Type="http://schemas.openxmlformats.org/officeDocument/2006/relationships/customXml" Target="../ink/ink7162.xml"/><Relationship Id="rId2" Type="http://schemas.openxmlformats.org/officeDocument/2006/relationships/customXml" Target="../ink/ink7117.xml"/><Relationship Id="rId29" Type="http://schemas.openxmlformats.org/officeDocument/2006/relationships/image" Target="../media/image756.png"/><Relationship Id="rId24" Type="http://schemas.openxmlformats.org/officeDocument/2006/relationships/customXml" Target="../ink/ink7128.xml"/><Relationship Id="rId40" Type="http://schemas.openxmlformats.org/officeDocument/2006/relationships/customXml" Target="../ink/ink7136.xml"/><Relationship Id="rId45" Type="http://schemas.openxmlformats.org/officeDocument/2006/relationships/image" Target="../media/image764.png"/><Relationship Id="rId66" Type="http://schemas.openxmlformats.org/officeDocument/2006/relationships/customXml" Target="../ink/ink7149.xml"/><Relationship Id="rId87" Type="http://schemas.openxmlformats.org/officeDocument/2006/relationships/image" Target="../media/image784.png"/><Relationship Id="rId110" Type="http://schemas.openxmlformats.org/officeDocument/2006/relationships/customXml" Target="../ink/ink7171.xml"/><Relationship Id="rId115" Type="http://schemas.openxmlformats.org/officeDocument/2006/relationships/customXml" Target="../ink/ink7174.xml"/><Relationship Id="rId131" Type="http://schemas.openxmlformats.org/officeDocument/2006/relationships/image" Target="../media/image805.png"/><Relationship Id="rId136" Type="http://schemas.openxmlformats.org/officeDocument/2006/relationships/image" Target="../media/image807.png"/><Relationship Id="rId61" Type="http://schemas.openxmlformats.org/officeDocument/2006/relationships/image" Target="../media/image772.png"/><Relationship Id="rId82" Type="http://schemas.openxmlformats.org/officeDocument/2006/relationships/customXml" Target="../ink/ink7157.xml"/><Relationship Id="rId19" Type="http://schemas.openxmlformats.org/officeDocument/2006/relationships/image" Target="../media/image751.png"/><Relationship Id="rId14" Type="http://schemas.openxmlformats.org/officeDocument/2006/relationships/customXml" Target="../ink/ink7123.xml"/><Relationship Id="rId30" Type="http://schemas.openxmlformats.org/officeDocument/2006/relationships/customXml" Target="../ink/ink7131.xml"/><Relationship Id="rId35" Type="http://schemas.openxmlformats.org/officeDocument/2006/relationships/image" Target="../media/image759.png"/><Relationship Id="rId56" Type="http://schemas.openxmlformats.org/officeDocument/2006/relationships/customXml" Target="../ink/ink7144.xml"/><Relationship Id="rId77" Type="http://schemas.openxmlformats.org/officeDocument/2006/relationships/image" Target="../media/image780.png"/><Relationship Id="rId100" Type="http://schemas.openxmlformats.org/officeDocument/2006/relationships/customXml" Target="../ink/ink7166.xml"/><Relationship Id="rId105" Type="http://schemas.openxmlformats.org/officeDocument/2006/relationships/image" Target="../media/image793.png"/><Relationship Id="rId126" Type="http://schemas.openxmlformats.org/officeDocument/2006/relationships/customXml" Target="../ink/ink7180.xml"/><Relationship Id="rId8" Type="http://schemas.openxmlformats.org/officeDocument/2006/relationships/customXml" Target="../ink/ink7120.xml"/><Relationship Id="rId51" Type="http://schemas.openxmlformats.org/officeDocument/2006/relationships/image" Target="../media/image767.png"/><Relationship Id="rId72" Type="http://schemas.openxmlformats.org/officeDocument/2006/relationships/customXml" Target="../ink/ink7152.xml"/><Relationship Id="rId93" Type="http://schemas.openxmlformats.org/officeDocument/2006/relationships/image" Target="../media/image787.png"/><Relationship Id="rId98" Type="http://schemas.openxmlformats.org/officeDocument/2006/relationships/customXml" Target="../ink/ink7165.xml"/><Relationship Id="rId121" Type="http://schemas.openxmlformats.org/officeDocument/2006/relationships/customXml" Target="../ink/ink7177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139.xml"/><Relationship Id="rId67" Type="http://schemas.openxmlformats.org/officeDocument/2006/relationships/image" Target="../media/image775.png"/><Relationship Id="rId116" Type="http://schemas.openxmlformats.org/officeDocument/2006/relationships/image" Target="../media/image798.png"/><Relationship Id="rId20" Type="http://schemas.openxmlformats.org/officeDocument/2006/relationships/customXml" Target="../ink/ink7126.xml"/><Relationship Id="rId41" Type="http://schemas.openxmlformats.org/officeDocument/2006/relationships/image" Target="../media/image762.png"/><Relationship Id="rId62" Type="http://schemas.openxmlformats.org/officeDocument/2006/relationships/customXml" Target="../ink/ink7147.xml"/><Relationship Id="rId83" Type="http://schemas.openxmlformats.org/officeDocument/2006/relationships/image" Target="../media/image782.png"/><Relationship Id="rId88" Type="http://schemas.openxmlformats.org/officeDocument/2006/relationships/customXml" Target="../ink/ink7160.xml"/><Relationship Id="rId111" Type="http://schemas.openxmlformats.org/officeDocument/2006/relationships/image" Target="../media/image796.png"/><Relationship Id="rId132" Type="http://schemas.openxmlformats.org/officeDocument/2006/relationships/customXml" Target="../ink/ink7183.xml"/><Relationship Id="rId15" Type="http://schemas.openxmlformats.org/officeDocument/2006/relationships/image" Target="../media/image749.png"/><Relationship Id="rId36" Type="http://schemas.openxmlformats.org/officeDocument/2006/relationships/customXml" Target="../ink/ink7134.xml"/><Relationship Id="rId57" Type="http://schemas.openxmlformats.org/officeDocument/2006/relationships/image" Target="../media/image770.png"/><Relationship Id="rId106" Type="http://schemas.openxmlformats.org/officeDocument/2006/relationships/customXml" Target="../ink/ink7169.xml"/><Relationship Id="rId127" Type="http://schemas.openxmlformats.org/officeDocument/2006/relationships/image" Target="../media/image803.png"/><Relationship Id="rId10" Type="http://schemas.openxmlformats.org/officeDocument/2006/relationships/customXml" Target="../ink/ink7121.xml"/><Relationship Id="rId31" Type="http://schemas.openxmlformats.org/officeDocument/2006/relationships/image" Target="../media/image757.png"/><Relationship Id="rId52" Type="http://schemas.openxmlformats.org/officeDocument/2006/relationships/customXml" Target="../ink/ink7142.xml"/><Relationship Id="rId73" Type="http://schemas.openxmlformats.org/officeDocument/2006/relationships/image" Target="../media/image778.png"/><Relationship Id="rId78" Type="http://schemas.openxmlformats.org/officeDocument/2006/relationships/customXml" Target="../ink/ink7155.xml"/><Relationship Id="rId94" Type="http://schemas.openxmlformats.org/officeDocument/2006/relationships/customXml" Target="../ink/ink7163.xml"/><Relationship Id="rId99" Type="http://schemas.openxmlformats.org/officeDocument/2006/relationships/image" Target="../media/image790.png"/><Relationship Id="rId101" Type="http://schemas.openxmlformats.org/officeDocument/2006/relationships/image" Target="../media/image791.png"/><Relationship Id="rId122" Type="http://schemas.openxmlformats.org/officeDocument/2006/relationships/image" Target="../media/image801.png"/><Relationship Id="rId4" Type="http://schemas.openxmlformats.org/officeDocument/2006/relationships/customXml" Target="../ink/ink7118.xml"/><Relationship Id="rId9" Type="http://schemas.openxmlformats.org/officeDocument/2006/relationships/image" Target="../media/image746.png"/><Relationship Id="rId26" Type="http://schemas.openxmlformats.org/officeDocument/2006/relationships/customXml" Target="../ink/ink7129.xml"/><Relationship Id="rId47" Type="http://schemas.openxmlformats.org/officeDocument/2006/relationships/image" Target="../media/image765.png"/><Relationship Id="rId68" Type="http://schemas.openxmlformats.org/officeDocument/2006/relationships/customXml" Target="../ink/ink7150.xml"/><Relationship Id="rId89" Type="http://schemas.openxmlformats.org/officeDocument/2006/relationships/image" Target="../media/image785.png"/><Relationship Id="rId112" Type="http://schemas.openxmlformats.org/officeDocument/2006/relationships/customXml" Target="../ink/ink7172.xml"/><Relationship Id="rId133" Type="http://schemas.openxmlformats.org/officeDocument/2006/relationships/customXml" Target="../ink/ink7184.xml"/></Relationships>
</file>

<file path=ppt/slides/_rels/slide1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98.xml"/><Relationship Id="rId21" Type="http://schemas.openxmlformats.org/officeDocument/2006/relationships/image" Target="../media/image752.png"/><Relationship Id="rId34" Type="http://schemas.openxmlformats.org/officeDocument/2006/relationships/customXml" Target="../ink/ink7202.xml"/><Relationship Id="rId42" Type="http://schemas.openxmlformats.org/officeDocument/2006/relationships/customXml" Target="../ink/ink7206.xml"/><Relationship Id="rId47" Type="http://schemas.openxmlformats.org/officeDocument/2006/relationships/image" Target="../media/image765.png"/><Relationship Id="rId50" Type="http://schemas.openxmlformats.org/officeDocument/2006/relationships/customXml" Target="../ink/ink7210.xml"/><Relationship Id="rId55" Type="http://schemas.openxmlformats.org/officeDocument/2006/relationships/image" Target="../media/image770.png"/><Relationship Id="rId63" Type="http://schemas.openxmlformats.org/officeDocument/2006/relationships/image" Target="../media/image774.png"/><Relationship Id="rId7" Type="http://schemas.openxmlformats.org/officeDocument/2006/relationships/image" Target="../media/image745.png"/><Relationship Id="rId2" Type="http://schemas.openxmlformats.org/officeDocument/2006/relationships/customXml" Target="../ink/ink7186.xml"/><Relationship Id="rId16" Type="http://schemas.openxmlformats.org/officeDocument/2006/relationships/customXml" Target="../ink/ink7193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7197.xml"/><Relationship Id="rId32" Type="http://schemas.openxmlformats.org/officeDocument/2006/relationships/customXml" Target="../ink/ink7201.xml"/><Relationship Id="rId37" Type="http://schemas.openxmlformats.org/officeDocument/2006/relationships/image" Target="../media/image760.png"/><Relationship Id="rId40" Type="http://schemas.openxmlformats.org/officeDocument/2006/relationships/customXml" Target="../ink/ink7205.xml"/><Relationship Id="rId45" Type="http://schemas.openxmlformats.org/officeDocument/2006/relationships/image" Target="../media/image764.png"/><Relationship Id="rId53" Type="http://schemas.openxmlformats.org/officeDocument/2006/relationships/image" Target="../media/image769.png"/><Relationship Id="rId58" Type="http://schemas.openxmlformats.org/officeDocument/2006/relationships/customXml" Target="../ink/ink7214.xml"/><Relationship Id="rId66" Type="http://schemas.openxmlformats.org/officeDocument/2006/relationships/customXml" Target="../ink/ink7218.xml"/><Relationship Id="rId5" Type="http://schemas.openxmlformats.org/officeDocument/2006/relationships/image" Target="../media/image744.png"/><Relationship Id="rId61" Type="http://schemas.openxmlformats.org/officeDocument/2006/relationships/image" Target="../media/image773.png"/><Relationship Id="rId19" Type="http://schemas.openxmlformats.org/officeDocument/2006/relationships/image" Target="../media/image751.png"/><Relationship Id="rId14" Type="http://schemas.openxmlformats.org/officeDocument/2006/relationships/customXml" Target="../ink/ink7192.xml"/><Relationship Id="rId22" Type="http://schemas.openxmlformats.org/officeDocument/2006/relationships/customXml" Target="../ink/ink7196.xml"/><Relationship Id="rId27" Type="http://schemas.openxmlformats.org/officeDocument/2006/relationships/image" Target="../media/image755.png"/><Relationship Id="rId30" Type="http://schemas.openxmlformats.org/officeDocument/2006/relationships/customXml" Target="../ink/ink7200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209.xml"/><Relationship Id="rId56" Type="http://schemas.openxmlformats.org/officeDocument/2006/relationships/customXml" Target="../ink/ink7213.xml"/><Relationship Id="rId64" Type="http://schemas.openxmlformats.org/officeDocument/2006/relationships/customXml" Target="../ink/ink7217.xml"/><Relationship Id="rId8" Type="http://schemas.openxmlformats.org/officeDocument/2006/relationships/customXml" Target="../ink/ink7189.xml"/><Relationship Id="rId51" Type="http://schemas.openxmlformats.org/officeDocument/2006/relationships/image" Target="../media/image768.png"/><Relationship Id="rId3" Type="http://schemas.openxmlformats.org/officeDocument/2006/relationships/image" Target="../media/image743.png"/><Relationship Id="rId12" Type="http://schemas.openxmlformats.org/officeDocument/2006/relationships/customXml" Target="../ink/ink7191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204.xml"/><Relationship Id="rId46" Type="http://schemas.openxmlformats.org/officeDocument/2006/relationships/customXml" Target="../ink/ink7208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195.xml"/><Relationship Id="rId41" Type="http://schemas.openxmlformats.org/officeDocument/2006/relationships/image" Target="../media/image762.png"/><Relationship Id="rId54" Type="http://schemas.openxmlformats.org/officeDocument/2006/relationships/customXml" Target="../ink/ink7212.xml"/><Relationship Id="rId62" Type="http://schemas.openxmlformats.org/officeDocument/2006/relationships/customXml" Target="../ink/ink72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88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199.xml"/><Relationship Id="rId36" Type="http://schemas.openxmlformats.org/officeDocument/2006/relationships/customXml" Target="../ink/ink7203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190.xml"/><Relationship Id="rId31" Type="http://schemas.openxmlformats.org/officeDocument/2006/relationships/image" Target="../media/image757.png"/><Relationship Id="rId44" Type="http://schemas.openxmlformats.org/officeDocument/2006/relationships/customXml" Target="../ink/ink7207.xml"/><Relationship Id="rId52" Type="http://schemas.openxmlformats.org/officeDocument/2006/relationships/customXml" Target="../ink/ink7211.xml"/><Relationship Id="rId60" Type="http://schemas.openxmlformats.org/officeDocument/2006/relationships/customXml" Target="../ink/ink7215.xml"/><Relationship Id="rId65" Type="http://schemas.openxmlformats.org/officeDocument/2006/relationships/image" Target="../media/image775.png"/><Relationship Id="rId4" Type="http://schemas.openxmlformats.org/officeDocument/2006/relationships/customXml" Target="../ink/ink7187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194.xml"/><Relationship Id="rId39" Type="http://schemas.openxmlformats.org/officeDocument/2006/relationships/image" Target="../media/image761.png"/></Relationships>
</file>

<file path=ppt/slides/_rels/slide1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31.xml"/><Relationship Id="rId21" Type="http://schemas.openxmlformats.org/officeDocument/2006/relationships/image" Target="../media/image752.png"/><Relationship Id="rId42" Type="http://schemas.openxmlformats.org/officeDocument/2006/relationships/customXml" Target="../ink/ink7239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252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2" Type="http://schemas.openxmlformats.org/officeDocument/2006/relationships/customXml" Target="../ink/ink7219.xml"/><Relationship Id="rId16" Type="http://schemas.openxmlformats.org/officeDocument/2006/relationships/customXml" Target="../ink/ink7226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7230.xml"/><Relationship Id="rId32" Type="http://schemas.openxmlformats.org/officeDocument/2006/relationships/customXml" Target="../ink/ink7234.xml"/><Relationship Id="rId37" Type="http://schemas.openxmlformats.org/officeDocument/2006/relationships/image" Target="../media/image760.png"/><Relationship Id="rId40" Type="http://schemas.openxmlformats.org/officeDocument/2006/relationships/customXml" Target="../ink/ink7238.xml"/><Relationship Id="rId45" Type="http://schemas.openxmlformats.org/officeDocument/2006/relationships/image" Target="../media/image764.png"/><Relationship Id="rId53" Type="http://schemas.openxmlformats.org/officeDocument/2006/relationships/image" Target="../media/image769.png"/><Relationship Id="rId58" Type="http://schemas.openxmlformats.org/officeDocument/2006/relationships/customXml" Target="../ink/ink7247.xml"/><Relationship Id="rId66" Type="http://schemas.openxmlformats.org/officeDocument/2006/relationships/customXml" Target="../ink/ink7251.xml"/><Relationship Id="rId5" Type="http://schemas.openxmlformats.org/officeDocument/2006/relationships/image" Target="../media/image744.png"/><Relationship Id="rId61" Type="http://schemas.openxmlformats.org/officeDocument/2006/relationships/image" Target="../media/image773.png"/><Relationship Id="rId19" Type="http://schemas.openxmlformats.org/officeDocument/2006/relationships/image" Target="../media/image751.png"/><Relationship Id="rId14" Type="http://schemas.openxmlformats.org/officeDocument/2006/relationships/customXml" Target="../ink/ink7225.xml"/><Relationship Id="rId22" Type="http://schemas.openxmlformats.org/officeDocument/2006/relationships/customXml" Target="../ink/ink7229.xml"/><Relationship Id="rId27" Type="http://schemas.openxmlformats.org/officeDocument/2006/relationships/image" Target="../media/image755.png"/><Relationship Id="rId30" Type="http://schemas.openxmlformats.org/officeDocument/2006/relationships/customXml" Target="../ink/ink7233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242.xml"/><Relationship Id="rId56" Type="http://schemas.openxmlformats.org/officeDocument/2006/relationships/customXml" Target="../ink/ink7246.xml"/><Relationship Id="rId64" Type="http://schemas.openxmlformats.org/officeDocument/2006/relationships/customXml" Target="../ink/ink7250.xml"/><Relationship Id="rId69" Type="http://schemas.openxmlformats.org/officeDocument/2006/relationships/image" Target="../media/image809.png"/><Relationship Id="rId8" Type="http://schemas.openxmlformats.org/officeDocument/2006/relationships/customXml" Target="../ink/ink7222.xml"/><Relationship Id="rId51" Type="http://schemas.openxmlformats.org/officeDocument/2006/relationships/image" Target="../media/image768.png"/><Relationship Id="rId3" Type="http://schemas.openxmlformats.org/officeDocument/2006/relationships/image" Target="../media/image743.png"/><Relationship Id="rId12" Type="http://schemas.openxmlformats.org/officeDocument/2006/relationships/customXml" Target="../ink/ink7224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237.xml"/><Relationship Id="rId46" Type="http://schemas.openxmlformats.org/officeDocument/2006/relationships/customXml" Target="../ink/ink7241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228.xml"/><Relationship Id="rId41" Type="http://schemas.openxmlformats.org/officeDocument/2006/relationships/image" Target="../media/image762.png"/><Relationship Id="rId54" Type="http://schemas.openxmlformats.org/officeDocument/2006/relationships/customXml" Target="../ink/ink7245.xml"/><Relationship Id="rId62" Type="http://schemas.openxmlformats.org/officeDocument/2006/relationships/customXml" Target="../ink/ink7249.xml"/><Relationship Id="rId70" Type="http://schemas.openxmlformats.org/officeDocument/2006/relationships/customXml" Target="../ink/ink72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21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232.xml"/><Relationship Id="rId36" Type="http://schemas.openxmlformats.org/officeDocument/2006/relationships/customXml" Target="../ink/ink7236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223.xml"/><Relationship Id="rId31" Type="http://schemas.openxmlformats.org/officeDocument/2006/relationships/image" Target="../media/image757.png"/><Relationship Id="rId44" Type="http://schemas.openxmlformats.org/officeDocument/2006/relationships/customXml" Target="../ink/ink7240.xml"/><Relationship Id="rId52" Type="http://schemas.openxmlformats.org/officeDocument/2006/relationships/customXml" Target="../ink/ink7244.xml"/><Relationship Id="rId60" Type="http://schemas.openxmlformats.org/officeDocument/2006/relationships/customXml" Target="../ink/ink7248.xml"/><Relationship Id="rId65" Type="http://schemas.openxmlformats.org/officeDocument/2006/relationships/image" Target="../media/image775.png"/><Relationship Id="rId4" Type="http://schemas.openxmlformats.org/officeDocument/2006/relationships/customXml" Target="../ink/ink7220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227.xml"/><Relationship Id="rId39" Type="http://schemas.openxmlformats.org/officeDocument/2006/relationships/image" Target="../media/image761.png"/><Relationship Id="rId34" Type="http://schemas.openxmlformats.org/officeDocument/2006/relationships/customXml" Target="../ink/ink7235.xml"/><Relationship Id="rId50" Type="http://schemas.openxmlformats.org/officeDocument/2006/relationships/customXml" Target="../ink/ink7243.xml"/><Relationship Id="rId55" Type="http://schemas.openxmlformats.org/officeDocument/2006/relationships/image" Target="../media/image770.png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267.xml"/><Relationship Id="rId26" Type="http://schemas.openxmlformats.org/officeDocument/2006/relationships/customXml" Target="../ink/ink271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275.xml"/><Relationship Id="rId7" Type="http://schemas.openxmlformats.org/officeDocument/2006/relationships/image" Target="../media/image69.png"/><Relationship Id="rId12" Type="http://schemas.openxmlformats.org/officeDocument/2006/relationships/customXml" Target="../ink/ink264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277.xml"/><Relationship Id="rId2" Type="http://schemas.openxmlformats.org/officeDocument/2006/relationships/customXml" Target="../ink/ink259.xml"/><Relationship Id="rId16" Type="http://schemas.openxmlformats.org/officeDocument/2006/relationships/customXml" Target="../ink/ink266.xml"/><Relationship Id="rId20" Type="http://schemas.openxmlformats.org/officeDocument/2006/relationships/customXml" Target="../ink/ink268.xml"/><Relationship Id="rId29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1.xml"/><Relationship Id="rId11" Type="http://schemas.openxmlformats.org/officeDocument/2006/relationships/image" Target="../media/image71.png"/><Relationship Id="rId24" Type="http://schemas.openxmlformats.org/officeDocument/2006/relationships/customXml" Target="../ink/ink270.xml"/><Relationship Id="rId32" Type="http://schemas.openxmlformats.org/officeDocument/2006/relationships/customXml" Target="../ink/ink274.xml"/><Relationship Id="rId37" Type="http://schemas.openxmlformats.org/officeDocument/2006/relationships/image" Target="../media/image84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272.xml"/><Relationship Id="rId36" Type="http://schemas.openxmlformats.org/officeDocument/2006/relationships/customXml" Target="../ink/ink276.xml"/><Relationship Id="rId10" Type="http://schemas.openxmlformats.org/officeDocument/2006/relationships/customXml" Target="../ink/ink263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60.xml"/><Relationship Id="rId9" Type="http://schemas.openxmlformats.org/officeDocument/2006/relationships/image" Target="../media/image70.png"/><Relationship Id="rId14" Type="http://schemas.openxmlformats.org/officeDocument/2006/relationships/customXml" Target="../ink/ink265.xml"/><Relationship Id="rId22" Type="http://schemas.openxmlformats.org/officeDocument/2006/relationships/customXml" Target="../ink/ink269.xml"/><Relationship Id="rId27" Type="http://schemas.openxmlformats.org/officeDocument/2006/relationships/image" Target="../media/image79.png"/><Relationship Id="rId30" Type="http://schemas.openxmlformats.org/officeDocument/2006/relationships/customXml" Target="../ink/ink273.xml"/><Relationship Id="rId35" Type="http://schemas.openxmlformats.org/officeDocument/2006/relationships/image" Target="../media/image83.png"/><Relationship Id="rId8" Type="http://schemas.openxmlformats.org/officeDocument/2006/relationships/customXml" Target="../ink/ink262.xml"/><Relationship Id="rId3" Type="http://schemas.openxmlformats.org/officeDocument/2006/relationships/image" Target="../media/image67.png"/></Relationships>
</file>

<file path=ppt/slides/_rels/slide1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66.xml"/><Relationship Id="rId21" Type="http://schemas.openxmlformats.org/officeDocument/2006/relationships/image" Target="../media/image752.png"/><Relationship Id="rId42" Type="http://schemas.openxmlformats.org/officeDocument/2006/relationships/customXml" Target="../ink/ink7274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287.xml"/><Relationship Id="rId16" Type="http://schemas.openxmlformats.org/officeDocument/2006/relationships/customXml" Target="../ink/ink7261.xml"/><Relationship Id="rId11" Type="http://schemas.openxmlformats.org/officeDocument/2006/relationships/image" Target="../media/image747.png"/><Relationship Id="rId24" Type="http://schemas.openxmlformats.org/officeDocument/2006/relationships/customXml" Target="../ink/ink7265.xml"/><Relationship Id="rId32" Type="http://schemas.openxmlformats.org/officeDocument/2006/relationships/customXml" Target="../ink/ink7269.xml"/><Relationship Id="rId37" Type="http://schemas.openxmlformats.org/officeDocument/2006/relationships/image" Target="../media/image760.png"/><Relationship Id="rId40" Type="http://schemas.openxmlformats.org/officeDocument/2006/relationships/customXml" Target="../ink/ink7273.xml"/><Relationship Id="rId45" Type="http://schemas.openxmlformats.org/officeDocument/2006/relationships/image" Target="../media/image764.png"/><Relationship Id="rId53" Type="http://schemas.openxmlformats.org/officeDocument/2006/relationships/image" Target="../media/image769.png"/><Relationship Id="rId58" Type="http://schemas.openxmlformats.org/officeDocument/2006/relationships/customXml" Target="../ink/ink7282.xml"/><Relationship Id="rId66" Type="http://schemas.openxmlformats.org/officeDocument/2006/relationships/customXml" Target="../ink/ink7286.xml"/><Relationship Id="rId74" Type="http://schemas.openxmlformats.org/officeDocument/2006/relationships/customXml" Target="../ink/ink7290.xml"/><Relationship Id="rId5" Type="http://schemas.openxmlformats.org/officeDocument/2006/relationships/image" Target="../media/image744.png"/><Relationship Id="rId61" Type="http://schemas.openxmlformats.org/officeDocument/2006/relationships/image" Target="../media/image773.png"/><Relationship Id="rId19" Type="http://schemas.openxmlformats.org/officeDocument/2006/relationships/image" Target="../media/image751.png"/><Relationship Id="rId14" Type="http://schemas.openxmlformats.org/officeDocument/2006/relationships/customXml" Target="../ink/ink7260.xml"/><Relationship Id="rId22" Type="http://schemas.openxmlformats.org/officeDocument/2006/relationships/customXml" Target="../ink/ink7264.xml"/><Relationship Id="rId27" Type="http://schemas.openxmlformats.org/officeDocument/2006/relationships/image" Target="../media/image755.png"/><Relationship Id="rId30" Type="http://schemas.openxmlformats.org/officeDocument/2006/relationships/customXml" Target="../ink/ink7268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277.xml"/><Relationship Id="rId56" Type="http://schemas.openxmlformats.org/officeDocument/2006/relationships/customXml" Target="../ink/ink7281.xml"/><Relationship Id="rId64" Type="http://schemas.openxmlformats.org/officeDocument/2006/relationships/customXml" Target="../ink/ink7285.xml"/><Relationship Id="rId69" Type="http://schemas.openxmlformats.org/officeDocument/2006/relationships/image" Target="../media/image809.png"/><Relationship Id="rId77" Type="http://schemas.openxmlformats.org/officeDocument/2006/relationships/image" Target="../media/image813.png"/><Relationship Id="rId8" Type="http://schemas.openxmlformats.org/officeDocument/2006/relationships/customXml" Target="../ink/ink7257.xml"/><Relationship Id="rId51" Type="http://schemas.openxmlformats.org/officeDocument/2006/relationships/image" Target="../media/image768.png"/><Relationship Id="rId72" Type="http://schemas.openxmlformats.org/officeDocument/2006/relationships/customXml" Target="../ink/ink7289.xml"/><Relationship Id="rId3" Type="http://schemas.openxmlformats.org/officeDocument/2006/relationships/image" Target="../media/image743.png"/><Relationship Id="rId12" Type="http://schemas.openxmlformats.org/officeDocument/2006/relationships/customXml" Target="../ink/ink7259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272.xml"/><Relationship Id="rId46" Type="http://schemas.openxmlformats.org/officeDocument/2006/relationships/customXml" Target="../ink/ink7276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263.xml"/><Relationship Id="rId41" Type="http://schemas.openxmlformats.org/officeDocument/2006/relationships/image" Target="../media/image762.png"/><Relationship Id="rId54" Type="http://schemas.openxmlformats.org/officeDocument/2006/relationships/customXml" Target="../ink/ink7280.xml"/><Relationship Id="rId62" Type="http://schemas.openxmlformats.org/officeDocument/2006/relationships/customXml" Target="../ink/ink7284.xml"/><Relationship Id="rId70" Type="http://schemas.openxmlformats.org/officeDocument/2006/relationships/customXml" Target="../ink/ink7288.xml"/><Relationship Id="rId75" Type="http://schemas.openxmlformats.org/officeDocument/2006/relationships/image" Target="../media/image81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56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267.xml"/><Relationship Id="rId36" Type="http://schemas.openxmlformats.org/officeDocument/2006/relationships/customXml" Target="../ink/ink7271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258.xml"/><Relationship Id="rId31" Type="http://schemas.openxmlformats.org/officeDocument/2006/relationships/image" Target="../media/image757.png"/><Relationship Id="rId44" Type="http://schemas.openxmlformats.org/officeDocument/2006/relationships/customXml" Target="../ink/ink7275.xml"/><Relationship Id="rId52" Type="http://schemas.openxmlformats.org/officeDocument/2006/relationships/customXml" Target="../ink/ink7279.xml"/><Relationship Id="rId60" Type="http://schemas.openxmlformats.org/officeDocument/2006/relationships/customXml" Target="../ink/ink7283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4" Type="http://schemas.openxmlformats.org/officeDocument/2006/relationships/customXml" Target="../ink/ink7255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262.xml"/><Relationship Id="rId39" Type="http://schemas.openxmlformats.org/officeDocument/2006/relationships/image" Target="../media/image761.png"/><Relationship Id="rId34" Type="http://schemas.openxmlformats.org/officeDocument/2006/relationships/customXml" Target="../ink/ink7270.xml"/><Relationship Id="rId50" Type="http://schemas.openxmlformats.org/officeDocument/2006/relationships/customXml" Target="../ink/ink7278.xml"/><Relationship Id="rId55" Type="http://schemas.openxmlformats.org/officeDocument/2006/relationships/image" Target="../media/image770.png"/><Relationship Id="rId76" Type="http://schemas.openxmlformats.org/officeDocument/2006/relationships/customXml" Target="../ink/ink7291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2" Type="http://schemas.openxmlformats.org/officeDocument/2006/relationships/customXml" Target="../ink/ink7254.xml"/><Relationship Id="rId29" Type="http://schemas.openxmlformats.org/officeDocument/2006/relationships/image" Target="../media/image756.png"/></Relationships>
</file>

<file path=ppt/slides/_rels/slide1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04.xml"/><Relationship Id="rId21" Type="http://schemas.openxmlformats.org/officeDocument/2006/relationships/image" Target="../media/image752.png"/><Relationship Id="rId42" Type="http://schemas.openxmlformats.org/officeDocument/2006/relationships/customXml" Target="../ink/ink7312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325.xml"/><Relationship Id="rId84" Type="http://schemas.openxmlformats.org/officeDocument/2006/relationships/customXml" Target="../ink/ink7333.xml"/><Relationship Id="rId16" Type="http://schemas.openxmlformats.org/officeDocument/2006/relationships/customXml" Target="../ink/ink7299.xml"/><Relationship Id="rId11" Type="http://schemas.openxmlformats.org/officeDocument/2006/relationships/image" Target="../media/image747.png"/><Relationship Id="rId32" Type="http://schemas.openxmlformats.org/officeDocument/2006/relationships/customXml" Target="../ink/ink7307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320.xml"/><Relationship Id="rId74" Type="http://schemas.openxmlformats.org/officeDocument/2006/relationships/customXml" Target="../ink/ink7328.xml"/><Relationship Id="rId79" Type="http://schemas.openxmlformats.org/officeDocument/2006/relationships/image" Target="../media/image814.png"/><Relationship Id="rId5" Type="http://schemas.openxmlformats.org/officeDocument/2006/relationships/image" Target="../media/image744.png"/><Relationship Id="rId19" Type="http://schemas.openxmlformats.org/officeDocument/2006/relationships/image" Target="../media/image751.png"/><Relationship Id="rId14" Type="http://schemas.openxmlformats.org/officeDocument/2006/relationships/customXml" Target="../ink/ink7298.xml"/><Relationship Id="rId22" Type="http://schemas.openxmlformats.org/officeDocument/2006/relationships/customXml" Target="../ink/ink7302.xml"/><Relationship Id="rId27" Type="http://schemas.openxmlformats.org/officeDocument/2006/relationships/image" Target="../media/image755.png"/><Relationship Id="rId30" Type="http://schemas.openxmlformats.org/officeDocument/2006/relationships/customXml" Target="../ink/ink7306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315.xml"/><Relationship Id="rId56" Type="http://schemas.openxmlformats.org/officeDocument/2006/relationships/customXml" Target="../ink/ink7319.xml"/><Relationship Id="rId64" Type="http://schemas.openxmlformats.org/officeDocument/2006/relationships/customXml" Target="../ink/ink7323.xml"/><Relationship Id="rId69" Type="http://schemas.openxmlformats.org/officeDocument/2006/relationships/image" Target="../media/image809.png"/><Relationship Id="rId77" Type="http://schemas.openxmlformats.org/officeDocument/2006/relationships/image" Target="../media/image813.png"/><Relationship Id="rId8" Type="http://schemas.openxmlformats.org/officeDocument/2006/relationships/customXml" Target="../ink/ink7295.xml"/><Relationship Id="rId51" Type="http://schemas.openxmlformats.org/officeDocument/2006/relationships/image" Target="../media/image768.png"/><Relationship Id="rId72" Type="http://schemas.openxmlformats.org/officeDocument/2006/relationships/customXml" Target="../ink/ink7327.xml"/><Relationship Id="rId80" Type="http://schemas.openxmlformats.org/officeDocument/2006/relationships/customXml" Target="../ink/ink7331.xml"/><Relationship Id="rId85" Type="http://schemas.openxmlformats.org/officeDocument/2006/relationships/image" Target="../media/image817.png"/><Relationship Id="rId3" Type="http://schemas.openxmlformats.org/officeDocument/2006/relationships/image" Target="../media/image743.png"/><Relationship Id="rId12" Type="http://schemas.openxmlformats.org/officeDocument/2006/relationships/customXml" Target="../ink/ink7297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310.xml"/><Relationship Id="rId46" Type="http://schemas.openxmlformats.org/officeDocument/2006/relationships/customXml" Target="../ink/ink7314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301.xml"/><Relationship Id="rId41" Type="http://schemas.openxmlformats.org/officeDocument/2006/relationships/image" Target="../media/image762.png"/><Relationship Id="rId54" Type="http://schemas.openxmlformats.org/officeDocument/2006/relationships/customXml" Target="../ink/ink7318.xml"/><Relationship Id="rId62" Type="http://schemas.openxmlformats.org/officeDocument/2006/relationships/customXml" Target="../ink/ink7322.xml"/><Relationship Id="rId70" Type="http://schemas.openxmlformats.org/officeDocument/2006/relationships/customXml" Target="../ink/ink7326.xml"/><Relationship Id="rId75" Type="http://schemas.openxmlformats.org/officeDocument/2006/relationships/image" Target="../media/image812.png"/><Relationship Id="rId83" Type="http://schemas.openxmlformats.org/officeDocument/2006/relationships/image" Target="../media/image8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94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305.xml"/><Relationship Id="rId36" Type="http://schemas.openxmlformats.org/officeDocument/2006/relationships/customXml" Target="../ink/ink7309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296.xml"/><Relationship Id="rId31" Type="http://schemas.openxmlformats.org/officeDocument/2006/relationships/image" Target="../media/image757.png"/><Relationship Id="rId44" Type="http://schemas.openxmlformats.org/officeDocument/2006/relationships/customXml" Target="../ink/ink7313.xml"/><Relationship Id="rId52" Type="http://schemas.openxmlformats.org/officeDocument/2006/relationships/customXml" Target="../ink/ink7317.xml"/><Relationship Id="rId60" Type="http://schemas.openxmlformats.org/officeDocument/2006/relationships/customXml" Target="../ink/ink7321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330.xml"/><Relationship Id="rId81" Type="http://schemas.openxmlformats.org/officeDocument/2006/relationships/image" Target="../media/image815.png"/><Relationship Id="rId4" Type="http://schemas.openxmlformats.org/officeDocument/2006/relationships/customXml" Target="../ink/ink7293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300.xml"/><Relationship Id="rId39" Type="http://schemas.openxmlformats.org/officeDocument/2006/relationships/image" Target="../media/image761.png"/><Relationship Id="rId34" Type="http://schemas.openxmlformats.org/officeDocument/2006/relationships/customXml" Target="../ink/ink7308.xml"/><Relationship Id="rId50" Type="http://schemas.openxmlformats.org/officeDocument/2006/relationships/customXml" Target="../ink/ink7316.xml"/><Relationship Id="rId55" Type="http://schemas.openxmlformats.org/officeDocument/2006/relationships/image" Target="../media/image770.png"/><Relationship Id="rId76" Type="http://schemas.openxmlformats.org/officeDocument/2006/relationships/customXml" Target="../ink/ink7329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2" Type="http://schemas.openxmlformats.org/officeDocument/2006/relationships/customXml" Target="../ink/ink7292.xml"/><Relationship Id="rId29" Type="http://schemas.openxmlformats.org/officeDocument/2006/relationships/image" Target="../media/image756.png"/><Relationship Id="rId24" Type="http://schemas.openxmlformats.org/officeDocument/2006/relationships/customXml" Target="../ink/ink7303.xml"/><Relationship Id="rId40" Type="http://schemas.openxmlformats.org/officeDocument/2006/relationships/customXml" Target="../ink/ink7311.xml"/><Relationship Id="rId45" Type="http://schemas.openxmlformats.org/officeDocument/2006/relationships/image" Target="../media/image764.png"/><Relationship Id="rId66" Type="http://schemas.openxmlformats.org/officeDocument/2006/relationships/customXml" Target="../ink/ink7324.xml"/><Relationship Id="rId61" Type="http://schemas.openxmlformats.org/officeDocument/2006/relationships/image" Target="../media/image773.png"/><Relationship Id="rId82" Type="http://schemas.openxmlformats.org/officeDocument/2006/relationships/customXml" Target="../ink/ink7332.xml"/></Relationships>
</file>

<file path=ppt/slides/_rels/slide1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46.xml"/><Relationship Id="rId21" Type="http://schemas.openxmlformats.org/officeDocument/2006/relationships/image" Target="../media/image752.png"/><Relationship Id="rId42" Type="http://schemas.openxmlformats.org/officeDocument/2006/relationships/customXml" Target="../ink/ink7354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367.xml"/><Relationship Id="rId84" Type="http://schemas.openxmlformats.org/officeDocument/2006/relationships/customXml" Target="../ink/ink7375.xml"/><Relationship Id="rId89" Type="http://schemas.openxmlformats.org/officeDocument/2006/relationships/image" Target="../media/image819.png"/><Relationship Id="rId16" Type="http://schemas.openxmlformats.org/officeDocument/2006/relationships/customXml" Target="../ink/ink7341.xml"/><Relationship Id="rId11" Type="http://schemas.openxmlformats.org/officeDocument/2006/relationships/image" Target="../media/image747.png"/><Relationship Id="rId32" Type="http://schemas.openxmlformats.org/officeDocument/2006/relationships/customXml" Target="../ink/ink7349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362.xml"/><Relationship Id="rId74" Type="http://schemas.openxmlformats.org/officeDocument/2006/relationships/customXml" Target="../ink/ink7370.xml"/><Relationship Id="rId79" Type="http://schemas.openxmlformats.org/officeDocument/2006/relationships/image" Target="../media/image814.png"/><Relationship Id="rId5" Type="http://schemas.openxmlformats.org/officeDocument/2006/relationships/image" Target="../media/image744.png"/><Relationship Id="rId90" Type="http://schemas.openxmlformats.org/officeDocument/2006/relationships/customXml" Target="../ink/ink7378.xml"/><Relationship Id="rId95" Type="http://schemas.openxmlformats.org/officeDocument/2006/relationships/image" Target="../media/image822.png"/><Relationship Id="rId22" Type="http://schemas.openxmlformats.org/officeDocument/2006/relationships/customXml" Target="../ink/ink7344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357.xml"/><Relationship Id="rId64" Type="http://schemas.openxmlformats.org/officeDocument/2006/relationships/customXml" Target="../ink/ink7365.xml"/><Relationship Id="rId69" Type="http://schemas.openxmlformats.org/officeDocument/2006/relationships/image" Target="../media/image809.png"/><Relationship Id="rId8" Type="http://schemas.openxmlformats.org/officeDocument/2006/relationships/customXml" Target="../ink/ink7337.xml"/><Relationship Id="rId51" Type="http://schemas.openxmlformats.org/officeDocument/2006/relationships/image" Target="../media/image768.png"/><Relationship Id="rId72" Type="http://schemas.openxmlformats.org/officeDocument/2006/relationships/customXml" Target="../ink/ink7369.xml"/><Relationship Id="rId80" Type="http://schemas.openxmlformats.org/officeDocument/2006/relationships/customXml" Target="../ink/ink7373.xml"/><Relationship Id="rId85" Type="http://schemas.openxmlformats.org/officeDocument/2006/relationships/image" Target="../media/image817.png"/><Relationship Id="rId93" Type="http://schemas.openxmlformats.org/officeDocument/2006/relationships/image" Target="../media/image821.png"/><Relationship Id="rId3" Type="http://schemas.openxmlformats.org/officeDocument/2006/relationships/image" Target="../media/image743.png"/><Relationship Id="rId12" Type="http://schemas.openxmlformats.org/officeDocument/2006/relationships/customXml" Target="../ink/ink7339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352.xml"/><Relationship Id="rId46" Type="http://schemas.openxmlformats.org/officeDocument/2006/relationships/customXml" Target="../ink/ink7356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343.xml"/><Relationship Id="rId41" Type="http://schemas.openxmlformats.org/officeDocument/2006/relationships/image" Target="../media/image762.png"/><Relationship Id="rId54" Type="http://schemas.openxmlformats.org/officeDocument/2006/relationships/customXml" Target="../ink/ink7360.xml"/><Relationship Id="rId62" Type="http://schemas.openxmlformats.org/officeDocument/2006/relationships/customXml" Target="../ink/ink7364.xml"/><Relationship Id="rId70" Type="http://schemas.openxmlformats.org/officeDocument/2006/relationships/customXml" Target="../ink/ink7368.xml"/><Relationship Id="rId75" Type="http://schemas.openxmlformats.org/officeDocument/2006/relationships/image" Target="../media/image812.png"/><Relationship Id="rId83" Type="http://schemas.openxmlformats.org/officeDocument/2006/relationships/image" Target="../media/image816.png"/><Relationship Id="rId88" Type="http://schemas.openxmlformats.org/officeDocument/2006/relationships/customXml" Target="../ink/ink7377.xml"/><Relationship Id="rId91" Type="http://schemas.openxmlformats.org/officeDocument/2006/relationships/image" Target="../media/image8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36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347.xml"/><Relationship Id="rId36" Type="http://schemas.openxmlformats.org/officeDocument/2006/relationships/customXml" Target="../ink/ink7351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338.xml"/><Relationship Id="rId31" Type="http://schemas.openxmlformats.org/officeDocument/2006/relationships/image" Target="../media/image757.png"/><Relationship Id="rId44" Type="http://schemas.openxmlformats.org/officeDocument/2006/relationships/customXml" Target="../ink/ink7355.xml"/><Relationship Id="rId52" Type="http://schemas.openxmlformats.org/officeDocument/2006/relationships/customXml" Target="../ink/ink7359.xml"/><Relationship Id="rId60" Type="http://schemas.openxmlformats.org/officeDocument/2006/relationships/customXml" Target="../ink/ink7363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372.xml"/><Relationship Id="rId81" Type="http://schemas.openxmlformats.org/officeDocument/2006/relationships/image" Target="../media/image815.png"/><Relationship Id="rId86" Type="http://schemas.openxmlformats.org/officeDocument/2006/relationships/customXml" Target="../ink/ink7376.xml"/><Relationship Id="rId94" Type="http://schemas.openxmlformats.org/officeDocument/2006/relationships/customXml" Target="../ink/ink7380.xml"/><Relationship Id="rId4" Type="http://schemas.openxmlformats.org/officeDocument/2006/relationships/customXml" Target="../ink/ink7335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342.xml"/><Relationship Id="rId39" Type="http://schemas.openxmlformats.org/officeDocument/2006/relationships/image" Target="../media/image761.png"/><Relationship Id="rId34" Type="http://schemas.openxmlformats.org/officeDocument/2006/relationships/customXml" Target="../ink/ink7350.xml"/><Relationship Id="rId50" Type="http://schemas.openxmlformats.org/officeDocument/2006/relationships/customXml" Target="../ink/ink7358.xml"/><Relationship Id="rId55" Type="http://schemas.openxmlformats.org/officeDocument/2006/relationships/image" Target="../media/image770.png"/><Relationship Id="rId76" Type="http://schemas.openxmlformats.org/officeDocument/2006/relationships/customXml" Target="../ink/ink7371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379.xml"/><Relationship Id="rId2" Type="http://schemas.openxmlformats.org/officeDocument/2006/relationships/customXml" Target="../ink/ink7334.xml"/><Relationship Id="rId29" Type="http://schemas.openxmlformats.org/officeDocument/2006/relationships/image" Target="../media/image756.png"/><Relationship Id="rId24" Type="http://schemas.openxmlformats.org/officeDocument/2006/relationships/customXml" Target="../ink/ink7345.xml"/><Relationship Id="rId40" Type="http://schemas.openxmlformats.org/officeDocument/2006/relationships/customXml" Target="../ink/ink7353.xml"/><Relationship Id="rId45" Type="http://schemas.openxmlformats.org/officeDocument/2006/relationships/image" Target="../media/image764.png"/><Relationship Id="rId66" Type="http://schemas.openxmlformats.org/officeDocument/2006/relationships/customXml" Target="../ink/ink7366.xml"/><Relationship Id="rId87" Type="http://schemas.openxmlformats.org/officeDocument/2006/relationships/image" Target="../media/image818.png"/><Relationship Id="rId61" Type="http://schemas.openxmlformats.org/officeDocument/2006/relationships/image" Target="../media/image773.png"/><Relationship Id="rId82" Type="http://schemas.openxmlformats.org/officeDocument/2006/relationships/customXml" Target="../ink/ink7374.xml"/><Relationship Id="rId19" Type="http://schemas.openxmlformats.org/officeDocument/2006/relationships/image" Target="../media/image751.png"/><Relationship Id="rId14" Type="http://schemas.openxmlformats.org/officeDocument/2006/relationships/customXml" Target="../ink/ink7340.xml"/><Relationship Id="rId30" Type="http://schemas.openxmlformats.org/officeDocument/2006/relationships/customXml" Target="../ink/ink7348.xml"/><Relationship Id="rId35" Type="http://schemas.openxmlformats.org/officeDocument/2006/relationships/image" Target="../media/image759.png"/><Relationship Id="rId56" Type="http://schemas.openxmlformats.org/officeDocument/2006/relationships/customXml" Target="../ink/ink7361.xml"/><Relationship Id="rId77" Type="http://schemas.openxmlformats.org/officeDocument/2006/relationships/image" Target="../media/image813.png"/></Relationships>
</file>

<file path=ppt/slides/_rels/slide1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93.xml"/><Relationship Id="rId21" Type="http://schemas.openxmlformats.org/officeDocument/2006/relationships/image" Target="../media/image752.png"/><Relationship Id="rId42" Type="http://schemas.openxmlformats.org/officeDocument/2006/relationships/customXml" Target="../ink/ink7401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414.xml"/><Relationship Id="rId84" Type="http://schemas.openxmlformats.org/officeDocument/2006/relationships/customXml" Target="../ink/ink7422.xml"/><Relationship Id="rId89" Type="http://schemas.openxmlformats.org/officeDocument/2006/relationships/image" Target="../media/image819.png"/><Relationship Id="rId16" Type="http://schemas.openxmlformats.org/officeDocument/2006/relationships/customXml" Target="../ink/ink7388.xml"/><Relationship Id="rId11" Type="http://schemas.openxmlformats.org/officeDocument/2006/relationships/image" Target="../media/image747.png"/><Relationship Id="rId32" Type="http://schemas.openxmlformats.org/officeDocument/2006/relationships/customXml" Target="../ink/ink7396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409.xml"/><Relationship Id="rId74" Type="http://schemas.openxmlformats.org/officeDocument/2006/relationships/customXml" Target="../ink/ink7417.xml"/><Relationship Id="rId79" Type="http://schemas.openxmlformats.org/officeDocument/2006/relationships/image" Target="../media/image814.png"/><Relationship Id="rId5" Type="http://schemas.openxmlformats.org/officeDocument/2006/relationships/image" Target="../media/image744.png"/><Relationship Id="rId90" Type="http://schemas.openxmlformats.org/officeDocument/2006/relationships/customXml" Target="../ink/ink7425.xml"/><Relationship Id="rId95" Type="http://schemas.openxmlformats.org/officeDocument/2006/relationships/image" Target="../media/image822.png"/><Relationship Id="rId22" Type="http://schemas.openxmlformats.org/officeDocument/2006/relationships/customXml" Target="../ink/ink7391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404.xml"/><Relationship Id="rId64" Type="http://schemas.openxmlformats.org/officeDocument/2006/relationships/customXml" Target="../ink/ink7412.xml"/><Relationship Id="rId69" Type="http://schemas.openxmlformats.org/officeDocument/2006/relationships/image" Target="../media/image809.png"/><Relationship Id="rId80" Type="http://schemas.openxmlformats.org/officeDocument/2006/relationships/customXml" Target="../ink/ink7420.xml"/><Relationship Id="rId85" Type="http://schemas.openxmlformats.org/officeDocument/2006/relationships/image" Target="../media/image817.png"/><Relationship Id="rId3" Type="http://schemas.openxmlformats.org/officeDocument/2006/relationships/image" Target="../media/image743.png"/><Relationship Id="rId12" Type="http://schemas.openxmlformats.org/officeDocument/2006/relationships/customXml" Target="../ink/ink7386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399.xml"/><Relationship Id="rId46" Type="http://schemas.openxmlformats.org/officeDocument/2006/relationships/customXml" Target="../ink/ink7403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390.xml"/><Relationship Id="rId41" Type="http://schemas.openxmlformats.org/officeDocument/2006/relationships/image" Target="../media/image762.png"/><Relationship Id="rId54" Type="http://schemas.openxmlformats.org/officeDocument/2006/relationships/customXml" Target="../ink/ink7407.xml"/><Relationship Id="rId62" Type="http://schemas.openxmlformats.org/officeDocument/2006/relationships/customXml" Target="../ink/ink7411.xml"/><Relationship Id="rId70" Type="http://schemas.openxmlformats.org/officeDocument/2006/relationships/customXml" Target="../ink/ink7415.xml"/><Relationship Id="rId75" Type="http://schemas.openxmlformats.org/officeDocument/2006/relationships/image" Target="../media/image812.png"/><Relationship Id="rId83" Type="http://schemas.openxmlformats.org/officeDocument/2006/relationships/image" Target="../media/image816.png"/><Relationship Id="rId88" Type="http://schemas.openxmlformats.org/officeDocument/2006/relationships/customXml" Target="../ink/ink7424.xml"/><Relationship Id="rId91" Type="http://schemas.openxmlformats.org/officeDocument/2006/relationships/image" Target="../media/image820.png"/><Relationship Id="rId96" Type="http://schemas.openxmlformats.org/officeDocument/2006/relationships/customXml" Target="../ink/ink74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83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394.xml"/><Relationship Id="rId36" Type="http://schemas.openxmlformats.org/officeDocument/2006/relationships/customXml" Target="../ink/ink7398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385.xml"/><Relationship Id="rId31" Type="http://schemas.openxmlformats.org/officeDocument/2006/relationships/image" Target="../media/image757.png"/><Relationship Id="rId44" Type="http://schemas.openxmlformats.org/officeDocument/2006/relationships/customXml" Target="../ink/ink7402.xml"/><Relationship Id="rId52" Type="http://schemas.openxmlformats.org/officeDocument/2006/relationships/customXml" Target="../ink/ink7406.xml"/><Relationship Id="rId60" Type="http://schemas.openxmlformats.org/officeDocument/2006/relationships/customXml" Target="../ink/ink7410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419.xml"/><Relationship Id="rId81" Type="http://schemas.openxmlformats.org/officeDocument/2006/relationships/image" Target="../media/image815.png"/><Relationship Id="rId86" Type="http://schemas.openxmlformats.org/officeDocument/2006/relationships/customXml" Target="../ink/ink7423.xml"/><Relationship Id="rId94" Type="http://schemas.openxmlformats.org/officeDocument/2006/relationships/customXml" Target="../ink/ink7427.xml"/><Relationship Id="rId4" Type="http://schemas.openxmlformats.org/officeDocument/2006/relationships/customXml" Target="../ink/ink7382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389.xml"/><Relationship Id="rId39" Type="http://schemas.openxmlformats.org/officeDocument/2006/relationships/image" Target="../media/image761.png"/><Relationship Id="rId34" Type="http://schemas.openxmlformats.org/officeDocument/2006/relationships/customXml" Target="../ink/ink7397.xml"/><Relationship Id="rId50" Type="http://schemas.openxmlformats.org/officeDocument/2006/relationships/customXml" Target="../ink/ink7405.xml"/><Relationship Id="rId55" Type="http://schemas.openxmlformats.org/officeDocument/2006/relationships/image" Target="../media/image770.png"/><Relationship Id="rId76" Type="http://schemas.openxmlformats.org/officeDocument/2006/relationships/customXml" Target="../ink/ink7418.xml"/><Relationship Id="rId97" Type="http://schemas.openxmlformats.org/officeDocument/2006/relationships/image" Target="../media/image823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426.xml"/><Relationship Id="rId2" Type="http://schemas.openxmlformats.org/officeDocument/2006/relationships/customXml" Target="../ink/ink7381.xml"/><Relationship Id="rId29" Type="http://schemas.openxmlformats.org/officeDocument/2006/relationships/image" Target="../media/image756.png"/><Relationship Id="rId24" Type="http://schemas.openxmlformats.org/officeDocument/2006/relationships/customXml" Target="../ink/ink7392.xml"/><Relationship Id="rId40" Type="http://schemas.openxmlformats.org/officeDocument/2006/relationships/customXml" Target="../ink/ink7400.xml"/><Relationship Id="rId45" Type="http://schemas.openxmlformats.org/officeDocument/2006/relationships/image" Target="../media/image764.png"/><Relationship Id="rId66" Type="http://schemas.openxmlformats.org/officeDocument/2006/relationships/customXml" Target="../ink/ink7413.xml"/><Relationship Id="rId87" Type="http://schemas.openxmlformats.org/officeDocument/2006/relationships/image" Target="../media/image818.png"/><Relationship Id="rId61" Type="http://schemas.openxmlformats.org/officeDocument/2006/relationships/image" Target="../media/image773.png"/><Relationship Id="rId82" Type="http://schemas.openxmlformats.org/officeDocument/2006/relationships/customXml" Target="../ink/ink7421.xml"/><Relationship Id="rId19" Type="http://schemas.openxmlformats.org/officeDocument/2006/relationships/image" Target="../media/image751.png"/><Relationship Id="rId14" Type="http://schemas.openxmlformats.org/officeDocument/2006/relationships/customXml" Target="../ink/ink7387.xml"/><Relationship Id="rId30" Type="http://schemas.openxmlformats.org/officeDocument/2006/relationships/customXml" Target="../ink/ink7395.xml"/><Relationship Id="rId35" Type="http://schemas.openxmlformats.org/officeDocument/2006/relationships/image" Target="../media/image759.png"/><Relationship Id="rId56" Type="http://schemas.openxmlformats.org/officeDocument/2006/relationships/customXml" Target="../ink/ink7408.xml"/><Relationship Id="rId77" Type="http://schemas.openxmlformats.org/officeDocument/2006/relationships/image" Target="../media/image813.png"/><Relationship Id="rId8" Type="http://schemas.openxmlformats.org/officeDocument/2006/relationships/customXml" Target="../ink/ink7384.xml"/><Relationship Id="rId51" Type="http://schemas.openxmlformats.org/officeDocument/2006/relationships/image" Target="../media/image768.png"/><Relationship Id="rId72" Type="http://schemas.openxmlformats.org/officeDocument/2006/relationships/customXml" Target="../ink/ink7416.xml"/><Relationship Id="rId93" Type="http://schemas.openxmlformats.org/officeDocument/2006/relationships/image" Target="../media/image821.png"/></Relationships>
</file>

<file path=ppt/slides/_rels/slide1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41.xml"/><Relationship Id="rId21" Type="http://schemas.openxmlformats.org/officeDocument/2006/relationships/image" Target="../media/image752.png"/><Relationship Id="rId42" Type="http://schemas.openxmlformats.org/officeDocument/2006/relationships/customXml" Target="../ink/ink7449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462.xml"/><Relationship Id="rId84" Type="http://schemas.openxmlformats.org/officeDocument/2006/relationships/customXml" Target="../ink/ink7470.xml"/><Relationship Id="rId89" Type="http://schemas.openxmlformats.org/officeDocument/2006/relationships/image" Target="../media/image819.png"/><Relationship Id="rId16" Type="http://schemas.openxmlformats.org/officeDocument/2006/relationships/customXml" Target="../ink/ink7436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444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457.xml"/><Relationship Id="rId74" Type="http://schemas.openxmlformats.org/officeDocument/2006/relationships/customXml" Target="../ink/ink7465.xml"/><Relationship Id="rId79" Type="http://schemas.openxmlformats.org/officeDocument/2006/relationships/image" Target="../media/image814.png"/><Relationship Id="rId102" Type="http://schemas.openxmlformats.org/officeDocument/2006/relationships/customXml" Target="../ink/ink7479.xml"/><Relationship Id="rId5" Type="http://schemas.openxmlformats.org/officeDocument/2006/relationships/image" Target="../media/image744.png"/><Relationship Id="rId90" Type="http://schemas.openxmlformats.org/officeDocument/2006/relationships/customXml" Target="../ink/ink7473.xml"/><Relationship Id="rId95" Type="http://schemas.openxmlformats.org/officeDocument/2006/relationships/image" Target="../media/image822.png"/><Relationship Id="rId22" Type="http://schemas.openxmlformats.org/officeDocument/2006/relationships/customXml" Target="../ink/ink7439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452.xml"/><Relationship Id="rId64" Type="http://schemas.openxmlformats.org/officeDocument/2006/relationships/customXml" Target="../ink/ink7460.xml"/><Relationship Id="rId69" Type="http://schemas.openxmlformats.org/officeDocument/2006/relationships/image" Target="../media/image809.png"/><Relationship Id="rId80" Type="http://schemas.openxmlformats.org/officeDocument/2006/relationships/customXml" Target="../ink/ink7468.xml"/><Relationship Id="rId85" Type="http://schemas.openxmlformats.org/officeDocument/2006/relationships/image" Target="../media/image817.png"/><Relationship Id="rId12" Type="http://schemas.openxmlformats.org/officeDocument/2006/relationships/customXml" Target="../ink/ink7434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447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482.xml"/><Relationship Id="rId54" Type="http://schemas.openxmlformats.org/officeDocument/2006/relationships/customXml" Target="../ink/ink7455.xml"/><Relationship Id="rId70" Type="http://schemas.openxmlformats.org/officeDocument/2006/relationships/customXml" Target="../ink/ink7463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4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31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442.xml"/><Relationship Id="rId36" Type="http://schemas.openxmlformats.org/officeDocument/2006/relationships/customXml" Target="../ink/ink7446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6" Type="http://schemas.openxmlformats.org/officeDocument/2006/relationships/customXml" Target="../ink/ink7481.xml"/><Relationship Id="rId10" Type="http://schemas.openxmlformats.org/officeDocument/2006/relationships/customXml" Target="../ink/ink7433.xml"/><Relationship Id="rId31" Type="http://schemas.openxmlformats.org/officeDocument/2006/relationships/image" Target="../media/image757.png"/><Relationship Id="rId44" Type="http://schemas.openxmlformats.org/officeDocument/2006/relationships/customXml" Target="../ink/ink7450.xml"/><Relationship Id="rId52" Type="http://schemas.openxmlformats.org/officeDocument/2006/relationships/customXml" Target="../ink/ink7454.xml"/><Relationship Id="rId60" Type="http://schemas.openxmlformats.org/officeDocument/2006/relationships/customXml" Target="../ink/ink7458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467.xml"/><Relationship Id="rId81" Type="http://schemas.openxmlformats.org/officeDocument/2006/relationships/image" Target="../media/image815.png"/><Relationship Id="rId86" Type="http://schemas.openxmlformats.org/officeDocument/2006/relationships/customXml" Target="../ink/ink7471.xml"/><Relationship Id="rId94" Type="http://schemas.openxmlformats.org/officeDocument/2006/relationships/customXml" Target="../ink/ink7475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4" Type="http://schemas.openxmlformats.org/officeDocument/2006/relationships/customXml" Target="../ink/ink7430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437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445.xml"/><Relationship Id="rId50" Type="http://schemas.openxmlformats.org/officeDocument/2006/relationships/customXml" Target="../ink/ink7453.xml"/><Relationship Id="rId55" Type="http://schemas.openxmlformats.org/officeDocument/2006/relationships/image" Target="../media/image770.png"/><Relationship Id="rId76" Type="http://schemas.openxmlformats.org/officeDocument/2006/relationships/customXml" Target="../ink/ink7466.xml"/><Relationship Id="rId97" Type="http://schemas.openxmlformats.org/officeDocument/2006/relationships/image" Target="../media/image823.png"/><Relationship Id="rId104" Type="http://schemas.openxmlformats.org/officeDocument/2006/relationships/customXml" Target="../ink/ink7480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474.xml"/><Relationship Id="rId2" Type="http://schemas.openxmlformats.org/officeDocument/2006/relationships/customXml" Target="../ink/ink7429.xml"/><Relationship Id="rId29" Type="http://schemas.openxmlformats.org/officeDocument/2006/relationships/image" Target="../media/image756.png"/><Relationship Id="rId24" Type="http://schemas.openxmlformats.org/officeDocument/2006/relationships/customXml" Target="../ink/ink7440.xml"/><Relationship Id="rId40" Type="http://schemas.openxmlformats.org/officeDocument/2006/relationships/customXml" Target="../ink/ink7448.xml"/><Relationship Id="rId45" Type="http://schemas.openxmlformats.org/officeDocument/2006/relationships/image" Target="../media/image764.png"/><Relationship Id="rId66" Type="http://schemas.openxmlformats.org/officeDocument/2006/relationships/customXml" Target="../ink/ink7461.xml"/><Relationship Id="rId87" Type="http://schemas.openxmlformats.org/officeDocument/2006/relationships/image" Target="../media/image818.png"/><Relationship Id="rId61" Type="http://schemas.openxmlformats.org/officeDocument/2006/relationships/image" Target="../media/image773.png"/><Relationship Id="rId82" Type="http://schemas.openxmlformats.org/officeDocument/2006/relationships/customXml" Target="../ink/ink7469.xml"/><Relationship Id="rId19" Type="http://schemas.openxmlformats.org/officeDocument/2006/relationships/image" Target="../media/image751.png"/><Relationship Id="rId14" Type="http://schemas.openxmlformats.org/officeDocument/2006/relationships/customXml" Target="../ink/ink7435.xml"/><Relationship Id="rId30" Type="http://schemas.openxmlformats.org/officeDocument/2006/relationships/customXml" Target="../ink/ink7443.xml"/><Relationship Id="rId35" Type="http://schemas.openxmlformats.org/officeDocument/2006/relationships/image" Target="../media/image759.png"/><Relationship Id="rId56" Type="http://schemas.openxmlformats.org/officeDocument/2006/relationships/customXml" Target="../ink/ink7456.xml"/><Relationship Id="rId77" Type="http://schemas.openxmlformats.org/officeDocument/2006/relationships/image" Target="../media/image813.png"/><Relationship Id="rId100" Type="http://schemas.openxmlformats.org/officeDocument/2006/relationships/customXml" Target="../ink/ink7478.xml"/><Relationship Id="rId105" Type="http://schemas.openxmlformats.org/officeDocument/2006/relationships/image" Target="../media/image827.png"/><Relationship Id="rId8" Type="http://schemas.openxmlformats.org/officeDocument/2006/relationships/customXml" Target="../ink/ink7432.xml"/><Relationship Id="rId51" Type="http://schemas.openxmlformats.org/officeDocument/2006/relationships/image" Target="../media/image768.png"/><Relationship Id="rId72" Type="http://schemas.openxmlformats.org/officeDocument/2006/relationships/customXml" Target="../ink/ink7464.xml"/><Relationship Id="rId93" Type="http://schemas.openxmlformats.org/officeDocument/2006/relationships/image" Target="../media/image821.png"/><Relationship Id="rId98" Type="http://schemas.openxmlformats.org/officeDocument/2006/relationships/customXml" Target="../ink/ink7477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451.xml"/><Relationship Id="rId67" Type="http://schemas.openxmlformats.org/officeDocument/2006/relationships/image" Target="../media/image808.png"/><Relationship Id="rId20" Type="http://schemas.openxmlformats.org/officeDocument/2006/relationships/customXml" Target="../ink/ink7438.xml"/><Relationship Id="rId41" Type="http://schemas.openxmlformats.org/officeDocument/2006/relationships/image" Target="../media/image762.png"/><Relationship Id="rId62" Type="http://schemas.openxmlformats.org/officeDocument/2006/relationships/customXml" Target="../ink/ink7459.xml"/><Relationship Id="rId83" Type="http://schemas.openxmlformats.org/officeDocument/2006/relationships/image" Target="../media/image816.png"/><Relationship Id="rId88" Type="http://schemas.openxmlformats.org/officeDocument/2006/relationships/customXml" Target="../ink/ink7472.xml"/></Relationships>
</file>

<file path=ppt/slides/_rels/slide1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95.xml"/><Relationship Id="rId21" Type="http://schemas.openxmlformats.org/officeDocument/2006/relationships/image" Target="../media/image752.png"/><Relationship Id="rId42" Type="http://schemas.openxmlformats.org/officeDocument/2006/relationships/customXml" Target="../ink/ink7503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516.xml"/><Relationship Id="rId84" Type="http://schemas.openxmlformats.org/officeDocument/2006/relationships/customXml" Target="../ink/ink7524.xml"/><Relationship Id="rId89" Type="http://schemas.openxmlformats.org/officeDocument/2006/relationships/image" Target="../media/image819.png"/><Relationship Id="rId112" Type="http://schemas.openxmlformats.org/officeDocument/2006/relationships/customXml" Target="../ink/ink7538.xml"/><Relationship Id="rId16" Type="http://schemas.openxmlformats.org/officeDocument/2006/relationships/customXml" Target="../ink/ink7490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498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511.xml"/><Relationship Id="rId74" Type="http://schemas.openxmlformats.org/officeDocument/2006/relationships/customXml" Target="../ink/ink7519.xml"/><Relationship Id="rId79" Type="http://schemas.openxmlformats.org/officeDocument/2006/relationships/image" Target="../media/image814.png"/><Relationship Id="rId102" Type="http://schemas.openxmlformats.org/officeDocument/2006/relationships/customXml" Target="../ink/ink7533.xml"/><Relationship Id="rId5" Type="http://schemas.openxmlformats.org/officeDocument/2006/relationships/image" Target="../media/image744.png"/><Relationship Id="rId90" Type="http://schemas.openxmlformats.org/officeDocument/2006/relationships/customXml" Target="../ink/ink7527.xml"/><Relationship Id="rId95" Type="http://schemas.openxmlformats.org/officeDocument/2006/relationships/image" Target="../media/image822.png"/><Relationship Id="rId22" Type="http://schemas.openxmlformats.org/officeDocument/2006/relationships/customXml" Target="../ink/ink7493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506.xml"/><Relationship Id="rId64" Type="http://schemas.openxmlformats.org/officeDocument/2006/relationships/customXml" Target="../ink/ink7514.xml"/><Relationship Id="rId69" Type="http://schemas.openxmlformats.org/officeDocument/2006/relationships/image" Target="../media/image809.png"/><Relationship Id="rId113" Type="http://schemas.openxmlformats.org/officeDocument/2006/relationships/image" Target="../media/image831.png"/><Relationship Id="rId80" Type="http://schemas.openxmlformats.org/officeDocument/2006/relationships/customXml" Target="../ink/ink7522.xml"/><Relationship Id="rId85" Type="http://schemas.openxmlformats.org/officeDocument/2006/relationships/image" Target="../media/image817.png"/><Relationship Id="rId12" Type="http://schemas.openxmlformats.org/officeDocument/2006/relationships/customXml" Target="../ink/ink7488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501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536.xml"/><Relationship Id="rId54" Type="http://schemas.openxmlformats.org/officeDocument/2006/relationships/customXml" Target="../ink/ink7509.xml"/><Relationship Id="rId70" Type="http://schemas.openxmlformats.org/officeDocument/2006/relationships/customXml" Target="../ink/ink7517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5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85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496.xml"/><Relationship Id="rId36" Type="http://schemas.openxmlformats.org/officeDocument/2006/relationships/customXml" Target="../ink/ink7500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6" Type="http://schemas.openxmlformats.org/officeDocument/2006/relationships/customXml" Target="../ink/ink7535.xml"/><Relationship Id="rId10" Type="http://schemas.openxmlformats.org/officeDocument/2006/relationships/customXml" Target="../ink/ink7487.xml"/><Relationship Id="rId31" Type="http://schemas.openxmlformats.org/officeDocument/2006/relationships/image" Target="../media/image757.png"/><Relationship Id="rId44" Type="http://schemas.openxmlformats.org/officeDocument/2006/relationships/customXml" Target="../ink/ink7504.xml"/><Relationship Id="rId52" Type="http://schemas.openxmlformats.org/officeDocument/2006/relationships/customXml" Target="../ink/ink7508.xml"/><Relationship Id="rId60" Type="http://schemas.openxmlformats.org/officeDocument/2006/relationships/customXml" Target="../ink/ink7512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521.xml"/><Relationship Id="rId81" Type="http://schemas.openxmlformats.org/officeDocument/2006/relationships/image" Target="../media/image815.png"/><Relationship Id="rId86" Type="http://schemas.openxmlformats.org/officeDocument/2006/relationships/customXml" Target="../ink/ink7525.xml"/><Relationship Id="rId94" Type="http://schemas.openxmlformats.org/officeDocument/2006/relationships/customXml" Target="../ink/ink7529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4" Type="http://schemas.openxmlformats.org/officeDocument/2006/relationships/customXml" Target="../ink/ink7484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491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499.xml"/><Relationship Id="rId50" Type="http://schemas.openxmlformats.org/officeDocument/2006/relationships/customXml" Target="../ink/ink7507.xml"/><Relationship Id="rId55" Type="http://schemas.openxmlformats.org/officeDocument/2006/relationships/image" Target="../media/image770.png"/><Relationship Id="rId76" Type="http://schemas.openxmlformats.org/officeDocument/2006/relationships/customXml" Target="../ink/ink7520.xml"/><Relationship Id="rId97" Type="http://schemas.openxmlformats.org/officeDocument/2006/relationships/image" Target="../media/image823.png"/><Relationship Id="rId104" Type="http://schemas.openxmlformats.org/officeDocument/2006/relationships/customXml" Target="../ink/ink7534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528.xml"/><Relationship Id="rId2" Type="http://schemas.openxmlformats.org/officeDocument/2006/relationships/customXml" Target="../ink/ink7483.xml"/><Relationship Id="rId29" Type="http://schemas.openxmlformats.org/officeDocument/2006/relationships/image" Target="../media/image756.png"/><Relationship Id="rId24" Type="http://schemas.openxmlformats.org/officeDocument/2006/relationships/customXml" Target="../ink/ink7494.xml"/><Relationship Id="rId40" Type="http://schemas.openxmlformats.org/officeDocument/2006/relationships/customXml" Target="../ink/ink7502.xml"/><Relationship Id="rId45" Type="http://schemas.openxmlformats.org/officeDocument/2006/relationships/image" Target="../media/image764.png"/><Relationship Id="rId66" Type="http://schemas.openxmlformats.org/officeDocument/2006/relationships/customXml" Target="../ink/ink7515.xml"/><Relationship Id="rId87" Type="http://schemas.openxmlformats.org/officeDocument/2006/relationships/image" Target="../media/image818.png"/><Relationship Id="rId110" Type="http://schemas.openxmlformats.org/officeDocument/2006/relationships/customXml" Target="../ink/ink7537.xml"/><Relationship Id="rId61" Type="http://schemas.openxmlformats.org/officeDocument/2006/relationships/image" Target="../media/image773.png"/><Relationship Id="rId82" Type="http://schemas.openxmlformats.org/officeDocument/2006/relationships/customXml" Target="../ink/ink7523.xml"/><Relationship Id="rId19" Type="http://schemas.openxmlformats.org/officeDocument/2006/relationships/image" Target="../media/image751.png"/><Relationship Id="rId14" Type="http://schemas.openxmlformats.org/officeDocument/2006/relationships/customXml" Target="../ink/ink7489.xml"/><Relationship Id="rId30" Type="http://schemas.openxmlformats.org/officeDocument/2006/relationships/customXml" Target="../ink/ink7497.xml"/><Relationship Id="rId35" Type="http://schemas.openxmlformats.org/officeDocument/2006/relationships/image" Target="../media/image759.png"/><Relationship Id="rId56" Type="http://schemas.openxmlformats.org/officeDocument/2006/relationships/customXml" Target="../ink/ink7510.xml"/><Relationship Id="rId77" Type="http://schemas.openxmlformats.org/officeDocument/2006/relationships/image" Target="../media/image813.png"/><Relationship Id="rId100" Type="http://schemas.openxmlformats.org/officeDocument/2006/relationships/customXml" Target="../ink/ink7532.xml"/><Relationship Id="rId105" Type="http://schemas.openxmlformats.org/officeDocument/2006/relationships/image" Target="../media/image827.png"/><Relationship Id="rId8" Type="http://schemas.openxmlformats.org/officeDocument/2006/relationships/customXml" Target="../ink/ink7486.xml"/><Relationship Id="rId51" Type="http://schemas.openxmlformats.org/officeDocument/2006/relationships/image" Target="../media/image768.png"/><Relationship Id="rId72" Type="http://schemas.openxmlformats.org/officeDocument/2006/relationships/customXml" Target="../ink/ink7518.xml"/><Relationship Id="rId93" Type="http://schemas.openxmlformats.org/officeDocument/2006/relationships/image" Target="../media/image821.png"/><Relationship Id="rId98" Type="http://schemas.openxmlformats.org/officeDocument/2006/relationships/customXml" Target="../ink/ink7531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505.xml"/><Relationship Id="rId67" Type="http://schemas.openxmlformats.org/officeDocument/2006/relationships/image" Target="../media/image808.png"/><Relationship Id="rId20" Type="http://schemas.openxmlformats.org/officeDocument/2006/relationships/customXml" Target="../ink/ink7492.xml"/><Relationship Id="rId41" Type="http://schemas.openxmlformats.org/officeDocument/2006/relationships/image" Target="../media/image762.png"/><Relationship Id="rId62" Type="http://schemas.openxmlformats.org/officeDocument/2006/relationships/customXml" Target="../ink/ink7513.xml"/><Relationship Id="rId83" Type="http://schemas.openxmlformats.org/officeDocument/2006/relationships/image" Target="../media/image816.png"/><Relationship Id="rId88" Type="http://schemas.openxmlformats.org/officeDocument/2006/relationships/customXml" Target="../ink/ink7526.xml"/><Relationship Id="rId111" Type="http://schemas.openxmlformats.org/officeDocument/2006/relationships/image" Target="../media/image830.png"/></Relationships>
</file>

<file path=ppt/slides/_rels/slide1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51.xml"/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559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572.xml"/><Relationship Id="rId84" Type="http://schemas.openxmlformats.org/officeDocument/2006/relationships/customXml" Target="../ink/ink7580.xml"/><Relationship Id="rId89" Type="http://schemas.openxmlformats.org/officeDocument/2006/relationships/image" Target="../media/image819.png"/><Relationship Id="rId112" Type="http://schemas.openxmlformats.org/officeDocument/2006/relationships/customXml" Target="../ink/ink7594.xml"/><Relationship Id="rId16" Type="http://schemas.openxmlformats.org/officeDocument/2006/relationships/customXml" Target="../ink/ink7546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554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567.xml"/><Relationship Id="rId74" Type="http://schemas.openxmlformats.org/officeDocument/2006/relationships/customXml" Target="../ink/ink7575.xml"/><Relationship Id="rId79" Type="http://schemas.openxmlformats.org/officeDocument/2006/relationships/image" Target="../media/image814.png"/><Relationship Id="rId102" Type="http://schemas.openxmlformats.org/officeDocument/2006/relationships/customXml" Target="../ink/ink7589.xml"/><Relationship Id="rId123" Type="http://schemas.openxmlformats.org/officeDocument/2006/relationships/image" Target="../media/image838.png"/><Relationship Id="rId5" Type="http://schemas.openxmlformats.org/officeDocument/2006/relationships/image" Target="../media/image744.png"/><Relationship Id="rId90" Type="http://schemas.openxmlformats.org/officeDocument/2006/relationships/customXml" Target="../ink/ink7583.xml"/><Relationship Id="rId95" Type="http://schemas.openxmlformats.org/officeDocument/2006/relationships/image" Target="../media/image822.png"/><Relationship Id="rId22" Type="http://schemas.openxmlformats.org/officeDocument/2006/relationships/customXml" Target="../ink/ink7549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562.xml"/><Relationship Id="rId64" Type="http://schemas.openxmlformats.org/officeDocument/2006/relationships/customXml" Target="../ink/ink7570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597.xml"/><Relationship Id="rId80" Type="http://schemas.openxmlformats.org/officeDocument/2006/relationships/customXml" Target="../ink/ink7578.xml"/><Relationship Id="rId85" Type="http://schemas.openxmlformats.org/officeDocument/2006/relationships/image" Target="../media/image817.png"/><Relationship Id="rId12" Type="http://schemas.openxmlformats.org/officeDocument/2006/relationships/customXml" Target="../ink/ink7544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557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592.xml"/><Relationship Id="rId54" Type="http://schemas.openxmlformats.org/officeDocument/2006/relationships/customXml" Target="../ink/ink7565.xml"/><Relationship Id="rId70" Type="http://schemas.openxmlformats.org/officeDocument/2006/relationships/customXml" Target="../ink/ink7573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5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41.xml"/><Relationship Id="rId23" Type="http://schemas.openxmlformats.org/officeDocument/2006/relationships/image" Target="../media/image753.png"/><Relationship Id="rId28" Type="http://schemas.openxmlformats.org/officeDocument/2006/relationships/customXml" Target="../ink/ink7552.xml"/><Relationship Id="rId49" Type="http://schemas.openxmlformats.org/officeDocument/2006/relationships/image" Target="../media/image766.png"/><Relationship Id="rId114" Type="http://schemas.openxmlformats.org/officeDocument/2006/relationships/customXml" Target="../ink/ink7595.xml"/><Relationship Id="rId119" Type="http://schemas.openxmlformats.org/officeDocument/2006/relationships/image" Target="../media/image836.png"/><Relationship Id="rId44" Type="http://schemas.openxmlformats.org/officeDocument/2006/relationships/customXml" Target="../ink/ink7560.xml"/><Relationship Id="rId60" Type="http://schemas.openxmlformats.org/officeDocument/2006/relationships/customXml" Target="../ink/ink7568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581.xml"/><Relationship Id="rId4" Type="http://schemas.openxmlformats.org/officeDocument/2006/relationships/customXml" Target="../ink/ink7540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547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555.xml"/><Relationship Id="rId50" Type="http://schemas.openxmlformats.org/officeDocument/2006/relationships/customXml" Target="../ink/ink7563.xml"/><Relationship Id="rId55" Type="http://schemas.openxmlformats.org/officeDocument/2006/relationships/image" Target="../media/image770.png"/><Relationship Id="rId76" Type="http://schemas.openxmlformats.org/officeDocument/2006/relationships/customXml" Target="../ink/ink7576.xml"/><Relationship Id="rId97" Type="http://schemas.openxmlformats.org/officeDocument/2006/relationships/image" Target="../media/image823.png"/><Relationship Id="rId104" Type="http://schemas.openxmlformats.org/officeDocument/2006/relationships/customXml" Target="../ink/ink7590.xml"/><Relationship Id="rId120" Type="http://schemas.openxmlformats.org/officeDocument/2006/relationships/customXml" Target="../ink/ink7598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584.xml"/><Relationship Id="rId2" Type="http://schemas.openxmlformats.org/officeDocument/2006/relationships/customXml" Target="../ink/ink7539.xml"/><Relationship Id="rId29" Type="http://schemas.openxmlformats.org/officeDocument/2006/relationships/image" Target="../media/image756.png"/><Relationship Id="rId24" Type="http://schemas.openxmlformats.org/officeDocument/2006/relationships/customXml" Target="../ink/ink7550.xml"/><Relationship Id="rId40" Type="http://schemas.openxmlformats.org/officeDocument/2006/relationships/customXml" Target="../ink/ink7558.xml"/><Relationship Id="rId45" Type="http://schemas.openxmlformats.org/officeDocument/2006/relationships/image" Target="../media/image764.png"/><Relationship Id="rId66" Type="http://schemas.openxmlformats.org/officeDocument/2006/relationships/customXml" Target="../ink/ink7571.xml"/><Relationship Id="rId87" Type="http://schemas.openxmlformats.org/officeDocument/2006/relationships/image" Target="../media/image818.png"/><Relationship Id="rId110" Type="http://schemas.openxmlformats.org/officeDocument/2006/relationships/customXml" Target="../ink/ink7593.xml"/><Relationship Id="rId115" Type="http://schemas.openxmlformats.org/officeDocument/2006/relationships/image" Target="../media/image834.png"/><Relationship Id="rId61" Type="http://schemas.openxmlformats.org/officeDocument/2006/relationships/image" Target="../media/image773.png"/><Relationship Id="rId82" Type="http://schemas.openxmlformats.org/officeDocument/2006/relationships/customXml" Target="../ink/ink7579.xml"/><Relationship Id="rId19" Type="http://schemas.openxmlformats.org/officeDocument/2006/relationships/image" Target="../media/image751.png"/><Relationship Id="rId14" Type="http://schemas.openxmlformats.org/officeDocument/2006/relationships/customXml" Target="../ink/ink7545.xml"/><Relationship Id="rId30" Type="http://schemas.openxmlformats.org/officeDocument/2006/relationships/customXml" Target="../ink/ink7553.xml"/><Relationship Id="rId35" Type="http://schemas.openxmlformats.org/officeDocument/2006/relationships/image" Target="../media/image759.png"/><Relationship Id="rId56" Type="http://schemas.openxmlformats.org/officeDocument/2006/relationships/customXml" Target="../ink/ink7566.xml"/><Relationship Id="rId77" Type="http://schemas.openxmlformats.org/officeDocument/2006/relationships/image" Target="../media/image813.png"/><Relationship Id="rId100" Type="http://schemas.openxmlformats.org/officeDocument/2006/relationships/customXml" Target="../ink/ink7588.xml"/><Relationship Id="rId105" Type="http://schemas.openxmlformats.org/officeDocument/2006/relationships/image" Target="../media/image827.png"/><Relationship Id="rId8" Type="http://schemas.openxmlformats.org/officeDocument/2006/relationships/customXml" Target="../ink/ink7542.xml"/><Relationship Id="rId51" Type="http://schemas.openxmlformats.org/officeDocument/2006/relationships/image" Target="../media/image768.png"/><Relationship Id="rId72" Type="http://schemas.openxmlformats.org/officeDocument/2006/relationships/customXml" Target="../ink/ink7574.xml"/><Relationship Id="rId93" Type="http://schemas.openxmlformats.org/officeDocument/2006/relationships/image" Target="../media/image821.png"/><Relationship Id="rId98" Type="http://schemas.openxmlformats.org/officeDocument/2006/relationships/customXml" Target="../ink/ink7587.xml"/><Relationship Id="rId121" Type="http://schemas.openxmlformats.org/officeDocument/2006/relationships/image" Target="../media/image837.png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561.xml"/><Relationship Id="rId67" Type="http://schemas.openxmlformats.org/officeDocument/2006/relationships/image" Target="../media/image808.png"/><Relationship Id="rId116" Type="http://schemas.openxmlformats.org/officeDocument/2006/relationships/customXml" Target="../ink/ink7596.xml"/><Relationship Id="rId20" Type="http://schemas.openxmlformats.org/officeDocument/2006/relationships/customXml" Target="../ink/ink7548.xml"/><Relationship Id="rId41" Type="http://schemas.openxmlformats.org/officeDocument/2006/relationships/image" Target="../media/image762.png"/><Relationship Id="rId62" Type="http://schemas.openxmlformats.org/officeDocument/2006/relationships/customXml" Target="../ink/ink7569.xml"/><Relationship Id="rId83" Type="http://schemas.openxmlformats.org/officeDocument/2006/relationships/image" Target="../media/image816.png"/><Relationship Id="rId88" Type="http://schemas.openxmlformats.org/officeDocument/2006/relationships/customXml" Target="../ink/ink7582.xml"/><Relationship Id="rId111" Type="http://schemas.openxmlformats.org/officeDocument/2006/relationships/image" Target="../media/image832.png"/><Relationship Id="rId15" Type="http://schemas.openxmlformats.org/officeDocument/2006/relationships/image" Target="../media/image749.png"/><Relationship Id="rId36" Type="http://schemas.openxmlformats.org/officeDocument/2006/relationships/customXml" Target="../ink/ink7556.xml"/><Relationship Id="rId57" Type="http://schemas.openxmlformats.org/officeDocument/2006/relationships/image" Target="../media/image771.png"/><Relationship Id="rId106" Type="http://schemas.openxmlformats.org/officeDocument/2006/relationships/customXml" Target="../ink/ink7591.xml"/><Relationship Id="rId10" Type="http://schemas.openxmlformats.org/officeDocument/2006/relationships/customXml" Target="../ink/ink7543.xml"/><Relationship Id="rId31" Type="http://schemas.openxmlformats.org/officeDocument/2006/relationships/image" Target="../media/image757.png"/><Relationship Id="rId52" Type="http://schemas.openxmlformats.org/officeDocument/2006/relationships/customXml" Target="../ink/ink7564.xml"/><Relationship Id="rId73" Type="http://schemas.openxmlformats.org/officeDocument/2006/relationships/image" Target="../media/image811.png"/><Relationship Id="rId78" Type="http://schemas.openxmlformats.org/officeDocument/2006/relationships/customXml" Target="../ink/ink7577.xml"/><Relationship Id="rId94" Type="http://schemas.openxmlformats.org/officeDocument/2006/relationships/customXml" Target="../ink/ink7585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599.xml"/></Relationships>
</file>

<file path=ppt/slides/_rels/slide1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620.xml"/><Relationship Id="rId63" Type="http://schemas.openxmlformats.org/officeDocument/2006/relationships/image" Target="../media/image774.png"/><Relationship Id="rId84" Type="http://schemas.openxmlformats.org/officeDocument/2006/relationships/customXml" Target="../ink/ink7641.xml"/><Relationship Id="rId16" Type="http://schemas.openxmlformats.org/officeDocument/2006/relationships/customXml" Target="../ink/ink7607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615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628.xml"/><Relationship Id="rId74" Type="http://schemas.openxmlformats.org/officeDocument/2006/relationships/customXml" Target="../ink/ink7636.xml"/><Relationship Id="rId79" Type="http://schemas.openxmlformats.org/officeDocument/2006/relationships/image" Target="../media/image814.png"/><Relationship Id="rId102" Type="http://schemas.openxmlformats.org/officeDocument/2006/relationships/customXml" Target="../ink/ink7650.xml"/><Relationship Id="rId123" Type="http://schemas.openxmlformats.org/officeDocument/2006/relationships/image" Target="../media/image838.png"/><Relationship Id="rId128" Type="http://schemas.openxmlformats.org/officeDocument/2006/relationships/customXml" Target="../ink/ink7663.xml"/><Relationship Id="rId5" Type="http://schemas.openxmlformats.org/officeDocument/2006/relationships/image" Target="../media/image744.png"/><Relationship Id="rId90" Type="http://schemas.openxmlformats.org/officeDocument/2006/relationships/customXml" Target="../ink/ink7644.xml"/><Relationship Id="rId95" Type="http://schemas.openxmlformats.org/officeDocument/2006/relationships/image" Target="../media/image822.png"/><Relationship Id="rId22" Type="http://schemas.openxmlformats.org/officeDocument/2006/relationships/customXml" Target="../ink/ink7610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623.xml"/><Relationship Id="rId64" Type="http://schemas.openxmlformats.org/officeDocument/2006/relationships/customXml" Target="../ink/ink7631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658.xml"/><Relationship Id="rId80" Type="http://schemas.openxmlformats.org/officeDocument/2006/relationships/customXml" Target="../ink/ink7639.xml"/><Relationship Id="rId85" Type="http://schemas.openxmlformats.org/officeDocument/2006/relationships/image" Target="../media/image817.png"/><Relationship Id="rId12" Type="http://schemas.openxmlformats.org/officeDocument/2006/relationships/customXml" Target="../ink/ink7605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618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653.xml"/><Relationship Id="rId124" Type="http://schemas.openxmlformats.org/officeDocument/2006/relationships/customXml" Target="../ink/ink7661.xml"/><Relationship Id="rId129" Type="http://schemas.openxmlformats.org/officeDocument/2006/relationships/image" Target="../media/image841.png"/><Relationship Id="rId54" Type="http://schemas.openxmlformats.org/officeDocument/2006/relationships/customXml" Target="../ink/ink7626.xml"/><Relationship Id="rId70" Type="http://schemas.openxmlformats.org/officeDocument/2006/relationships/customXml" Target="../ink/ink7634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6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02.xml"/><Relationship Id="rId23" Type="http://schemas.openxmlformats.org/officeDocument/2006/relationships/image" Target="../media/image753.png"/><Relationship Id="rId28" Type="http://schemas.openxmlformats.org/officeDocument/2006/relationships/customXml" Target="../ink/ink7613.xml"/><Relationship Id="rId49" Type="http://schemas.openxmlformats.org/officeDocument/2006/relationships/image" Target="../media/image766.png"/><Relationship Id="rId114" Type="http://schemas.openxmlformats.org/officeDocument/2006/relationships/customXml" Target="../ink/ink7656.xml"/><Relationship Id="rId119" Type="http://schemas.openxmlformats.org/officeDocument/2006/relationships/image" Target="../media/image836.png"/><Relationship Id="rId44" Type="http://schemas.openxmlformats.org/officeDocument/2006/relationships/customXml" Target="../ink/ink7621.xml"/><Relationship Id="rId60" Type="http://schemas.openxmlformats.org/officeDocument/2006/relationships/customXml" Target="../ink/ink7629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642.xml"/><Relationship Id="rId130" Type="http://schemas.openxmlformats.org/officeDocument/2006/relationships/customXml" Target="../ink/ink7664.xml"/><Relationship Id="rId13" Type="http://schemas.openxmlformats.org/officeDocument/2006/relationships/image" Target="../media/image748.png"/><Relationship Id="rId18" Type="http://schemas.openxmlformats.org/officeDocument/2006/relationships/customXml" Target="../ink/ink7608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616.xml"/><Relationship Id="rId50" Type="http://schemas.openxmlformats.org/officeDocument/2006/relationships/customXml" Target="../ink/ink7624.xml"/><Relationship Id="rId55" Type="http://schemas.openxmlformats.org/officeDocument/2006/relationships/image" Target="../media/image770.png"/><Relationship Id="rId76" Type="http://schemas.openxmlformats.org/officeDocument/2006/relationships/customXml" Target="../ink/ink7637.xml"/><Relationship Id="rId97" Type="http://schemas.openxmlformats.org/officeDocument/2006/relationships/image" Target="../media/image823.png"/><Relationship Id="rId104" Type="http://schemas.openxmlformats.org/officeDocument/2006/relationships/customXml" Target="../ink/ink7651.xml"/><Relationship Id="rId120" Type="http://schemas.openxmlformats.org/officeDocument/2006/relationships/customXml" Target="../ink/ink7659.xml"/><Relationship Id="rId125" Type="http://schemas.openxmlformats.org/officeDocument/2006/relationships/image" Target="../media/image839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645.xml"/><Relationship Id="rId2" Type="http://schemas.openxmlformats.org/officeDocument/2006/relationships/customXml" Target="../ink/ink7600.xml"/><Relationship Id="rId29" Type="http://schemas.openxmlformats.org/officeDocument/2006/relationships/image" Target="../media/image756.png"/><Relationship Id="rId24" Type="http://schemas.openxmlformats.org/officeDocument/2006/relationships/customXml" Target="../ink/ink7611.xml"/><Relationship Id="rId40" Type="http://schemas.openxmlformats.org/officeDocument/2006/relationships/customXml" Target="../ink/ink7619.xml"/><Relationship Id="rId45" Type="http://schemas.openxmlformats.org/officeDocument/2006/relationships/image" Target="../media/image764.png"/><Relationship Id="rId66" Type="http://schemas.openxmlformats.org/officeDocument/2006/relationships/customXml" Target="../ink/ink7632.xml"/><Relationship Id="rId87" Type="http://schemas.openxmlformats.org/officeDocument/2006/relationships/image" Target="../media/image818.png"/><Relationship Id="rId110" Type="http://schemas.openxmlformats.org/officeDocument/2006/relationships/customXml" Target="../ink/ink7654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61" Type="http://schemas.openxmlformats.org/officeDocument/2006/relationships/image" Target="../media/image773.png"/><Relationship Id="rId82" Type="http://schemas.openxmlformats.org/officeDocument/2006/relationships/customXml" Target="../ink/ink7640.xml"/><Relationship Id="rId19" Type="http://schemas.openxmlformats.org/officeDocument/2006/relationships/image" Target="../media/image751.png"/><Relationship Id="rId14" Type="http://schemas.openxmlformats.org/officeDocument/2006/relationships/customXml" Target="../ink/ink7606.xml"/><Relationship Id="rId30" Type="http://schemas.openxmlformats.org/officeDocument/2006/relationships/customXml" Target="../ink/ink7614.xml"/><Relationship Id="rId35" Type="http://schemas.openxmlformats.org/officeDocument/2006/relationships/image" Target="../media/image759.png"/><Relationship Id="rId56" Type="http://schemas.openxmlformats.org/officeDocument/2006/relationships/customXml" Target="../ink/ink7627.xml"/><Relationship Id="rId77" Type="http://schemas.openxmlformats.org/officeDocument/2006/relationships/image" Target="../media/image813.png"/><Relationship Id="rId100" Type="http://schemas.openxmlformats.org/officeDocument/2006/relationships/customXml" Target="../ink/ink7649.xml"/><Relationship Id="rId105" Type="http://schemas.openxmlformats.org/officeDocument/2006/relationships/image" Target="../media/image827.png"/><Relationship Id="rId126" Type="http://schemas.openxmlformats.org/officeDocument/2006/relationships/customXml" Target="../ink/ink7662.xml"/><Relationship Id="rId8" Type="http://schemas.openxmlformats.org/officeDocument/2006/relationships/customXml" Target="../ink/ink7603.xml"/><Relationship Id="rId51" Type="http://schemas.openxmlformats.org/officeDocument/2006/relationships/image" Target="../media/image768.png"/><Relationship Id="rId72" Type="http://schemas.openxmlformats.org/officeDocument/2006/relationships/customXml" Target="../ink/ink7635.xml"/><Relationship Id="rId93" Type="http://schemas.openxmlformats.org/officeDocument/2006/relationships/image" Target="../media/image821.png"/><Relationship Id="rId98" Type="http://schemas.openxmlformats.org/officeDocument/2006/relationships/customXml" Target="../ink/ink7648.xml"/><Relationship Id="rId121" Type="http://schemas.openxmlformats.org/officeDocument/2006/relationships/image" Target="../media/image837.png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622.xml"/><Relationship Id="rId67" Type="http://schemas.openxmlformats.org/officeDocument/2006/relationships/image" Target="../media/image808.png"/><Relationship Id="rId116" Type="http://schemas.openxmlformats.org/officeDocument/2006/relationships/customXml" Target="../ink/ink7657.xml"/><Relationship Id="rId20" Type="http://schemas.openxmlformats.org/officeDocument/2006/relationships/customXml" Target="../ink/ink7609.xml"/><Relationship Id="rId41" Type="http://schemas.openxmlformats.org/officeDocument/2006/relationships/image" Target="../media/image762.png"/><Relationship Id="rId62" Type="http://schemas.openxmlformats.org/officeDocument/2006/relationships/customXml" Target="../ink/ink7630.xml"/><Relationship Id="rId83" Type="http://schemas.openxmlformats.org/officeDocument/2006/relationships/image" Target="../media/image816.png"/><Relationship Id="rId88" Type="http://schemas.openxmlformats.org/officeDocument/2006/relationships/customXml" Target="../ink/ink7643.xml"/><Relationship Id="rId111" Type="http://schemas.openxmlformats.org/officeDocument/2006/relationships/image" Target="../media/image832.png"/><Relationship Id="rId132" Type="http://schemas.openxmlformats.org/officeDocument/2006/relationships/customXml" Target="../ink/ink7665.xml"/><Relationship Id="rId15" Type="http://schemas.openxmlformats.org/officeDocument/2006/relationships/image" Target="../media/image749.png"/><Relationship Id="rId36" Type="http://schemas.openxmlformats.org/officeDocument/2006/relationships/customXml" Target="../ink/ink7617.xml"/><Relationship Id="rId57" Type="http://schemas.openxmlformats.org/officeDocument/2006/relationships/image" Target="../media/image771.png"/><Relationship Id="rId106" Type="http://schemas.openxmlformats.org/officeDocument/2006/relationships/customXml" Target="../ink/ink7652.xml"/><Relationship Id="rId127" Type="http://schemas.openxmlformats.org/officeDocument/2006/relationships/image" Target="../media/image840.png"/><Relationship Id="rId10" Type="http://schemas.openxmlformats.org/officeDocument/2006/relationships/customXml" Target="../ink/ink7604.xml"/><Relationship Id="rId31" Type="http://schemas.openxmlformats.org/officeDocument/2006/relationships/image" Target="../media/image757.png"/><Relationship Id="rId52" Type="http://schemas.openxmlformats.org/officeDocument/2006/relationships/customXml" Target="../ink/ink7625.xml"/><Relationship Id="rId73" Type="http://schemas.openxmlformats.org/officeDocument/2006/relationships/image" Target="../media/image811.png"/><Relationship Id="rId78" Type="http://schemas.openxmlformats.org/officeDocument/2006/relationships/customXml" Target="../ink/ink7638.xml"/><Relationship Id="rId94" Type="http://schemas.openxmlformats.org/officeDocument/2006/relationships/customXml" Target="../ink/ink7646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660.xml"/><Relationship Id="rId4" Type="http://schemas.openxmlformats.org/officeDocument/2006/relationships/customXml" Target="../ink/ink7601.xml"/><Relationship Id="rId9" Type="http://schemas.openxmlformats.org/officeDocument/2006/relationships/image" Target="../media/image746.png"/><Relationship Id="rId26" Type="http://schemas.openxmlformats.org/officeDocument/2006/relationships/customXml" Target="../ink/ink7612.xml"/><Relationship Id="rId47" Type="http://schemas.openxmlformats.org/officeDocument/2006/relationships/image" Target="../media/image765.png"/><Relationship Id="rId68" Type="http://schemas.openxmlformats.org/officeDocument/2006/relationships/customXml" Target="../ink/ink7633.xml"/><Relationship Id="rId89" Type="http://schemas.openxmlformats.org/officeDocument/2006/relationships/image" Target="../media/image819.png"/><Relationship Id="rId112" Type="http://schemas.openxmlformats.org/officeDocument/2006/relationships/customXml" Target="../ink/ink7655.xml"/><Relationship Id="rId133" Type="http://schemas.openxmlformats.org/officeDocument/2006/relationships/image" Target="../media/image843.png"/></Relationships>
</file>

<file path=ppt/slides/_rels/slide1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686.xml"/><Relationship Id="rId63" Type="http://schemas.openxmlformats.org/officeDocument/2006/relationships/image" Target="../media/image774.png"/><Relationship Id="rId84" Type="http://schemas.openxmlformats.org/officeDocument/2006/relationships/customXml" Target="../ink/ink7707.xml"/><Relationship Id="rId16" Type="http://schemas.openxmlformats.org/officeDocument/2006/relationships/customXml" Target="../ink/ink7673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681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694.xml"/><Relationship Id="rId74" Type="http://schemas.openxmlformats.org/officeDocument/2006/relationships/customXml" Target="../ink/ink7702.xml"/><Relationship Id="rId79" Type="http://schemas.openxmlformats.org/officeDocument/2006/relationships/image" Target="../media/image814.png"/><Relationship Id="rId102" Type="http://schemas.openxmlformats.org/officeDocument/2006/relationships/customXml" Target="../ink/ink7716.xml"/><Relationship Id="rId123" Type="http://schemas.openxmlformats.org/officeDocument/2006/relationships/image" Target="../media/image838.png"/><Relationship Id="rId128" Type="http://schemas.openxmlformats.org/officeDocument/2006/relationships/customXml" Target="../ink/ink7729.xml"/><Relationship Id="rId5" Type="http://schemas.openxmlformats.org/officeDocument/2006/relationships/image" Target="../media/image744.png"/><Relationship Id="rId90" Type="http://schemas.openxmlformats.org/officeDocument/2006/relationships/customXml" Target="../ink/ink7710.xml"/><Relationship Id="rId95" Type="http://schemas.openxmlformats.org/officeDocument/2006/relationships/image" Target="../media/image822.png"/><Relationship Id="rId22" Type="http://schemas.openxmlformats.org/officeDocument/2006/relationships/customXml" Target="../ink/ink7676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689.xml"/><Relationship Id="rId64" Type="http://schemas.openxmlformats.org/officeDocument/2006/relationships/customXml" Target="../ink/ink7697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724.xml"/><Relationship Id="rId134" Type="http://schemas.openxmlformats.org/officeDocument/2006/relationships/customXml" Target="../ink/ink7732.xml"/><Relationship Id="rId80" Type="http://schemas.openxmlformats.org/officeDocument/2006/relationships/customXml" Target="../ink/ink7705.xml"/><Relationship Id="rId85" Type="http://schemas.openxmlformats.org/officeDocument/2006/relationships/image" Target="../media/image817.png"/><Relationship Id="rId12" Type="http://schemas.openxmlformats.org/officeDocument/2006/relationships/customXml" Target="../ink/ink7671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684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719.xml"/><Relationship Id="rId124" Type="http://schemas.openxmlformats.org/officeDocument/2006/relationships/customXml" Target="../ink/ink7727.xml"/><Relationship Id="rId129" Type="http://schemas.openxmlformats.org/officeDocument/2006/relationships/image" Target="../media/image841.png"/><Relationship Id="rId54" Type="http://schemas.openxmlformats.org/officeDocument/2006/relationships/customXml" Target="../ink/ink7692.xml"/><Relationship Id="rId70" Type="http://schemas.openxmlformats.org/officeDocument/2006/relationships/customXml" Target="../ink/ink7700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7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68.xml"/><Relationship Id="rId23" Type="http://schemas.openxmlformats.org/officeDocument/2006/relationships/image" Target="../media/image753.png"/><Relationship Id="rId28" Type="http://schemas.openxmlformats.org/officeDocument/2006/relationships/customXml" Target="../ink/ink7679.xml"/><Relationship Id="rId49" Type="http://schemas.openxmlformats.org/officeDocument/2006/relationships/image" Target="../media/image766.png"/><Relationship Id="rId114" Type="http://schemas.openxmlformats.org/officeDocument/2006/relationships/customXml" Target="../ink/ink7722.xml"/><Relationship Id="rId119" Type="http://schemas.openxmlformats.org/officeDocument/2006/relationships/image" Target="../media/image836.png"/><Relationship Id="rId44" Type="http://schemas.openxmlformats.org/officeDocument/2006/relationships/customXml" Target="../ink/ink7687.xml"/><Relationship Id="rId60" Type="http://schemas.openxmlformats.org/officeDocument/2006/relationships/customXml" Target="../ink/ink7695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708.xml"/><Relationship Id="rId130" Type="http://schemas.openxmlformats.org/officeDocument/2006/relationships/customXml" Target="../ink/ink7730.xml"/><Relationship Id="rId135" Type="http://schemas.openxmlformats.org/officeDocument/2006/relationships/image" Target="../media/image844.png"/><Relationship Id="rId13" Type="http://schemas.openxmlformats.org/officeDocument/2006/relationships/image" Target="../media/image748.png"/><Relationship Id="rId18" Type="http://schemas.openxmlformats.org/officeDocument/2006/relationships/customXml" Target="../ink/ink7674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682.xml"/><Relationship Id="rId50" Type="http://schemas.openxmlformats.org/officeDocument/2006/relationships/customXml" Target="../ink/ink7690.xml"/><Relationship Id="rId55" Type="http://schemas.openxmlformats.org/officeDocument/2006/relationships/image" Target="../media/image770.png"/><Relationship Id="rId76" Type="http://schemas.openxmlformats.org/officeDocument/2006/relationships/customXml" Target="../ink/ink7703.xml"/><Relationship Id="rId97" Type="http://schemas.openxmlformats.org/officeDocument/2006/relationships/image" Target="../media/image823.png"/><Relationship Id="rId104" Type="http://schemas.openxmlformats.org/officeDocument/2006/relationships/customXml" Target="../ink/ink7717.xml"/><Relationship Id="rId120" Type="http://schemas.openxmlformats.org/officeDocument/2006/relationships/customXml" Target="../ink/ink7725.xml"/><Relationship Id="rId125" Type="http://schemas.openxmlformats.org/officeDocument/2006/relationships/image" Target="../media/image839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711.xml"/><Relationship Id="rId2" Type="http://schemas.openxmlformats.org/officeDocument/2006/relationships/customXml" Target="../ink/ink7666.xml"/><Relationship Id="rId29" Type="http://schemas.openxmlformats.org/officeDocument/2006/relationships/image" Target="../media/image756.png"/><Relationship Id="rId24" Type="http://schemas.openxmlformats.org/officeDocument/2006/relationships/customXml" Target="../ink/ink7677.xml"/><Relationship Id="rId40" Type="http://schemas.openxmlformats.org/officeDocument/2006/relationships/customXml" Target="../ink/ink7685.xml"/><Relationship Id="rId45" Type="http://schemas.openxmlformats.org/officeDocument/2006/relationships/image" Target="../media/image764.png"/><Relationship Id="rId66" Type="http://schemas.openxmlformats.org/officeDocument/2006/relationships/customXml" Target="../ink/ink7698.xml"/><Relationship Id="rId87" Type="http://schemas.openxmlformats.org/officeDocument/2006/relationships/image" Target="../media/image818.png"/><Relationship Id="rId110" Type="http://schemas.openxmlformats.org/officeDocument/2006/relationships/customXml" Target="../ink/ink7720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733.xml"/><Relationship Id="rId61" Type="http://schemas.openxmlformats.org/officeDocument/2006/relationships/image" Target="../media/image773.png"/><Relationship Id="rId82" Type="http://schemas.openxmlformats.org/officeDocument/2006/relationships/customXml" Target="../ink/ink7706.xml"/><Relationship Id="rId19" Type="http://schemas.openxmlformats.org/officeDocument/2006/relationships/image" Target="../media/image751.png"/><Relationship Id="rId14" Type="http://schemas.openxmlformats.org/officeDocument/2006/relationships/customXml" Target="../ink/ink7672.xml"/><Relationship Id="rId30" Type="http://schemas.openxmlformats.org/officeDocument/2006/relationships/customXml" Target="../ink/ink7680.xml"/><Relationship Id="rId35" Type="http://schemas.openxmlformats.org/officeDocument/2006/relationships/image" Target="../media/image759.png"/><Relationship Id="rId56" Type="http://schemas.openxmlformats.org/officeDocument/2006/relationships/customXml" Target="../ink/ink7693.xml"/><Relationship Id="rId77" Type="http://schemas.openxmlformats.org/officeDocument/2006/relationships/image" Target="../media/image813.png"/><Relationship Id="rId100" Type="http://schemas.openxmlformats.org/officeDocument/2006/relationships/customXml" Target="../ink/ink7715.xml"/><Relationship Id="rId105" Type="http://schemas.openxmlformats.org/officeDocument/2006/relationships/image" Target="../media/image827.png"/><Relationship Id="rId126" Type="http://schemas.openxmlformats.org/officeDocument/2006/relationships/customXml" Target="../ink/ink7728.xml"/><Relationship Id="rId8" Type="http://schemas.openxmlformats.org/officeDocument/2006/relationships/customXml" Target="../ink/ink7669.xml"/><Relationship Id="rId51" Type="http://schemas.openxmlformats.org/officeDocument/2006/relationships/image" Target="../media/image768.png"/><Relationship Id="rId72" Type="http://schemas.openxmlformats.org/officeDocument/2006/relationships/customXml" Target="../ink/ink7701.xml"/><Relationship Id="rId93" Type="http://schemas.openxmlformats.org/officeDocument/2006/relationships/image" Target="../media/image821.png"/><Relationship Id="rId98" Type="http://schemas.openxmlformats.org/officeDocument/2006/relationships/customXml" Target="../ink/ink7714.xml"/><Relationship Id="rId121" Type="http://schemas.openxmlformats.org/officeDocument/2006/relationships/image" Target="../media/image837.png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688.xml"/><Relationship Id="rId67" Type="http://schemas.openxmlformats.org/officeDocument/2006/relationships/image" Target="../media/image808.png"/><Relationship Id="rId116" Type="http://schemas.openxmlformats.org/officeDocument/2006/relationships/customXml" Target="../ink/ink7723.xml"/><Relationship Id="rId137" Type="http://schemas.openxmlformats.org/officeDocument/2006/relationships/image" Target="../media/image845.png"/><Relationship Id="rId20" Type="http://schemas.openxmlformats.org/officeDocument/2006/relationships/customXml" Target="../ink/ink7675.xml"/><Relationship Id="rId41" Type="http://schemas.openxmlformats.org/officeDocument/2006/relationships/image" Target="../media/image762.png"/><Relationship Id="rId62" Type="http://schemas.openxmlformats.org/officeDocument/2006/relationships/customXml" Target="../ink/ink7696.xml"/><Relationship Id="rId83" Type="http://schemas.openxmlformats.org/officeDocument/2006/relationships/image" Target="../media/image816.png"/><Relationship Id="rId88" Type="http://schemas.openxmlformats.org/officeDocument/2006/relationships/customXml" Target="../ink/ink7709.xml"/><Relationship Id="rId111" Type="http://schemas.openxmlformats.org/officeDocument/2006/relationships/image" Target="../media/image832.png"/><Relationship Id="rId132" Type="http://schemas.openxmlformats.org/officeDocument/2006/relationships/customXml" Target="../ink/ink7731.xml"/><Relationship Id="rId15" Type="http://schemas.openxmlformats.org/officeDocument/2006/relationships/image" Target="../media/image749.png"/><Relationship Id="rId36" Type="http://schemas.openxmlformats.org/officeDocument/2006/relationships/customXml" Target="../ink/ink7683.xml"/><Relationship Id="rId57" Type="http://schemas.openxmlformats.org/officeDocument/2006/relationships/image" Target="../media/image771.png"/><Relationship Id="rId106" Type="http://schemas.openxmlformats.org/officeDocument/2006/relationships/customXml" Target="../ink/ink7718.xml"/><Relationship Id="rId127" Type="http://schemas.openxmlformats.org/officeDocument/2006/relationships/image" Target="../media/image840.png"/><Relationship Id="rId10" Type="http://schemas.openxmlformats.org/officeDocument/2006/relationships/customXml" Target="../ink/ink7670.xml"/><Relationship Id="rId31" Type="http://schemas.openxmlformats.org/officeDocument/2006/relationships/image" Target="../media/image757.png"/><Relationship Id="rId52" Type="http://schemas.openxmlformats.org/officeDocument/2006/relationships/customXml" Target="../ink/ink7691.xml"/><Relationship Id="rId73" Type="http://schemas.openxmlformats.org/officeDocument/2006/relationships/image" Target="../media/image811.png"/><Relationship Id="rId78" Type="http://schemas.openxmlformats.org/officeDocument/2006/relationships/customXml" Target="../ink/ink7704.xml"/><Relationship Id="rId94" Type="http://schemas.openxmlformats.org/officeDocument/2006/relationships/customXml" Target="../ink/ink7712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726.xml"/><Relationship Id="rId4" Type="http://schemas.openxmlformats.org/officeDocument/2006/relationships/customXml" Target="../ink/ink7667.xml"/><Relationship Id="rId9" Type="http://schemas.openxmlformats.org/officeDocument/2006/relationships/image" Target="../media/image746.png"/><Relationship Id="rId26" Type="http://schemas.openxmlformats.org/officeDocument/2006/relationships/customXml" Target="../ink/ink7678.xml"/><Relationship Id="rId47" Type="http://schemas.openxmlformats.org/officeDocument/2006/relationships/image" Target="../media/image765.png"/><Relationship Id="rId68" Type="http://schemas.openxmlformats.org/officeDocument/2006/relationships/customXml" Target="../ink/ink7699.xml"/><Relationship Id="rId89" Type="http://schemas.openxmlformats.org/officeDocument/2006/relationships/image" Target="../media/image819.png"/><Relationship Id="rId112" Type="http://schemas.openxmlformats.org/officeDocument/2006/relationships/customXml" Target="../ink/ink7721.xml"/><Relationship Id="rId133" Type="http://schemas.openxmlformats.org/officeDocument/2006/relationships/image" Target="../media/image843.png"/></Relationships>
</file>

<file path=ppt/slides/_rels/slide1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754.xml"/><Relationship Id="rId63" Type="http://schemas.openxmlformats.org/officeDocument/2006/relationships/image" Target="../media/image774.png"/><Relationship Id="rId84" Type="http://schemas.openxmlformats.org/officeDocument/2006/relationships/customXml" Target="../ink/ink7775.xml"/><Relationship Id="rId138" Type="http://schemas.openxmlformats.org/officeDocument/2006/relationships/customXml" Target="../ink/ink7802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749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762.xml"/><Relationship Id="rId74" Type="http://schemas.openxmlformats.org/officeDocument/2006/relationships/customXml" Target="../ink/ink7770.xml"/><Relationship Id="rId79" Type="http://schemas.openxmlformats.org/officeDocument/2006/relationships/image" Target="../media/image814.png"/><Relationship Id="rId102" Type="http://schemas.openxmlformats.org/officeDocument/2006/relationships/customXml" Target="../ink/ink7784.xml"/><Relationship Id="rId123" Type="http://schemas.openxmlformats.org/officeDocument/2006/relationships/image" Target="../media/image838.png"/><Relationship Id="rId128" Type="http://schemas.openxmlformats.org/officeDocument/2006/relationships/customXml" Target="../ink/ink7797.xml"/><Relationship Id="rId5" Type="http://schemas.openxmlformats.org/officeDocument/2006/relationships/image" Target="../media/image744.png"/><Relationship Id="rId90" Type="http://schemas.openxmlformats.org/officeDocument/2006/relationships/customXml" Target="../ink/ink7778.xml"/><Relationship Id="rId95" Type="http://schemas.openxmlformats.org/officeDocument/2006/relationships/image" Target="../media/image822.png"/><Relationship Id="rId22" Type="http://schemas.openxmlformats.org/officeDocument/2006/relationships/customXml" Target="../ink/ink7744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757.xml"/><Relationship Id="rId64" Type="http://schemas.openxmlformats.org/officeDocument/2006/relationships/customXml" Target="../ink/ink7765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792.xml"/><Relationship Id="rId134" Type="http://schemas.openxmlformats.org/officeDocument/2006/relationships/customXml" Target="../ink/ink7800.xml"/><Relationship Id="rId139" Type="http://schemas.openxmlformats.org/officeDocument/2006/relationships/image" Target="../media/image846.png"/><Relationship Id="rId80" Type="http://schemas.openxmlformats.org/officeDocument/2006/relationships/customXml" Target="../ink/ink7773.xml"/><Relationship Id="rId85" Type="http://schemas.openxmlformats.org/officeDocument/2006/relationships/image" Target="../media/image817.png"/><Relationship Id="rId12" Type="http://schemas.openxmlformats.org/officeDocument/2006/relationships/customXml" Target="../ink/ink7739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752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787.xml"/><Relationship Id="rId124" Type="http://schemas.openxmlformats.org/officeDocument/2006/relationships/customXml" Target="../ink/ink7795.xml"/><Relationship Id="rId129" Type="http://schemas.openxmlformats.org/officeDocument/2006/relationships/image" Target="../media/image841.png"/><Relationship Id="rId54" Type="http://schemas.openxmlformats.org/officeDocument/2006/relationships/customXml" Target="../ink/ink7760.xml"/><Relationship Id="rId70" Type="http://schemas.openxmlformats.org/officeDocument/2006/relationships/customXml" Target="../ink/ink7768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781.xml"/><Relationship Id="rId140" Type="http://schemas.openxmlformats.org/officeDocument/2006/relationships/customXml" Target="../ink/ink78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36.xml"/><Relationship Id="rId23" Type="http://schemas.openxmlformats.org/officeDocument/2006/relationships/image" Target="../media/image753.png"/><Relationship Id="rId28" Type="http://schemas.openxmlformats.org/officeDocument/2006/relationships/customXml" Target="../ink/ink7747.xml"/><Relationship Id="rId49" Type="http://schemas.openxmlformats.org/officeDocument/2006/relationships/image" Target="../media/image766.png"/><Relationship Id="rId114" Type="http://schemas.openxmlformats.org/officeDocument/2006/relationships/customXml" Target="../ink/ink7790.xml"/><Relationship Id="rId119" Type="http://schemas.openxmlformats.org/officeDocument/2006/relationships/image" Target="../media/image836.png"/><Relationship Id="rId44" Type="http://schemas.openxmlformats.org/officeDocument/2006/relationships/customXml" Target="../ink/ink7755.xml"/><Relationship Id="rId60" Type="http://schemas.openxmlformats.org/officeDocument/2006/relationships/customXml" Target="../ink/ink7763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776.xml"/><Relationship Id="rId130" Type="http://schemas.openxmlformats.org/officeDocument/2006/relationships/customXml" Target="../ink/ink7798.xml"/><Relationship Id="rId135" Type="http://schemas.openxmlformats.org/officeDocument/2006/relationships/image" Target="../media/image844.png"/><Relationship Id="rId13" Type="http://schemas.openxmlformats.org/officeDocument/2006/relationships/image" Target="../media/image748.png"/><Relationship Id="rId18" Type="http://schemas.openxmlformats.org/officeDocument/2006/relationships/customXml" Target="../ink/ink7742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750.xml"/><Relationship Id="rId50" Type="http://schemas.openxmlformats.org/officeDocument/2006/relationships/customXml" Target="../ink/ink7758.xml"/><Relationship Id="rId55" Type="http://schemas.openxmlformats.org/officeDocument/2006/relationships/image" Target="../media/image770.png"/><Relationship Id="rId76" Type="http://schemas.openxmlformats.org/officeDocument/2006/relationships/customXml" Target="../ink/ink7771.xml"/><Relationship Id="rId97" Type="http://schemas.openxmlformats.org/officeDocument/2006/relationships/image" Target="../media/image823.png"/><Relationship Id="rId104" Type="http://schemas.openxmlformats.org/officeDocument/2006/relationships/customXml" Target="../ink/ink7785.xml"/><Relationship Id="rId120" Type="http://schemas.openxmlformats.org/officeDocument/2006/relationships/customXml" Target="../ink/ink7793.xml"/><Relationship Id="rId125" Type="http://schemas.openxmlformats.org/officeDocument/2006/relationships/image" Target="../media/image839.png"/><Relationship Id="rId141" Type="http://schemas.openxmlformats.org/officeDocument/2006/relationships/image" Target="../media/image847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779.xml"/><Relationship Id="rId2" Type="http://schemas.openxmlformats.org/officeDocument/2006/relationships/customXml" Target="../ink/ink7734.xml"/><Relationship Id="rId29" Type="http://schemas.openxmlformats.org/officeDocument/2006/relationships/image" Target="../media/image756.png"/><Relationship Id="rId24" Type="http://schemas.openxmlformats.org/officeDocument/2006/relationships/customXml" Target="../ink/ink7745.xml"/><Relationship Id="rId40" Type="http://schemas.openxmlformats.org/officeDocument/2006/relationships/customXml" Target="../ink/ink7753.xml"/><Relationship Id="rId45" Type="http://schemas.openxmlformats.org/officeDocument/2006/relationships/image" Target="../media/image764.png"/><Relationship Id="rId66" Type="http://schemas.openxmlformats.org/officeDocument/2006/relationships/customXml" Target="../ink/ink7766.xml"/><Relationship Id="rId87" Type="http://schemas.openxmlformats.org/officeDocument/2006/relationships/image" Target="../media/image818.png"/><Relationship Id="rId110" Type="http://schemas.openxmlformats.org/officeDocument/2006/relationships/customXml" Target="../ink/ink7788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801.xml"/><Relationship Id="rId61" Type="http://schemas.openxmlformats.org/officeDocument/2006/relationships/image" Target="../media/image773.png"/><Relationship Id="rId82" Type="http://schemas.openxmlformats.org/officeDocument/2006/relationships/customXml" Target="../ink/ink7774.xml"/><Relationship Id="rId19" Type="http://schemas.openxmlformats.org/officeDocument/2006/relationships/image" Target="../media/image751.png"/><Relationship Id="rId14" Type="http://schemas.openxmlformats.org/officeDocument/2006/relationships/customXml" Target="../ink/ink7740.xml"/><Relationship Id="rId30" Type="http://schemas.openxmlformats.org/officeDocument/2006/relationships/customXml" Target="../ink/ink7748.xml"/><Relationship Id="rId35" Type="http://schemas.openxmlformats.org/officeDocument/2006/relationships/image" Target="../media/image759.png"/><Relationship Id="rId56" Type="http://schemas.openxmlformats.org/officeDocument/2006/relationships/customXml" Target="../ink/ink7761.xml"/><Relationship Id="rId77" Type="http://schemas.openxmlformats.org/officeDocument/2006/relationships/image" Target="../media/image813.png"/><Relationship Id="rId100" Type="http://schemas.openxmlformats.org/officeDocument/2006/relationships/customXml" Target="../ink/ink7783.xml"/><Relationship Id="rId105" Type="http://schemas.openxmlformats.org/officeDocument/2006/relationships/image" Target="../media/image827.png"/><Relationship Id="rId126" Type="http://schemas.openxmlformats.org/officeDocument/2006/relationships/customXml" Target="../ink/ink7796.xml"/><Relationship Id="rId8" Type="http://schemas.openxmlformats.org/officeDocument/2006/relationships/customXml" Target="../ink/ink7737.xml"/><Relationship Id="rId51" Type="http://schemas.openxmlformats.org/officeDocument/2006/relationships/image" Target="../media/image768.png"/><Relationship Id="rId72" Type="http://schemas.openxmlformats.org/officeDocument/2006/relationships/customXml" Target="../ink/ink7769.xml"/><Relationship Id="rId93" Type="http://schemas.openxmlformats.org/officeDocument/2006/relationships/image" Target="../media/image821.png"/><Relationship Id="rId98" Type="http://schemas.openxmlformats.org/officeDocument/2006/relationships/customXml" Target="../ink/ink7782.xml"/><Relationship Id="rId121" Type="http://schemas.openxmlformats.org/officeDocument/2006/relationships/image" Target="../media/image837.png"/><Relationship Id="rId142" Type="http://schemas.openxmlformats.org/officeDocument/2006/relationships/customXml" Target="../ink/ink7804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756.xml"/><Relationship Id="rId67" Type="http://schemas.openxmlformats.org/officeDocument/2006/relationships/image" Target="../media/image808.png"/><Relationship Id="rId116" Type="http://schemas.openxmlformats.org/officeDocument/2006/relationships/customXml" Target="../ink/ink7791.xml"/><Relationship Id="rId137" Type="http://schemas.openxmlformats.org/officeDocument/2006/relationships/image" Target="../media/image845.png"/><Relationship Id="rId20" Type="http://schemas.openxmlformats.org/officeDocument/2006/relationships/customXml" Target="../ink/ink7743.xml"/><Relationship Id="rId41" Type="http://schemas.openxmlformats.org/officeDocument/2006/relationships/image" Target="../media/image762.png"/><Relationship Id="rId62" Type="http://schemas.openxmlformats.org/officeDocument/2006/relationships/customXml" Target="../ink/ink7764.xml"/><Relationship Id="rId83" Type="http://schemas.openxmlformats.org/officeDocument/2006/relationships/image" Target="../media/image816.png"/><Relationship Id="rId88" Type="http://schemas.openxmlformats.org/officeDocument/2006/relationships/customXml" Target="../ink/ink7777.xml"/><Relationship Id="rId111" Type="http://schemas.openxmlformats.org/officeDocument/2006/relationships/image" Target="../media/image832.png"/><Relationship Id="rId132" Type="http://schemas.openxmlformats.org/officeDocument/2006/relationships/customXml" Target="../ink/ink7799.xml"/><Relationship Id="rId15" Type="http://schemas.openxmlformats.org/officeDocument/2006/relationships/image" Target="../media/image749.png"/><Relationship Id="rId36" Type="http://schemas.openxmlformats.org/officeDocument/2006/relationships/customXml" Target="../ink/ink7751.xml"/><Relationship Id="rId57" Type="http://schemas.openxmlformats.org/officeDocument/2006/relationships/image" Target="../media/image771.png"/><Relationship Id="rId106" Type="http://schemas.openxmlformats.org/officeDocument/2006/relationships/customXml" Target="../ink/ink7786.xml"/><Relationship Id="rId127" Type="http://schemas.openxmlformats.org/officeDocument/2006/relationships/image" Target="../media/image840.png"/><Relationship Id="rId10" Type="http://schemas.openxmlformats.org/officeDocument/2006/relationships/customXml" Target="../ink/ink7738.xml"/><Relationship Id="rId31" Type="http://schemas.openxmlformats.org/officeDocument/2006/relationships/image" Target="../media/image757.png"/><Relationship Id="rId52" Type="http://schemas.openxmlformats.org/officeDocument/2006/relationships/customXml" Target="../ink/ink7759.xml"/><Relationship Id="rId73" Type="http://schemas.openxmlformats.org/officeDocument/2006/relationships/image" Target="../media/image811.png"/><Relationship Id="rId78" Type="http://schemas.openxmlformats.org/officeDocument/2006/relationships/customXml" Target="../ink/ink7772.xml"/><Relationship Id="rId94" Type="http://schemas.openxmlformats.org/officeDocument/2006/relationships/customXml" Target="../ink/ink7780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794.xml"/><Relationship Id="rId143" Type="http://schemas.openxmlformats.org/officeDocument/2006/relationships/image" Target="../media/image848.png"/><Relationship Id="rId4" Type="http://schemas.openxmlformats.org/officeDocument/2006/relationships/customXml" Target="../ink/ink7735.xml"/><Relationship Id="rId9" Type="http://schemas.openxmlformats.org/officeDocument/2006/relationships/image" Target="../media/image746.png"/><Relationship Id="rId26" Type="http://schemas.openxmlformats.org/officeDocument/2006/relationships/customXml" Target="../ink/ink7746.xml"/><Relationship Id="rId47" Type="http://schemas.openxmlformats.org/officeDocument/2006/relationships/image" Target="../media/image765.png"/><Relationship Id="rId68" Type="http://schemas.openxmlformats.org/officeDocument/2006/relationships/customXml" Target="../ink/ink7767.xml"/><Relationship Id="rId89" Type="http://schemas.openxmlformats.org/officeDocument/2006/relationships/image" Target="../media/image819.png"/><Relationship Id="rId112" Type="http://schemas.openxmlformats.org/officeDocument/2006/relationships/customXml" Target="../ink/ink7789.xml"/><Relationship Id="rId133" Type="http://schemas.openxmlformats.org/officeDocument/2006/relationships/image" Target="../media/image843.png"/><Relationship Id="rId16" Type="http://schemas.openxmlformats.org/officeDocument/2006/relationships/customXml" Target="../ink/ink7741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286.xml"/><Relationship Id="rId26" Type="http://schemas.openxmlformats.org/officeDocument/2006/relationships/customXml" Target="../ink/ink290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294.xml"/><Relationship Id="rId7" Type="http://schemas.openxmlformats.org/officeDocument/2006/relationships/image" Target="../media/image69.png"/><Relationship Id="rId2" Type="http://schemas.openxmlformats.org/officeDocument/2006/relationships/customXml" Target="../ink/ink278.xml"/><Relationship Id="rId16" Type="http://schemas.openxmlformats.org/officeDocument/2006/relationships/customXml" Target="../ink/ink285.xml"/><Relationship Id="rId20" Type="http://schemas.openxmlformats.org/officeDocument/2006/relationships/customXml" Target="../ink/ink287.xml"/><Relationship Id="rId29" Type="http://schemas.openxmlformats.org/officeDocument/2006/relationships/image" Target="../media/image80.png"/><Relationship Id="rId41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0.xml"/><Relationship Id="rId11" Type="http://schemas.openxmlformats.org/officeDocument/2006/relationships/image" Target="../media/image71.png"/><Relationship Id="rId24" Type="http://schemas.openxmlformats.org/officeDocument/2006/relationships/customXml" Target="../ink/ink289.xml"/><Relationship Id="rId32" Type="http://schemas.openxmlformats.org/officeDocument/2006/relationships/customXml" Target="../ink/ink293.xml"/><Relationship Id="rId37" Type="http://schemas.openxmlformats.org/officeDocument/2006/relationships/image" Target="../media/image84.png"/><Relationship Id="rId40" Type="http://schemas.openxmlformats.org/officeDocument/2006/relationships/customXml" Target="../ink/ink297.xml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291.xml"/><Relationship Id="rId36" Type="http://schemas.openxmlformats.org/officeDocument/2006/relationships/customXml" Target="../ink/ink295.xml"/><Relationship Id="rId10" Type="http://schemas.openxmlformats.org/officeDocument/2006/relationships/customXml" Target="../ink/ink282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79.xml"/><Relationship Id="rId9" Type="http://schemas.openxmlformats.org/officeDocument/2006/relationships/image" Target="../media/image70.png"/><Relationship Id="rId14" Type="http://schemas.openxmlformats.org/officeDocument/2006/relationships/customXml" Target="../ink/ink284.xml"/><Relationship Id="rId22" Type="http://schemas.openxmlformats.org/officeDocument/2006/relationships/customXml" Target="../ink/ink288.xml"/><Relationship Id="rId27" Type="http://schemas.openxmlformats.org/officeDocument/2006/relationships/image" Target="../media/image79.png"/><Relationship Id="rId30" Type="http://schemas.openxmlformats.org/officeDocument/2006/relationships/customXml" Target="../ink/ink292.xml"/><Relationship Id="rId35" Type="http://schemas.openxmlformats.org/officeDocument/2006/relationships/image" Target="../media/image83.png"/><Relationship Id="rId8" Type="http://schemas.openxmlformats.org/officeDocument/2006/relationships/customXml" Target="../ink/ink281.xml"/><Relationship Id="rId3" Type="http://schemas.openxmlformats.org/officeDocument/2006/relationships/image" Target="../media/image67.png"/><Relationship Id="rId12" Type="http://schemas.openxmlformats.org/officeDocument/2006/relationships/customXml" Target="../ink/ink283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296.xml"/></Relationships>
</file>

<file path=ppt/slides/_rels/slide1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825.xml"/><Relationship Id="rId63" Type="http://schemas.openxmlformats.org/officeDocument/2006/relationships/image" Target="../media/image774.png"/><Relationship Id="rId84" Type="http://schemas.openxmlformats.org/officeDocument/2006/relationships/customXml" Target="../ink/ink7846.xml"/><Relationship Id="rId138" Type="http://schemas.openxmlformats.org/officeDocument/2006/relationships/customXml" Target="../ink/ink7873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820.xml"/><Relationship Id="rId53" Type="http://schemas.openxmlformats.org/officeDocument/2006/relationships/image" Target="../media/image769.png"/><Relationship Id="rId74" Type="http://schemas.openxmlformats.org/officeDocument/2006/relationships/customXml" Target="../ink/ink7841.xml"/><Relationship Id="rId128" Type="http://schemas.openxmlformats.org/officeDocument/2006/relationships/customXml" Target="../ink/ink7868.xml"/><Relationship Id="rId149" Type="http://schemas.openxmlformats.org/officeDocument/2006/relationships/image" Target="../media/image851.png"/><Relationship Id="rId5" Type="http://schemas.openxmlformats.org/officeDocument/2006/relationships/image" Target="../media/image744.png"/><Relationship Id="rId95" Type="http://schemas.openxmlformats.org/officeDocument/2006/relationships/image" Target="../media/image822.png"/><Relationship Id="rId22" Type="http://schemas.openxmlformats.org/officeDocument/2006/relationships/customXml" Target="../ink/ink7815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828.xml"/><Relationship Id="rId64" Type="http://schemas.openxmlformats.org/officeDocument/2006/relationships/customXml" Target="../ink/ink7836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863.xml"/><Relationship Id="rId134" Type="http://schemas.openxmlformats.org/officeDocument/2006/relationships/customXml" Target="../ink/ink7871.xml"/><Relationship Id="rId139" Type="http://schemas.openxmlformats.org/officeDocument/2006/relationships/image" Target="../media/image846.png"/><Relationship Id="rId80" Type="http://schemas.openxmlformats.org/officeDocument/2006/relationships/customXml" Target="../ink/ink7844.xml"/><Relationship Id="rId85" Type="http://schemas.openxmlformats.org/officeDocument/2006/relationships/image" Target="../media/image817.png"/><Relationship Id="rId150" Type="http://schemas.openxmlformats.org/officeDocument/2006/relationships/customXml" Target="../ink/ink7879.xml"/><Relationship Id="rId155" Type="http://schemas.openxmlformats.org/officeDocument/2006/relationships/image" Target="../media/image854.png"/><Relationship Id="rId12" Type="http://schemas.openxmlformats.org/officeDocument/2006/relationships/customXml" Target="../ink/ink7810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823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858.xml"/><Relationship Id="rId124" Type="http://schemas.openxmlformats.org/officeDocument/2006/relationships/customXml" Target="../ink/ink7866.xml"/><Relationship Id="rId129" Type="http://schemas.openxmlformats.org/officeDocument/2006/relationships/image" Target="../media/image841.png"/><Relationship Id="rId54" Type="http://schemas.openxmlformats.org/officeDocument/2006/relationships/customXml" Target="../ink/ink7831.xml"/><Relationship Id="rId70" Type="http://schemas.openxmlformats.org/officeDocument/2006/relationships/customXml" Target="../ink/ink7839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852.xml"/><Relationship Id="rId140" Type="http://schemas.openxmlformats.org/officeDocument/2006/relationships/customXml" Target="../ink/ink7874.xml"/><Relationship Id="rId145" Type="http://schemas.openxmlformats.org/officeDocument/2006/relationships/image" Target="../media/image8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07.xml"/><Relationship Id="rId23" Type="http://schemas.openxmlformats.org/officeDocument/2006/relationships/image" Target="../media/image753.png"/><Relationship Id="rId28" Type="http://schemas.openxmlformats.org/officeDocument/2006/relationships/customXml" Target="../ink/ink7818.xml"/><Relationship Id="rId49" Type="http://schemas.openxmlformats.org/officeDocument/2006/relationships/image" Target="../media/image766.png"/><Relationship Id="rId114" Type="http://schemas.openxmlformats.org/officeDocument/2006/relationships/customXml" Target="../ink/ink7861.xml"/><Relationship Id="rId119" Type="http://schemas.openxmlformats.org/officeDocument/2006/relationships/image" Target="../media/image836.png"/><Relationship Id="rId44" Type="http://schemas.openxmlformats.org/officeDocument/2006/relationships/customXml" Target="../ink/ink7826.xml"/><Relationship Id="rId60" Type="http://schemas.openxmlformats.org/officeDocument/2006/relationships/customXml" Target="../ink/ink7834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847.xml"/><Relationship Id="rId130" Type="http://schemas.openxmlformats.org/officeDocument/2006/relationships/customXml" Target="../ink/ink7869.xml"/><Relationship Id="rId135" Type="http://schemas.openxmlformats.org/officeDocument/2006/relationships/image" Target="../media/image844.png"/><Relationship Id="rId151" Type="http://schemas.openxmlformats.org/officeDocument/2006/relationships/image" Target="../media/image852.png"/><Relationship Id="rId13" Type="http://schemas.openxmlformats.org/officeDocument/2006/relationships/image" Target="../media/image748.png"/><Relationship Id="rId18" Type="http://schemas.openxmlformats.org/officeDocument/2006/relationships/customXml" Target="../ink/ink7813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821.xml"/><Relationship Id="rId50" Type="http://schemas.openxmlformats.org/officeDocument/2006/relationships/customXml" Target="../ink/ink7829.xml"/><Relationship Id="rId55" Type="http://schemas.openxmlformats.org/officeDocument/2006/relationships/image" Target="../media/image770.png"/><Relationship Id="rId76" Type="http://schemas.openxmlformats.org/officeDocument/2006/relationships/customXml" Target="../ink/ink7842.xml"/><Relationship Id="rId97" Type="http://schemas.openxmlformats.org/officeDocument/2006/relationships/image" Target="../media/image823.png"/><Relationship Id="rId104" Type="http://schemas.openxmlformats.org/officeDocument/2006/relationships/customXml" Target="../ink/ink7856.xml"/><Relationship Id="rId120" Type="http://schemas.openxmlformats.org/officeDocument/2006/relationships/customXml" Target="../ink/ink7864.xml"/><Relationship Id="rId125" Type="http://schemas.openxmlformats.org/officeDocument/2006/relationships/image" Target="../media/image839.png"/><Relationship Id="rId141" Type="http://schemas.openxmlformats.org/officeDocument/2006/relationships/image" Target="../media/image847.png"/><Relationship Id="rId146" Type="http://schemas.openxmlformats.org/officeDocument/2006/relationships/customXml" Target="../ink/ink7877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850.xml"/><Relationship Id="rId2" Type="http://schemas.openxmlformats.org/officeDocument/2006/relationships/customXml" Target="../ink/ink7805.xml"/><Relationship Id="rId29" Type="http://schemas.openxmlformats.org/officeDocument/2006/relationships/image" Target="../media/image756.png"/><Relationship Id="rId24" Type="http://schemas.openxmlformats.org/officeDocument/2006/relationships/customXml" Target="../ink/ink7816.xml"/><Relationship Id="rId40" Type="http://schemas.openxmlformats.org/officeDocument/2006/relationships/customXml" Target="../ink/ink7824.xml"/><Relationship Id="rId45" Type="http://schemas.openxmlformats.org/officeDocument/2006/relationships/image" Target="../media/image764.png"/><Relationship Id="rId66" Type="http://schemas.openxmlformats.org/officeDocument/2006/relationships/customXml" Target="../ink/ink7837.xml"/><Relationship Id="rId87" Type="http://schemas.openxmlformats.org/officeDocument/2006/relationships/image" Target="../media/image818.png"/><Relationship Id="rId110" Type="http://schemas.openxmlformats.org/officeDocument/2006/relationships/customXml" Target="../ink/ink7859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872.xml"/><Relationship Id="rId61" Type="http://schemas.openxmlformats.org/officeDocument/2006/relationships/image" Target="../media/image773.png"/><Relationship Id="rId82" Type="http://schemas.openxmlformats.org/officeDocument/2006/relationships/customXml" Target="../ink/ink7845.xml"/><Relationship Id="rId152" Type="http://schemas.openxmlformats.org/officeDocument/2006/relationships/customXml" Target="../ink/ink7880.xml"/><Relationship Id="rId19" Type="http://schemas.openxmlformats.org/officeDocument/2006/relationships/image" Target="../media/image751.png"/><Relationship Id="rId14" Type="http://schemas.openxmlformats.org/officeDocument/2006/relationships/customXml" Target="../ink/ink7811.xml"/><Relationship Id="rId30" Type="http://schemas.openxmlformats.org/officeDocument/2006/relationships/customXml" Target="../ink/ink7819.xml"/><Relationship Id="rId35" Type="http://schemas.openxmlformats.org/officeDocument/2006/relationships/image" Target="../media/image759.png"/><Relationship Id="rId56" Type="http://schemas.openxmlformats.org/officeDocument/2006/relationships/customXml" Target="../ink/ink7832.xml"/><Relationship Id="rId77" Type="http://schemas.openxmlformats.org/officeDocument/2006/relationships/image" Target="../media/image813.png"/><Relationship Id="rId100" Type="http://schemas.openxmlformats.org/officeDocument/2006/relationships/customXml" Target="../ink/ink7854.xml"/><Relationship Id="rId105" Type="http://schemas.openxmlformats.org/officeDocument/2006/relationships/image" Target="../media/image827.png"/><Relationship Id="rId126" Type="http://schemas.openxmlformats.org/officeDocument/2006/relationships/customXml" Target="../ink/ink7867.xml"/><Relationship Id="rId147" Type="http://schemas.openxmlformats.org/officeDocument/2006/relationships/image" Target="../media/image850.png"/><Relationship Id="rId8" Type="http://schemas.openxmlformats.org/officeDocument/2006/relationships/customXml" Target="../ink/ink7808.xml"/><Relationship Id="rId51" Type="http://schemas.openxmlformats.org/officeDocument/2006/relationships/image" Target="../media/image768.png"/><Relationship Id="rId72" Type="http://schemas.openxmlformats.org/officeDocument/2006/relationships/customXml" Target="../ink/ink7840.xml"/><Relationship Id="rId93" Type="http://schemas.openxmlformats.org/officeDocument/2006/relationships/image" Target="../media/image821.png"/><Relationship Id="rId98" Type="http://schemas.openxmlformats.org/officeDocument/2006/relationships/customXml" Target="../ink/ink7853.xml"/><Relationship Id="rId121" Type="http://schemas.openxmlformats.org/officeDocument/2006/relationships/image" Target="../media/image837.png"/><Relationship Id="rId142" Type="http://schemas.openxmlformats.org/officeDocument/2006/relationships/customXml" Target="../ink/ink7875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827.xml"/><Relationship Id="rId67" Type="http://schemas.openxmlformats.org/officeDocument/2006/relationships/image" Target="../media/image808.png"/><Relationship Id="rId116" Type="http://schemas.openxmlformats.org/officeDocument/2006/relationships/customXml" Target="../ink/ink7862.xml"/><Relationship Id="rId137" Type="http://schemas.openxmlformats.org/officeDocument/2006/relationships/image" Target="../media/image845.png"/><Relationship Id="rId20" Type="http://schemas.openxmlformats.org/officeDocument/2006/relationships/customXml" Target="../ink/ink7814.xml"/><Relationship Id="rId41" Type="http://schemas.openxmlformats.org/officeDocument/2006/relationships/image" Target="../media/image762.png"/><Relationship Id="rId62" Type="http://schemas.openxmlformats.org/officeDocument/2006/relationships/customXml" Target="../ink/ink7835.xml"/><Relationship Id="rId83" Type="http://schemas.openxmlformats.org/officeDocument/2006/relationships/image" Target="../media/image816.png"/><Relationship Id="rId88" Type="http://schemas.openxmlformats.org/officeDocument/2006/relationships/customXml" Target="../ink/ink7848.xml"/><Relationship Id="rId111" Type="http://schemas.openxmlformats.org/officeDocument/2006/relationships/image" Target="../media/image832.png"/><Relationship Id="rId132" Type="http://schemas.openxmlformats.org/officeDocument/2006/relationships/customXml" Target="../ink/ink7870.xml"/><Relationship Id="rId153" Type="http://schemas.openxmlformats.org/officeDocument/2006/relationships/image" Target="../media/image853.png"/><Relationship Id="rId15" Type="http://schemas.openxmlformats.org/officeDocument/2006/relationships/image" Target="../media/image749.png"/><Relationship Id="rId36" Type="http://schemas.openxmlformats.org/officeDocument/2006/relationships/customXml" Target="../ink/ink7822.xml"/><Relationship Id="rId57" Type="http://schemas.openxmlformats.org/officeDocument/2006/relationships/image" Target="../media/image771.png"/><Relationship Id="rId106" Type="http://schemas.openxmlformats.org/officeDocument/2006/relationships/customXml" Target="../ink/ink7857.xml"/><Relationship Id="rId127" Type="http://schemas.openxmlformats.org/officeDocument/2006/relationships/image" Target="../media/image840.png"/><Relationship Id="rId10" Type="http://schemas.openxmlformats.org/officeDocument/2006/relationships/customXml" Target="../ink/ink7809.xml"/><Relationship Id="rId31" Type="http://schemas.openxmlformats.org/officeDocument/2006/relationships/image" Target="../media/image757.png"/><Relationship Id="rId52" Type="http://schemas.openxmlformats.org/officeDocument/2006/relationships/customXml" Target="../ink/ink7830.xml"/><Relationship Id="rId73" Type="http://schemas.openxmlformats.org/officeDocument/2006/relationships/image" Target="../media/image811.png"/><Relationship Id="rId78" Type="http://schemas.openxmlformats.org/officeDocument/2006/relationships/customXml" Target="../ink/ink7843.xml"/><Relationship Id="rId94" Type="http://schemas.openxmlformats.org/officeDocument/2006/relationships/customXml" Target="../ink/ink7851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865.xml"/><Relationship Id="rId143" Type="http://schemas.openxmlformats.org/officeDocument/2006/relationships/image" Target="../media/image848.png"/><Relationship Id="rId148" Type="http://schemas.openxmlformats.org/officeDocument/2006/relationships/customXml" Target="../ink/ink7878.xml"/><Relationship Id="rId4" Type="http://schemas.openxmlformats.org/officeDocument/2006/relationships/customXml" Target="../ink/ink7806.xml"/><Relationship Id="rId9" Type="http://schemas.openxmlformats.org/officeDocument/2006/relationships/image" Target="../media/image746.png"/><Relationship Id="rId26" Type="http://schemas.openxmlformats.org/officeDocument/2006/relationships/customXml" Target="../ink/ink7817.xml"/><Relationship Id="rId47" Type="http://schemas.openxmlformats.org/officeDocument/2006/relationships/image" Target="../media/image765.png"/><Relationship Id="rId68" Type="http://schemas.openxmlformats.org/officeDocument/2006/relationships/customXml" Target="../ink/ink7838.xml"/><Relationship Id="rId89" Type="http://schemas.openxmlformats.org/officeDocument/2006/relationships/image" Target="../media/image819.png"/><Relationship Id="rId112" Type="http://schemas.openxmlformats.org/officeDocument/2006/relationships/customXml" Target="../ink/ink7860.xml"/><Relationship Id="rId133" Type="http://schemas.openxmlformats.org/officeDocument/2006/relationships/image" Target="../media/image843.png"/><Relationship Id="rId154" Type="http://schemas.openxmlformats.org/officeDocument/2006/relationships/customXml" Target="../ink/ink7881.xml"/><Relationship Id="rId16" Type="http://schemas.openxmlformats.org/officeDocument/2006/relationships/customXml" Target="../ink/ink7812.xml"/><Relationship Id="rId37" Type="http://schemas.openxmlformats.org/officeDocument/2006/relationships/image" Target="../media/image760.png"/><Relationship Id="rId58" Type="http://schemas.openxmlformats.org/officeDocument/2006/relationships/customXml" Target="../ink/ink7833.xml"/><Relationship Id="rId79" Type="http://schemas.openxmlformats.org/officeDocument/2006/relationships/image" Target="../media/image814.png"/><Relationship Id="rId102" Type="http://schemas.openxmlformats.org/officeDocument/2006/relationships/customXml" Target="../ink/ink7855.xml"/><Relationship Id="rId123" Type="http://schemas.openxmlformats.org/officeDocument/2006/relationships/image" Target="../media/image838.png"/><Relationship Id="rId144" Type="http://schemas.openxmlformats.org/officeDocument/2006/relationships/customXml" Target="../ink/ink7876.xml"/><Relationship Id="rId90" Type="http://schemas.openxmlformats.org/officeDocument/2006/relationships/customXml" Target="../ink/ink7849.xml"/></Relationships>
</file>

<file path=ppt/slides/_rels/slide1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902.xml"/><Relationship Id="rId63" Type="http://schemas.openxmlformats.org/officeDocument/2006/relationships/image" Target="../media/image774.png"/><Relationship Id="rId84" Type="http://schemas.openxmlformats.org/officeDocument/2006/relationships/customXml" Target="../ink/ink7923.xml"/><Relationship Id="rId138" Type="http://schemas.openxmlformats.org/officeDocument/2006/relationships/customXml" Target="../ink/ink7950.xml"/><Relationship Id="rId159" Type="http://schemas.openxmlformats.org/officeDocument/2006/relationships/image" Target="../media/image856.png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897.xml"/><Relationship Id="rId53" Type="http://schemas.openxmlformats.org/officeDocument/2006/relationships/image" Target="../media/image769.png"/><Relationship Id="rId74" Type="http://schemas.openxmlformats.org/officeDocument/2006/relationships/customXml" Target="../ink/ink7918.xml"/><Relationship Id="rId128" Type="http://schemas.openxmlformats.org/officeDocument/2006/relationships/customXml" Target="../ink/ink7945.xml"/><Relationship Id="rId149" Type="http://schemas.openxmlformats.org/officeDocument/2006/relationships/image" Target="../media/image851.png"/><Relationship Id="rId5" Type="http://schemas.openxmlformats.org/officeDocument/2006/relationships/image" Target="../media/image744.png"/><Relationship Id="rId95" Type="http://schemas.openxmlformats.org/officeDocument/2006/relationships/image" Target="../media/image822.png"/><Relationship Id="rId22" Type="http://schemas.openxmlformats.org/officeDocument/2006/relationships/customXml" Target="../ink/ink7892.xml"/><Relationship Id="rId43" Type="http://schemas.openxmlformats.org/officeDocument/2006/relationships/image" Target="../media/image763.png"/><Relationship Id="rId64" Type="http://schemas.openxmlformats.org/officeDocument/2006/relationships/customXml" Target="../ink/ink7913.xml"/><Relationship Id="rId118" Type="http://schemas.openxmlformats.org/officeDocument/2006/relationships/customXml" Target="../ink/ink7940.xml"/><Relationship Id="rId139" Type="http://schemas.openxmlformats.org/officeDocument/2006/relationships/image" Target="../media/image846.png"/><Relationship Id="rId80" Type="http://schemas.openxmlformats.org/officeDocument/2006/relationships/customXml" Target="../ink/ink7921.xml"/><Relationship Id="rId85" Type="http://schemas.openxmlformats.org/officeDocument/2006/relationships/image" Target="../media/image817.png"/><Relationship Id="rId150" Type="http://schemas.openxmlformats.org/officeDocument/2006/relationships/customXml" Target="../ink/ink7956.xml"/><Relationship Id="rId155" Type="http://schemas.openxmlformats.org/officeDocument/2006/relationships/image" Target="../media/image854.png"/><Relationship Id="rId12" Type="http://schemas.openxmlformats.org/officeDocument/2006/relationships/customXml" Target="../ink/ink7887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900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935.xml"/><Relationship Id="rId124" Type="http://schemas.openxmlformats.org/officeDocument/2006/relationships/customXml" Target="../ink/ink7943.xml"/><Relationship Id="rId129" Type="http://schemas.openxmlformats.org/officeDocument/2006/relationships/image" Target="../media/image841.png"/><Relationship Id="rId54" Type="http://schemas.openxmlformats.org/officeDocument/2006/relationships/customXml" Target="../ink/ink7908.xml"/><Relationship Id="rId70" Type="http://schemas.openxmlformats.org/officeDocument/2006/relationships/customXml" Target="../ink/ink7916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929.xml"/><Relationship Id="rId140" Type="http://schemas.openxmlformats.org/officeDocument/2006/relationships/customXml" Target="../ink/ink7951.xml"/><Relationship Id="rId145" Type="http://schemas.openxmlformats.org/officeDocument/2006/relationships/image" Target="../media/image8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84.xml"/><Relationship Id="rId23" Type="http://schemas.openxmlformats.org/officeDocument/2006/relationships/image" Target="../media/image753.png"/><Relationship Id="rId28" Type="http://schemas.openxmlformats.org/officeDocument/2006/relationships/customXml" Target="../ink/ink7895.xml"/><Relationship Id="rId49" Type="http://schemas.openxmlformats.org/officeDocument/2006/relationships/image" Target="../media/image766.png"/><Relationship Id="rId114" Type="http://schemas.openxmlformats.org/officeDocument/2006/relationships/customXml" Target="../ink/ink7938.xml"/><Relationship Id="rId119" Type="http://schemas.openxmlformats.org/officeDocument/2006/relationships/image" Target="../media/image836.png"/><Relationship Id="rId44" Type="http://schemas.openxmlformats.org/officeDocument/2006/relationships/customXml" Target="../ink/ink7903.xml"/><Relationship Id="rId60" Type="http://schemas.openxmlformats.org/officeDocument/2006/relationships/customXml" Target="../ink/ink7911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924.xml"/><Relationship Id="rId130" Type="http://schemas.openxmlformats.org/officeDocument/2006/relationships/customXml" Target="../ink/ink7946.xml"/><Relationship Id="rId135" Type="http://schemas.openxmlformats.org/officeDocument/2006/relationships/image" Target="../media/image844.png"/><Relationship Id="rId151" Type="http://schemas.openxmlformats.org/officeDocument/2006/relationships/image" Target="../media/image852.png"/><Relationship Id="rId156" Type="http://schemas.openxmlformats.org/officeDocument/2006/relationships/customXml" Target="../ink/ink7959.xml"/><Relationship Id="rId13" Type="http://schemas.openxmlformats.org/officeDocument/2006/relationships/image" Target="../media/image748.png"/><Relationship Id="rId18" Type="http://schemas.openxmlformats.org/officeDocument/2006/relationships/customXml" Target="../ink/ink7890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898.xml"/><Relationship Id="rId50" Type="http://schemas.openxmlformats.org/officeDocument/2006/relationships/customXml" Target="../ink/ink7906.xml"/><Relationship Id="rId55" Type="http://schemas.openxmlformats.org/officeDocument/2006/relationships/image" Target="../media/image770.png"/><Relationship Id="rId76" Type="http://schemas.openxmlformats.org/officeDocument/2006/relationships/customXml" Target="../ink/ink7919.xml"/><Relationship Id="rId97" Type="http://schemas.openxmlformats.org/officeDocument/2006/relationships/image" Target="../media/image823.png"/><Relationship Id="rId104" Type="http://schemas.openxmlformats.org/officeDocument/2006/relationships/customXml" Target="../ink/ink7933.xml"/><Relationship Id="rId120" Type="http://schemas.openxmlformats.org/officeDocument/2006/relationships/customXml" Target="../ink/ink7941.xml"/><Relationship Id="rId125" Type="http://schemas.openxmlformats.org/officeDocument/2006/relationships/image" Target="../media/image839.png"/><Relationship Id="rId141" Type="http://schemas.openxmlformats.org/officeDocument/2006/relationships/image" Target="../media/image847.png"/><Relationship Id="rId146" Type="http://schemas.openxmlformats.org/officeDocument/2006/relationships/customXml" Target="../ink/ink7954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927.xml"/><Relationship Id="rId2" Type="http://schemas.openxmlformats.org/officeDocument/2006/relationships/customXml" Target="../ink/ink7882.xml"/><Relationship Id="rId29" Type="http://schemas.openxmlformats.org/officeDocument/2006/relationships/image" Target="../media/image756.png"/><Relationship Id="rId24" Type="http://schemas.openxmlformats.org/officeDocument/2006/relationships/customXml" Target="../ink/ink7893.xml"/><Relationship Id="rId40" Type="http://schemas.openxmlformats.org/officeDocument/2006/relationships/customXml" Target="../ink/ink7901.xml"/><Relationship Id="rId45" Type="http://schemas.openxmlformats.org/officeDocument/2006/relationships/image" Target="../media/image764.png"/><Relationship Id="rId66" Type="http://schemas.openxmlformats.org/officeDocument/2006/relationships/customXml" Target="../ink/ink7914.xml"/><Relationship Id="rId87" Type="http://schemas.openxmlformats.org/officeDocument/2006/relationships/image" Target="../media/image818.png"/><Relationship Id="rId110" Type="http://schemas.openxmlformats.org/officeDocument/2006/relationships/customXml" Target="../ink/ink7936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949.xml"/><Relationship Id="rId157" Type="http://schemas.openxmlformats.org/officeDocument/2006/relationships/image" Target="../media/image855.png"/><Relationship Id="rId61" Type="http://schemas.openxmlformats.org/officeDocument/2006/relationships/image" Target="../media/image773.png"/><Relationship Id="rId82" Type="http://schemas.openxmlformats.org/officeDocument/2006/relationships/customXml" Target="../ink/ink7922.xml"/><Relationship Id="rId152" Type="http://schemas.openxmlformats.org/officeDocument/2006/relationships/customXml" Target="../ink/ink7957.xml"/><Relationship Id="rId19" Type="http://schemas.openxmlformats.org/officeDocument/2006/relationships/image" Target="../media/image751.png"/><Relationship Id="rId14" Type="http://schemas.openxmlformats.org/officeDocument/2006/relationships/customXml" Target="../ink/ink7888.xml"/><Relationship Id="rId30" Type="http://schemas.openxmlformats.org/officeDocument/2006/relationships/customXml" Target="../ink/ink7896.xml"/><Relationship Id="rId35" Type="http://schemas.openxmlformats.org/officeDocument/2006/relationships/image" Target="../media/image759.png"/><Relationship Id="rId56" Type="http://schemas.openxmlformats.org/officeDocument/2006/relationships/customXml" Target="../ink/ink7909.xml"/><Relationship Id="rId77" Type="http://schemas.openxmlformats.org/officeDocument/2006/relationships/image" Target="../media/image813.png"/><Relationship Id="rId100" Type="http://schemas.openxmlformats.org/officeDocument/2006/relationships/customXml" Target="../ink/ink7931.xml"/><Relationship Id="rId105" Type="http://schemas.openxmlformats.org/officeDocument/2006/relationships/image" Target="../media/image827.png"/><Relationship Id="rId126" Type="http://schemas.openxmlformats.org/officeDocument/2006/relationships/customXml" Target="../ink/ink7944.xml"/><Relationship Id="rId147" Type="http://schemas.openxmlformats.org/officeDocument/2006/relationships/image" Target="../media/image850.png"/><Relationship Id="rId8" Type="http://schemas.openxmlformats.org/officeDocument/2006/relationships/customXml" Target="../ink/ink7885.xml"/><Relationship Id="rId51" Type="http://schemas.openxmlformats.org/officeDocument/2006/relationships/image" Target="../media/image768.png"/><Relationship Id="rId72" Type="http://schemas.openxmlformats.org/officeDocument/2006/relationships/customXml" Target="../ink/ink7917.xml"/><Relationship Id="rId93" Type="http://schemas.openxmlformats.org/officeDocument/2006/relationships/image" Target="../media/image821.png"/><Relationship Id="rId98" Type="http://schemas.openxmlformats.org/officeDocument/2006/relationships/customXml" Target="../ink/ink7930.xml"/><Relationship Id="rId121" Type="http://schemas.openxmlformats.org/officeDocument/2006/relationships/image" Target="../media/image837.png"/><Relationship Id="rId142" Type="http://schemas.openxmlformats.org/officeDocument/2006/relationships/customXml" Target="../ink/ink7952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904.xml"/><Relationship Id="rId67" Type="http://schemas.openxmlformats.org/officeDocument/2006/relationships/image" Target="../media/image808.png"/><Relationship Id="rId116" Type="http://schemas.openxmlformats.org/officeDocument/2006/relationships/customXml" Target="../ink/ink7939.xml"/><Relationship Id="rId137" Type="http://schemas.openxmlformats.org/officeDocument/2006/relationships/image" Target="../media/image845.png"/><Relationship Id="rId158" Type="http://schemas.openxmlformats.org/officeDocument/2006/relationships/customXml" Target="../ink/ink7960.xml"/><Relationship Id="rId20" Type="http://schemas.openxmlformats.org/officeDocument/2006/relationships/customXml" Target="../ink/ink7891.xml"/><Relationship Id="rId41" Type="http://schemas.openxmlformats.org/officeDocument/2006/relationships/image" Target="../media/image762.png"/><Relationship Id="rId62" Type="http://schemas.openxmlformats.org/officeDocument/2006/relationships/customXml" Target="../ink/ink7912.xml"/><Relationship Id="rId83" Type="http://schemas.openxmlformats.org/officeDocument/2006/relationships/image" Target="../media/image816.png"/><Relationship Id="rId88" Type="http://schemas.openxmlformats.org/officeDocument/2006/relationships/customXml" Target="../ink/ink7925.xml"/><Relationship Id="rId111" Type="http://schemas.openxmlformats.org/officeDocument/2006/relationships/image" Target="../media/image832.png"/><Relationship Id="rId132" Type="http://schemas.openxmlformats.org/officeDocument/2006/relationships/customXml" Target="../ink/ink7947.xml"/><Relationship Id="rId153" Type="http://schemas.openxmlformats.org/officeDocument/2006/relationships/image" Target="../media/image853.png"/><Relationship Id="rId15" Type="http://schemas.openxmlformats.org/officeDocument/2006/relationships/image" Target="../media/image749.png"/><Relationship Id="rId36" Type="http://schemas.openxmlformats.org/officeDocument/2006/relationships/customXml" Target="../ink/ink7899.xml"/><Relationship Id="rId57" Type="http://schemas.openxmlformats.org/officeDocument/2006/relationships/image" Target="../media/image771.png"/><Relationship Id="rId106" Type="http://schemas.openxmlformats.org/officeDocument/2006/relationships/customXml" Target="../ink/ink7934.xml"/><Relationship Id="rId127" Type="http://schemas.openxmlformats.org/officeDocument/2006/relationships/image" Target="../media/image840.png"/><Relationship Id="rId10" Type="http://schemas.openxmlformats.org/officeDocument/2006/relationships/customXml" Target="../ink/ink7886.xml"/><Relationship Id="rId31" Type="http://schemas.openxmlformats.org/officeDocument/2006/relationships/image" Target="../media/image757.png"/><Relationship Id="rId52" Type="http://schemas.openxmlformats.org/officeDocument/2006/relationships/customXml" Target="../ink/ink7907.xml"/><Relationship Id="rId73" Type="http://schemas.openxmlformats.org/officeDocument/2006/relationships/image" Target="../media/image811.png"/><Relationship Id="rId78" Type="http://schemas.openxmlformats.org/officeDocument/2006/relationships/customXml" Target="../ink/ink7920.xml"/><Relationship Id="rId94" Type="http://schemas.openxmlformats.org/officeDocument/2006/relationships/customXml" Target="../ink/ink7928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942.xml"/><Relationship Id="rId143" Type="http://schemas.openxmlformats.org/officeDocument/2006/relationships/image" Target="../media/image848.png"/><Relationship Id="rId148" Type="http://schemas.openxmlformats.org/officeDocument/2006/relationships/customXml" Target="../ink/ink7955.xml"/><Relationship Id="rId4" Type="http://schemas.openxmlformats.org/officeDocument/2006/relationships/customXml" Target="../ink/ink7883.xml"/><Relationship Id="rId9" Type="http://schemas.openxmlformats.org/officeDocument/2006/relationships/image" Target="../media/image746.png"/><Relationship Id="rId26" Type="http://schemas.openxmlformats.org/officeDocument/2006/relationships/customXml" Target="../ink/ink7894.xml"/><Relationship Id="rId47" Type="http://schemas.openxmlformats.org/officeDocument/2006/relationships/image" Target="../media/image765.png"/><Relationship Id="rId68" Type="http://schemas.openxmlformats.org/officeDocument/2006/relationships/customXml" Target="../ink/ink7915.xml"/><Relationship Id="rId89" Type="http://schemas.openxmlformats.org/officeDocument/2006/relationships/image" Target="../media/image819.png"/><Relationship Id="rId112" Type="http://schemas.openxmlformats.org/officeDocument/2006/relationships/customXml" Target="../ink/ink7937.xml"/><Relationship Id="rId133" Type="http://schemas.openxmlformats.org/officeDocument/2006/relationships/image" Target="../media/image843.png"/><Relationship Id="rId154" Type="http://schemas.openxmlformats.org/officeDocument/2006/relationships/customXml" Target="../ink/ink7958.xml"/><Relationship Id="rId16" Type="http://schemas.openxmlformats.org/officeDocument/2006/relationships/customXml" Target="../ink/ink7889.xml"/><Relationship Id="rId37" Type="http://schemas.openxmlformats.org/officeDocument/2006/relationships/image" Target="../media/image760.png"/><Relationship Id="rId58" Type="http://schemas.openxmlformats.org/officeDocument/2006/relationships/customXml" Target="../ink/ink7910.xml"/><Relationship Id="rId79" Type="http://schemas.openxmlformats.org/officeDocument/2006/relationships/image" Target="../media/image814.png"/><Relationship Id="rId102" Type="http://schemas.openxmlformats.org/officeDocument/2006/relationships/customXml" Target="../ink/ink7932.xml"/><Relationship Id="rId123" Type="http://schemas.openxmlformats.org/officeDocument/2006/relationships/image" Target="../media/image838.png"/><Relationship Id="rId144" Type="http://schemas.openxmlformats.org/officeDocument/2006/relationships/customXml" Target="../ink/ink7953.xml"/><Relationship Id="rId90" Type="http://schemas.openxmlformats.org/officeDocument/2006/relationships/customXml" Target="../ink/ink7926.xml"/><Relationship Id="rId27" Type="http://schemas.openxmlformats.org/officeDocument/2006/relationships/image" Target="../media/image755.png"/><Relationship Id="rId48" Type="http://schemas.openxmlformats.org/officeDocument/2006/relationships/customXml" Target="../ink/ink7905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34" Type="http://schemas.openxmlformats.org/officeDocument/2006/relationships/customXml" Target="../ink/ink7948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7.png"/><Relationship Id="rId2" Type="http://schemas.openxmlformats.org/officeDocument/2006/relationships/customXml" Target="../ink/ink7961.xml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customXml" Target="../ink/ink7965.xml"/><Relationship Id="rId13" Type="http://schemas.openxmlformats.org/officeDocument/2006/relationships/image" Target="../media/image862.png"/><Relationship Id="rId3" Type="http://schemas.openxmlformats.org/officeDocument/2006/relationships/image" Target="../media/image857.png"/><Relationship Id="rId7" Type="http://schemas.openxmlformats.org/officeDocument/2006/relationships/image" Target="../media/image859.png"/><Relationship Id="rId12" Type="http://schemas.openxmlformats.org/officeDocument/2006/relationships/customXml" Target="../ink/ink7967.xml"/><Relationship Id="rId2" Type="http://schemas.openxmlformats.org/officeDocument/2006/relationships/customXml" Target="../ink/ink79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64.xml"/><Relationship Id="rId11" Type="http://schemas.openxmlformats.org/officeDocument/2006/relationships/image" Target="../media/image861.png"/><Relationship Id="rId5" Type="http://schemas.openxmlformats.org/officeDocument/2006/relationships/image" Target="../media/image858.png"/><Relationship Id="rId10" Type="http://schemas.openxmlformats.org/officeDocument/2006/relationships/customXml" Target="../ink/ink7966.xml"/><Relationship Id="rId4" Type="http://schemas.openxmlformats.org/officeDocument/2006/relationships/customXml" Target="../ink/ink7963.xml"/><Relationship Id="rId9" Type="http://schemas.openxmlformats.org/officeDocument/2006/relationships/image" Target="../media/image860.png"/></Relationships>
</file>

<file path=ppt/slides/_rels/slide1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62.png"/><Relationship Id="rId18" Type="http://schemas.openxmlformats.org/officeDocument/2006/relationships/customXml" Target="../ink/ink7976.xml"/><Relationship Id="rId26" Type="http://schemas.openxmlformats.org/officeDocument/2006/relationships/customXml" Target="../ink/ink7980.xml"/><Relationship Id="rId39" Type="http://schemas.openxmlformats.org/officeDocument/2006/relationships/image" Target="../media/image875.png"/><Relationship Id="rId21" Type="http://schemas.openxmlformats.org/officeDocument/2006/relationships/image" Target="../media/image866.png"/><Relationship Id="rId34" Type="http://schemas.openxmlformats.org/officeDocument/2006/relationships/customXml" Target="../ink/ink7984.xml"/><Relationship Id="rId42" Type="http://schemas.openxmlformats.org/officeDocument/2006/relationships/customXml" Target="../ink/ink7988.xml"/><Relationship Id="rId7" Type="http://schemas.openxmlformats.org/officeDocument/2006/relationships/image" Target="../media/image859.png"/><Relationship Id="rId2" Type="http://schemas.openxmlformats.org/officeDocument/2006/relationships/customXml" Target="../ink/ink7968.xml"/><Relationship Id="rId16" Type="http://schemas.openxmlformats.org/officeDocument/2006/relationships/customXml" Target="../ink/ink7975.xml"/><Relationship Id="rId20" Type="http://schemas.openxmlformats.org/officeDocument/2006/relationships/customXml" Target="../ink/ink7977.xml"/><Relationship Id="rId29" Type="http://schemas.openxmlformats.org/officeDocument/2006/relationships/image" Target="../media/image870.png"/><Relationship Id="rId41" Type="http://schemas.openxmlformats.org/officeDocument/2006/relationships/image" Target="../media/image8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70.xml"/><Relationship Id="rId11" Type="http://schemas.openxmlformats.org/officeDocument/2006/relationships/image" Target="../media/image861.png"/><Relationship Id="rId24" Type="http://schemas.openxmlformats.org/officeDocument/2006/relationships/customXml" Target="../ink/ink7979.xml"/><Relationship Id="rId32" Type="http://schemas.openxmlformats.org/officeDocument/2006/relationships/customXml" Target="../ink/ink7983.xml"/><Relationship Id="rId37" Type="http://schemas.openxmlformats.org/officeDocument/2006/relationships/image" Target="../media/image874.png"/><Relationship Id="rId40" Type="http://schemas.openxmlformats.org/officeDocument/2006/relationships/customXml" Target="../ink/ink7987.xml"/><Relationship Id="rId5" Type="http://schemas.openxmlformats.org/officeDocument/2006/relationships/image" Target="../media/image858.png"/><Relationship Id="rId15" Type="http://schemas.openxmlformats.org/officeDocument/2006/relationships/image" Target="../media/image863.png"/><Relationship Id="rId23" Type="http://schemas.openxmlformats.org/officeDocument/2006/relationships/image" Target="../media/image867.png"/><Relationship Id="rId28" Type="http://schemas.openxmlformats.org/officeDocument/2006/relationships/customXml" Target="../ink/ink7981.xml"/><Relationship Id="rId36" Type="http://schemas.openxmlformats.org/officeDocument/2006/relationships/customXml" Target="../ink/ink7985.xml"/><Relationship Id="rId10" Type="http://schemas.openxmlformats.org/officeDocument/2006/relationships/customXml" Target="../ink/ink7972.xml"/><Relationship Id="rId19" Type="http://schemas.openxmlformats.org/officeDocument/2006/relationships/image" Target="../media/image865.png"/><Relationship Id="rId31" Type="http://schemas.openxmlformats.org/officeDocument/2006/relationships/image" Target="../media/image871.png"/><Relationship Id="rId4" Type="http://schemas.openxmlformats.org/officeDocument/2006/relationships/customXml" Target="../ink/ink7969.xml"/><Relationship Id="rId9" Type="http://schemas.openxmlformats.org/officeDocument/2006/relationships/image" Target="../media/image860.png"/><Relationship Id="rId14" Type="http://schemas.openxmlformats.org/officeDocument/2006/relationships/customXml" Target="../ink/ink7974.xml"/><Relationship Id="rId22" Type="http://schemas.openxmlformats.org/officeDocument/2006/relationships/customXml" Target="../ink/ink7978.xml"/><Relationship Id="rId27" Type="http://schemas.openxmlformats.org/officeDocument/2006/relationships/image" Target="../media/image869.png"/><Relationship Id="rId30" Type="http://schemas.openxmlformats.org/officeDocument/2006/relationships/customXml" Target="../ink/ink7982.xml"/><Relationship Id="rId35" Type="http://schemas.openxmlformats.org/officeDocument/2006/relationships/image" Target="../media/image873.png"/><Relationship Id="rId43" Type="http://schemas.openxmlformats.org/officeDocument/2006/relationships/image" Target="../media/image877.png"/><Relationship Id="rId8" Type="http://schemas.openxmlformats.org/officeDocument/2006/relationships/customXml" Target="../ink/ink7971.xml"/><Relationship Id="rId3" Type="http://schemas.openxmlformats.org/officeDocument/2006/relationships/image" Target="../media/image857.png"/><Relationship Id="rId12" Type="http://schemas.openxmlformats.org/officeDocument/2006/relationships/customXml" Target="../ink/ink7973.xml"/><Relationship Id="rId17" Type="http://schemas.openxmlformats.org/officeDocument/2006/relationships/image" Target="../media/image864.png"/><Relationship Id="rId25" Type="http://schemas.openxmlformats.org/officeDocument/2006/relationships/image" Target="../media/image868.png"/><Relationship Id="rId33" Type="http://schemas.openxmlformats.org/officeDocument/2006/relationships/image" Target="../media/image872.png"/><Relationship Id="rId38" Type="http://schemas.openxmlformats.org/officeDocument/2006/relationships/customXml" Target="../ink/ink7986.xml"/></Relationships>
</file>

<file path=ppt/slides/_rels/slide1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62.png"/><Relationship Id="rId18" Type="http://schemas.openxmlformats.org/officeDocument/2006/relationships/customXml" Target="../ink/ink7997.xml"/><Relationship Id="rId26" Type="http://schemas.openxmlformats.org/officeDocument/2006/relationships/customXml" Target="../ink/ink8001.xml"/><Relationship Id="rId39" Type="http://schemas.openxmlformats.org/officeDocument/2006/relationships/image" Target="../media/image875.png"/><Relationship Id="rId21" Type="http://schemas.openxmlformats.org/officeDocument/2006/relationships/image" Target="../media/image866.png"/><Relationship Id="rId34" Type="http://schemas.openxmlformats.org/officeDocument/2006/relationships/customXml" Target="../ink/ink8005.xml"/><Relationship Id="rId42" Type="http://schemas.openxmlformats.org/officeDocument/2006/relationships/customXml" Target="../ink/ink8009.xml"/><Relationship Id="rId47" Type="http://schemas.openxmlformats.org/officeDocument/2006/relationships/image" Target="../media/image879.png"/><Relationship Id="rId7" Type="http://schemas.openxmlformats.org/officeDocument/2006/relationships/image" Target="../media/image859.png"/><Relationship Id="rId2" Type="http://schemas.openxmlformats.org/officeDocument/2006/relationships/customXml" Target="../ink/ink7989.xml"/><Relationship Id="rId16" Type="http://schemas.openxmlformats.org/officeDocument/2006/relationships/customXml" Target="../ink/ink7996.xml"/><Relationship Id="rId29" Type="http://schemas.openxmlformats.org/officeDocument/2006/relationships/image" Target="../media/image8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91.xml"/><Relationship Id="rId11" Type="http://schemas.openxmlformats.org/officeDocument/2006/relationships/image" Target="../media/image861.png"/><Relationship Id="rId24" Type="http://schemas.openxmlformats.org/officeDocument/2006/relationships/customXml" Target="../ink/ink8000.xml"/><Relationship Id="rId32" Type="http://schemas.openxmlformats.org/officeDocument/2006/relationships/customXml" Target="../ink/ink8004.xml"/><Relationship Id="rId37" Type="http://schemas.openxmlformats.org/officeDocument/2006/relationships/image" Target="../media/image874.png"/><Relationship Id="rId40" Type="http://schemas.openxmlformats.org/officeDocument/2006/relationships/customXml" Target="../ink/ink8008.xml"/><Relationship Id="rId45" Type="http://schemas.openxmlformats.org/officeDocument/2006/relationships/image" Target="../media/image878.png"/><Relationship Id="rId5" Type="http://schemas.openxmlformats.org/officeDocument/2006/relationships/image" Target="../media/image858.png"/><Relationship Id="rId15" Type="http://schemas.openxmlformats.org/officeDocument/2006/relationships/image" Target="../media/image863.png"/><Relationship Id="rId23" Type="http://schemas.openxmlformats.org/officeDocument/2006/relationships/image" Target="../media/image867.png"/><Relationship Id="rId28" Type="http://schemas.openxmlformats.org/officeDocument/2006/relationships/customXml" Target="../ink/ink8002.xml"/><Relationship Id="rId36" Type="http://schemas.openxmlformats.org/officeDocument/2006/relationships/customXml" Target="../ink/ink8006.xml"/><Relationship Id="rId10" Type="http://schemas.openxmlformats.org/officeDocument/2006/relationships/customXml" Target="../ink/ink7993.xml"/><Relationship Id="rId19" Type="http://schemas.openxmlformats.org/officeDocument/2006/relationships/image" Target="../media/image865.png"/><Relationship Id="rId31" Type="http://schemas.openxmlformats.org/officeDocument/2006/relationships/image" Target="../media/image871.png"/><Relationship Id="rId44" Type="http://schemas.openxmlformats.org/officeDocument/2006/relationships/customXml" Target="../ink/ink8010.xml"/><Relationship Id="rId4" Type="http://schemas.openxmlformats.org/officeDocument/2006/relationships/customXml" Target="../ink/ink7990.xml"/><Relationship Id="rId9" Type="http://schemas.openxmlformats.org/officeDocument/2006/relationships/image" Target="../media/image860.png"/><Relationship Id="rId14" Type="http://schemas.openxmlformats.org/officeDocument/2006/relationships/customXml" Target="../ink/ink7995.xml"/><Relationship Id="rId22" Type="http://schemas.openxmlformats.org/officeDocument/2006/relationships/customXml" Target="../ink/ink7999.xml"/><Relationship Id="rId27" Type="http://schemas.openxmlformats.org/officeDocument/2006/relationships/image" Target="../media/image869.png"/><Relationship Id="rId30" Type="http://schemas.openxmlformats.org/officeDocument/2006/relationships/customXml" Target="../ink/ink8003.xml"/><Relationship Id="rId35" Type="http://schemas.openxmlformats.org/officeDocument/2006/relationships/image" Target="../media/image873.png"/><Relationship Id="rId43" Type="http://schemas.openxmlformats.org/officeDocument/2006/relationships/image" Target="../media/image877.png"/><Relationship Id="rId8" Type="http://schemas.openxmlformats.org/officeDocument/2006/relationships/customXml" Target="../ink/ink7992.xml"/><Relationship Id="rId3" Type="http://schemas.openxmlformats.org/officeDocument/2006/relationships/image" Target="../media/image857.png"/><Relationship Id="rId12" Type="http://schemas.openxmlformats.org/officeDocument/2006/relationships/customXml" Target="../ink/ink7994.xml"/><Relationship Id="rId17" Type="http://schemas.openxmlformats.org/officeDocument/2006/relationships/image" Target="../media/image864.png"/><Relationship Id="rId25" Type="http://schemas.openxmlformats.org/officeDocument/2006/relationships/image" Target="../media/image868.png"/><Relationship Id="rId33" Type="http://schemas.openxmlformats.org/officeDocument/2006/relationships/image" Target="../media/image872.png"/><Relationship Id="rId38" Type="http://schemas.openxmlformats.org/officeDocument/2006/relationships/customXml" Target="../ink/ink8007.xml"/><Relationship Id="rId46" Type="http://schemas.openxmlformats.org/officeDocument/2006/relationships/customXml" Target="../ink/ink8011.xml"/><Relationship Id="rId20" Type="http://schemas.openxmlformats.org/officeDocument/2006/relationships/customXml" Target="../ink/ink7998.xml"/><Relationship Id="rId41" Type="http://schemas.openxmlformats.org/officeDocument/2006/relationships/image" Target="../media/image876.png"/></Relationships>
</file>

<file path=ppt/slides/_rels/slide1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62.png"/><Relationship Id="rId18" Type="http://schemas.openxmlformats.org/officeDocument/2006/relationships/customXml" Target="../ink/ink8020.xml"/><Relationship Id="rId26" Type="http://schemas.openxmlformats.org/officeDocument/2006/relationships/customXml" Target="../ink/ink8024.xml"/><Relationship Id="rId39" Type="http://schemas.openxmlformats.org/officeDocument/2006/relationships/image" Target="../media/image875.png"/><Relationship Id="rId21" Type="http://schemas.openxmlformats.org/officeDocument/2006/relationships/image" Target="../media/image866.png"/><Relationship Id="rId34" Type="http://schemas.openxmlformats.org/officeDocument/2006/relationships/customXml" Target="../ink/ink8028.xml"/><Relationship Id="rId42" Type="http://schemas.openxmlformats.org/officeDocument/2006/relationships/customXml" Target="../ink/ink8032.xml"/><Relationship Id="rId47" Type="http://schemas.openxmlformats.org/officeDocument/2006/relationships/image" Target="../media/image879.png"/><Relationship Id="rId7" Type="http://schemas.openxmlformats.org/officeDocument/2006/relationships/image" Target="../media/image859.png"/><Relationship Id="rId2" Type="http://schemas.openxmlformats.org/officeDocument/2006/relationships/customXml" Target="../ink/ink8012.xml"/><Relationship Id="rId16" Type="http://schemas.openxmlformats.org/officeDocument/2006/relationships/customXml" Target="../ink/ink8019.xml"/><Relationship Id="rId29" Type="http://schemas.openxmlformats.org/officeDocument/2006/relationships/image" Target="../media/image8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14.xml"/><Relationship Id="rId11" Type="http://schemas.openxmlformats.org/officeDocument/2006/relationships/image" Target="../media/image861.png"/><Relationship Id="rId24" Type="http://schemas.openxmlformats.org/officeDocument/2006/relationships/customXml" Target="../ink/ink8023.xml"/><Relationship Id="rId32" Type="http://schemas.openxmlformats.org/officeDocument/2006/relationships/customXml" Target="../ink/ink8027.xml"/><Relationship Id="rId37" Type="http://schemas.openxmlformats.org/officeDocument/2006/relationships/image" Target="../media/image874.png"/><Relationship Id="rId40" Type="http://schemas.openxmlformats.org/officeDocument/2006/relationships/customXml" Target="../ink/ink8031.xml"/><Relationship Id="rId45" Type="http://schemas.openxmlformats.org/officeDocument/2006/relationships/image" Target="../media/image878.png"/><Relationship Id="rId5" Type="http://schemas.openxmlformats.org/officeDocument/2006/relationships/image" Target="../media/image858.png"/><Relationship Id="rId15" Type="http://schemas.openxmlformats.org/officeDocument/2006/relationships/image" Target="../media/image863.png"/><Relationship Id="rId23" Type="http://schemas.openxmlformats.org/officeDocument/2006/relationships/image" Target="../media/image867.png"/><Relationship Id="rId28" Type="http://schemas.openxmlformats.org/officeDocument/2006/relationships/customXml" Target="../ink/ink8025.xml"/><Relationship Id="rId36" Type="http://schemas.openxmlformats.org/officeDocument/2006/relationships/customXml" Target="../ink/ink8029.xml"/><Relationship Id="rId10" Type="http://schemas.openxmlformats.org/officeDocument/2006/relationships/customXml" Target="../ink/ink8016.xml"/><Relationship Id="rId19" Type="http://schemas.openxmlformats.org/officeDocument/2006/relationships/image" Target="../media/image865.png"/><Relationship Id="rId31" Type="http://schemas.openxmlformats.org/officeDocument/2006/relationships/image" Target="../media/image871.png"/><Relationship Id="rId44" Type="http://schemas.openxmlformats.org/officeDocument/2006/relationships/customXml" Target="../ink/ink8033.xml"/><Relationship Id="rId4" Type="http://schemas.openxmlformats.org/officeDocument/2006/relationships/customXml" Target="../ink/ink8013.xml"/><Relationship Id="rId9" Type="http://schemas.openxmlformats.org/officeDocument/2006/relationships/image" Target="../media/image860.png"/><Relationship Id="rId14" Type="http://schemas.openxmlformats.org/officeDocument/2006/relationships/customXml" Target="../ink/ink8018.xml"/><Relationship Id="rId22" Type="http://schemas.openxmlformats.org/officeDocument/2006/relationships/customXml" Target="../ink/ink8022.xml"/><Relationship Id="rId27" Type="http://schemas.openxmlformats.org/officeDocument/2006/relationships/image" Target="../media/image869.png"/><Relationship Id="rId30" Type="http://schemas.openxmlformats.org/officeDocument/2006/relationships/customXml" Target="../ink/ink8026.xml"/><Relationship Id="rId35" Type="http://schemas.openxmlformats.org/officeDocument/2006/relationships/image" Target="../media/image873.png"/><Relationship Id="rId43" Type="http://schemas.openxmlformats.org/officeDocument/2006/relationships/image" Target="../media/image877.png"/><Relationship Id="rId8" Type="http://schemas.openxmlformats.org/officeDocument/2006/relationships/customXml" Target="../ink/ink8015.xml"/><Relationship Id="rId3" Type="http://schemas.openxmlformats.org/officeDocument/2006/relationships/image" Target="../media/image857.png"/><Relationship Id="rId12" Type="http://schemas.openxmlformats.org/officeDocument/2006/relationships/customXml" Target="../ink/ink8017.xml"/><Relationship Id="rId17" Type="http://schemas.openxmlformats.org/officeDocument/2006/relationships/image" Target="../media/image864.png"/><Relationship Id="rId25" Type="http://schemas.openxmlformats.org/officeDocument/2006/relationships/image" Target="../media/image868.png"/><Relationship Id="rId33" Type="http://schemas.openxmlformats.org/officeDocument/2006/relationships/image" Target="../media/image872.png"/><Relationship Id="rId38" Type="http://schemas.openxmlformats.org/officeDocument/2006/relationships/customXml" Target="../ink/ink8030.xml"/><Relationship Id="rId46" Type="http://schemas.openxmlformats.org/officeDocument/2006/relationships/customXml" Target="../ink/ink8034.xml"/><Relationship Id="rId20" Type="http://schemas.openxmlformats.org/officeDocument/2006/relationships/customXml" Target="../ink/ink8021.xml"/><Relationship Id="rId41" Type="http://schemas.openxmlformats.org/officeDocument/2006/relationships/image" Target="../media/image876.png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8038.xml"/><Relationship Id="rId13" Type="http://schemas.openxmlformats.org/officeDocument/2006/relationships/image" Target="../media/image885.png"/><Relationship Id="rId18" Type="http://schemas.openxmlformats.org/officeDocument/2006/relationships/customXml" Target="../ink/ink8043.xml"/><Relationship Id="rId26" Type="http://schemas.openxmlformats.org/officeDocument/2006/relationships/customXml" Target="../ink/ink8047.xml"/><Relationship Id="rId3" Type="http://schemas.openxmlformats.org/officeDocument/2006/relationships/image" Target="../media/image880.png"/><Relationship Id="rId21" Type="http://schemas.openxmlformats.org/officeDocument/2006/relationships/image" Target="../media/image889.png"/><Relationship Id="rId7" Type="http://schemas.openxmlformats.org/officeDocument/2006/relationships/image" Target="../media/image882.png"/><Relationship Id="rId12" Type="http://schemas.openxmlformats.org/officeDocument/2006/relationships/customXml" Target="../ink/ink8040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2" Type="http://schemas.openxmlformats.org/officeDocument/2006/relationships/customXml" Target="../ink/ink8035.xml"/><Relationship Id="rId16" Type="http://schemas.openxmlformats.org/officeDocument/2006/relationships/customXml" Target="../ink/ink8042.xml"/><Relationship Id="rId20" Type="http://schemas.openxmlformats.org/officeDocument/2006/relationships/customXml" Target="../ink/ink8044.xml"/><Relationship Id="rId29" Type="http://schemas.openxmlformats.org/officeDocument/2006/relationships/image" Target="../media/image8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37.xml"/><Relationship Id="rId11" Type="http://schemas.openxmlformats.org/officeDocument/2006/relationships/image" Target="../media/image884.png"/><Relationship Id="rId24" Type="http://schemas.openxmlformats.org/officeDocument/2006/relationships/customXml" Target="../ink/ink8046.xml"/><Relationship Id="rId5" Type="http://schemas.openxmlformats.org/officeDocument/2006/relationships/image" Target="../media/image881.png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048.xml"/><Relationship Id="rId10" Type="http://schemas.openxmlformats.org/officeDocument/2006/relationships/customXml" Target="../ink/ink8039.xml"/><Relationship Id="rId19" Type="http://schemas.openxmlformats.org/officeDocument/2006/relationships/image" Target="../media/image888.png"/><Relationship Id="rId31" Type="http://schemas.openxmlformats.org/officeDocument/2006/relationships/image" Target="../media/image894.png"/><Relationship Id="rId4" Type="http://schemas.openxmlformats.org/officeDocument/2006/relationships/customXml" Target="../ink/ink8036.xml"/><Relationship Id="rId9" Type="http://schemas.openxmlformats.org/officeDocument/2006/relationships/image" Target="../media/image883.png"/><Relationship Id="rId14" Type="http://schemas.openxmlformats.org/officeDocument/2006/relationships/customXml" Target="../ink/ink8041.xml"/><Relationship Id="rId22" Type="http://schemas.openxmlformats.org/officeDocument/2006/relationships/customXml" Target="../ink/ink8045.xml"/><Relationship Id="rId27" Type="http://schemas.openxmlformats.org/officeDocument/2006/relationships/image" Target="../media/image892.png"/><Relationship Id="rId30" Type="http://schemas.openxmlformats.org/officeDocument/2006/relationships/customXml" Target="../ink/ink8049.xml"/></Relationships>
</file>

<file path=ppt/slides/_rels/slide17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5.png"/><Relationship Id="rId18" Type="http://schemas.openxmlformats.org/officeDocument/2006/relationships/customXml" Target="../ink/ink8058.xml"/><Relationship Id="rId26" Type="http://schemas.openxmlformats.org/officeDocument/2006/relationships/customXml" Target="../ink/ink8062.xml"/><Relationship Id="rId39" Type="http://schemas.openxmlformats.org/officeDocument/2006/relationships/image" Target="../media/image898.png"/><Relationship Id="rId21" Type="http://schemas.openxmlformats.org/officeDocument/2006/relationships/image" Target="../media/image889.png"/><Relationship Id="rId34" Type="http://schemas.openxmlformats.org/officeDocument/2006/relationships/customXml" Target="../ink/ink8066.xml"/><Relationship Id="rId42" Type="http://schemas.openxmlformats.org/officeDocument/2006/relationships/customXml" Target="../ink/ink8070.xml"/><Relationship Id="rId47" Type="http://schemas.openxmlformats.org/officeDocument/2006/relationships/image" Target="../media/image902.png"/><Relationship Id="rId50" Type="http://schemas.openxmlformats.org/officeDocument/2006/relationships/customXml" Target="../ink/ink8074.xml"/><Relationship Id="rId55" Type="http://schemas.openxmlformats.org/officeDocument/2006/relationships/image" Target="../media/image906.png"/><Relationship Id="rId7" Type="http://schemas.openxmlformats.org/officeDocument/2006/relationships/image" Target="../media/image882.png"/><Relationship Id="rId2" Type="http://schemas.openxmlformats.org/officeDocument/2006/relationships/customXml" Target="../ink/ink8050.xml"/><Relationship Id="rId16" Type="http://schemas.openxmlformats.org/officeDocument/2006/relationships/customXml" Target="../ink/ink8057.xml"/><Relationship Id="rId29" Type="http://schemas.openxmlformats.org/officeDocument/2006/relationships/image" Target="../media/image893.png"/><Relationship Id="rId11" Type="http://schemas.openxmlformats.org/officeDocument/2006/relationships/image" Target="../media/image884.png"/><Relationship Id="rId24" Type="http://schemas.openxmlformats.org/officeDocument/2006/relationships/customXml" Target="../ink/ink8061.xml"/><Relationship Id="rId32" Type="http://schemas.openxmlformats.org/officeDocument/2006/relationships/customXml" Target="../ink/ink8065.xml"/><Relationship Id="rId37" Type="http://schemas.openxmlformats.org/officeDocument/2006/relationships/image" Target="../media/image897.png"/><Relationship Id="rId40" Type="http://schemas.openxmlformats.org/officeDocument/2006/relationships/customXml" Target="../ink/ink8069.xml"/><Relationship Id="rId45" Type="http://schemas.openxmlformats.org/officeDocument/2006/relationships/image" Target="../media/image901.png"/><Relationship Id="rId53" Type="http://schemas.openxmlformats.org/officeDocument/2006/relationships/image" Target="../media/image905.png"/><Relationship Id="rId58" Type="http://schemas.openxmlformats.org/officeDocument/2006/relationships/customXml" Target="../ink/ink8078.xml"/><Relationship Id="rId5" Type="http://schemas.openxmlformats.org/officeDocument/2006/relationships/image" Target="../media/image881.png"/><Relationship Id="rId61" Type="http://schemas.openxmlformats.org/officeDocument/2006/relationships/image" Target="../media/image909.png"/><Relationship Id="rId19" Type="http://schemas.openxmlformats.org/officeDocument/2006/relationships/image" Target="../media/image888.png"/><Relationship Id="rId14" Type="http://schemas.openxmlformats.org/officeDocument/2006/relationships/customXml" Target="../ink/ink8056.xml"/><Relationship Id="rId22" Type="http://schemas.openxmlformats.org/officeDocument/2006/relationships/customXml" Target="../ink/ink8060.xml"/><Relationship Id="rId27" Type="http://schemas.openxmlformats.org/officeDocument/2006/relationships/image" Target="../media/image892.png"/><Relationship Id="rId30" Type="http://schemas.openxmlformats.org/officeDocument/2006/relationships/customXml" Target="../ink/ink8064.xml"/><Relationship Id="rId35" Type="http://schemas.openxmlformats.org/officeDocument/2006/relationships/image" Target="../media/image896.png"/><Relationship Id="rId43" Type="http://schemas.openxmlformats.org/officeDocument/2006/relationships/image" Target="../media/image900.png"/><Relationship Id="rId48" Type="http://schemas.openxmlformats.org/officeDocument/2006/relationships/customXml" Target="../ink/ink8073.xml"/><Relationship Id="rId56" Type="http://schemas.openxmlformats.org/officeDocument/2006/relationships/customXml" Target="../ink/ink8077.xml"/><Relationship Id="rId8" Type="http://schemas.openxmlformats.org/officeDocument/2006/relationships/customXml" Target="../ink/ink8053.xml"/><Relationship Id="rId51" Type="http://schemas.openxmlformats.org/officeDocument/2006/relationships/image" Target="../media/image904.png"/><Relationship Id="rId3" Type="http://schemas.openxmlformats.org/officeDocument/2006/relationships/image" Target="../media/image880.png"/><Relationship Id="rId12" Type="http://schemas.openxmlformats.org/officeDocument/2006/relationships/customXml" Target="../ink/ink8055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33" Type="http://schemas.openxmlformats.org/officeDocument/2006/relationships/image" Target="../media/image895.png"/><Relationship Id="rId38" Type="http://schemas.openxmlformats.org/officeDocument/2006/relationships/customXml" Target="../ink/ink8068.xml"/><Relationship Id="rId46" Type="http://schemas.openxmlformats.org/officeDocument/2006/relationships/customXml" Target="../ink/ink8072.xml"/><Relationship Id="rId59" Type="http://schemas.openxmlformats.org/officeDocument/2006/relationships/image" Target="../media/image908.png"/><Relationship Id="rId20" Type="http://schemas.openxmlformats.org/officeDocument/2006/relationships/customXml" Target="../ink/ink8059.xml"/><Relationship Id="rId41" Type="http://schemas.openxmlformats.org/officeDocument/2006/relationships/image" Target="../media/image899.png"/><Relationship Id="rId54" Type="http://schemas.openxmlformats.org/officeDocument/2006/relationships/customXml" Target="../ink/ink80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52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063.xml"/><Relationship Id="rId36" Type="http://schemas.openxmlformats.org/officeDocument/2006/relationships/customXml" Target="../ink/ink8067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054.xml"/><Relationship Id="rId31" Type="http://schemas.openxmlformats.org/officeDocument/2006/relationships/image" Target="../media/image894.png"/><Relationship Id="rId44" Type="http://schemas.openxmlformats.org/officeDocument/2006/relationships/customXml" Target="../ink/ink8071.xml"/><Relationship Id="rId52" Type="http://schemas.openxmlformats.org/officeDocument/2006/relationships/customXml" Target="../ink/ink8075.xml"/><Relationship Id="rId60" Type="http://schemas.openxmlformats.org/officeDocument/2006/relationships/customXml" Target="../ink/ink8079.xml"/><Relationship Id="rId4" Type="http://schemas.openxmlformats.org/officeDocument/2006/relationships/customXml" Target="../ink/ink8051.xml"/><Relationship Id="rId9" Type="http://schemas.openxmlformats.org/officeDocument/2006/relationships/image" Target="../media/image883.png"/></Relationships>
</file>

<file path=ppt/slides/_rels/slide1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92.xml"/><Relationship Id="rId21" Type="http://schemas.openxmlformats.org/officeDocument/2006/relationships/image" Target="../media/image889.png"/><Relationship Id="rId42" Type="http://schemas.openxmlformats.org/officeDocument/2006/relationships/customXml" Target="../ink/ink8100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113.xml"/><Relationship Id="rId84" Type="http://schemas.openxmlformats.org/officeDocument/2006/relationships/customXml" Target="../ink/ink8121.xml"/><Relationship Id="rId16" Type="http://schemas.openxmlformats.org/officeDocument/2006/relationships/customXml" Target="../ink/ink8087.xml"/><Relationship Id="rId11" Type="http://schemas.openxmlformats.org/officeDocument/2006/relationships/image" Target="../media/image884.png"/><Relationship Id="rId32" Type="http://schemas.openxmlformats.org/officeDocument/2006/relationships/customXml" Target="../ink/ink8095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108.xml"/><Relationship Id="rId74" Type="http://schemas.openxmlformats.org/officeDocument/2006/relationships/customXml" Target="../ink/ink8116.xml"/><Relationship Id="rId79" Type="http://schemas.openxmlformats.org/officeDocument/2006/relationships/image" Target="../media/image918.png"/><Relationship Id="rId5" Type="http://schemas.openxmlformats.org/officeDocument/2006/relationships/image" Target="../media/image881.png"/><Relationship Id="rId19" Type="http://schemas.openxmlformats.org/officeDocument/2006/relationships/image" Target="../media/image888.png"/><Relationship Id="rId14" Type="http://schemas.openxmlformats.org/officeDocument/2006/relationships/customXml" Target="../ink/ink8086.xml"/><Relationship Id="rId22" Type="http://schemas.openxmlformats.org/officeDocument/2006/relationships/customXml" Target="../ink/ink8090.xml"/><Relationship Id="rId27" Type="http://schemas.openxmlformats.org/officeDocument/2006/relationships/image" Target="../media/image892.png"/><Relationship Id="rId30" Type="http://schemas.openxmlformats.org/officeDocument/2006/relationships/customXml" Target="../ink/ink8094.xml"/><Relationship Id="rId35" Type="http://schemas.openxmlformats.org/officeDocument/2006/relationships/image" Target="../media/image896.png"/><Relationship Id="rId43" Type="http://schemas.openxmlformats.org/officeDocument/2006/relationships/image" Target="../media/image900.png"/><Relationship Id="rId48" Type="http://schemas.openxmlformats.org/officeDocument/2006/relationships/customXml" Target="../ink/ink8103.xml"/><Relationship Id="rId56" Type="http://schemas.openxmlformats.org/officeDocument/2006/relationships/customXml" Target="../ink/ink8107.xml"/><Relationship Id="rId64" Type="http://schemas.openxmlformats.org/officeDocument/2006/relationships/customXml" Target="../ink/ink8111.xml"/><Relationship Id="rId69" Type="http://schemas.openxmlformats.org/officeDocument/2006/relationships/image" Target="../media/image913.png"/><Relationship Id="rId77" Type="http://schemas.openxmlformats.org/officeDocument/2006/relationships/image" Target="../media/image917.png"/><Relationship Id="rId8" Type="http://schemas.openxmlformats.org/officeDocument/2006/relationships/customXml" Target="../ink/ink8083.xml"/><Relationship Id="rId51" Type="http://schemas.openxmlformats.org/officeDocument/2006/relationships/image" Target="../media/image904.png"/><Relationship Id="rId72" Type="http://schemas.openxmlformats.org/officeDocument/2006/relationships/customXml" Target="../ink/ink8115.xml"/><Relationship Id="rId80" Type="http://schemas.openxmlformats.org/officeDocument/2006/relationships/customXml" Target="../ink/ink8119.xml"/><Relationship Id="rId85" Type="http://schemas.openxmlformats.org/officeDocument/2006/relationships/image" Target="../media/image921.png"/><Relationship Id="rId3" Type="http://schemas.openxmlformats.org/officeDocument/2006/relationships/image" Target="../media/image880.png"/><Relationship Id="rId12" Type="http://schemas.openxmlformats.org/officeDocument/2006/relationships/customXml" Target="../ink/ink8085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33" Type="http://schemas.openxmlformats.org/officeDocument/2006/relationships/image" Target="../media/image895.png"/><Relationship Id="rId38" Type="http://schemas.openxmlformats.org/officeDocument/2006/relationships/customXml" Target="../ink/ink8098.xml"/><Relationship Id="rId46" Type="http://schemas.openxmlformats.org/officeDocument/2006/relationships/customXml" Target="../ink/ink8102.xml"/><Relationship Id="rId59" Type="http://schemas.openxmlformats.org/officeDocument/2006/relationships/image" Target="../media/image908.png"/><Relationship Id="rId67" Type="http://schemas.openxmlformats.org/officeDocument/2006/relationships/image" Target="../media/image912.png"/><Relationship Id="rId20" Type="http://schemas.openxmlformats.org/officeDocument/2006/relationships/customXml" Target="../ink/ink8089.xml"/><Relationship Id="rId41" Type="http://schemas.openxmlformats.org/officeDocument/2006/relationships/image" Target="../media/image899.png"/><Relationship Id="rId54" Type="http://schemas.openxmlformats.org/officeDocument/2006/relationships/customXml" Target="../ink/ink8106.xml"/><Relationship Id="rId62" Type="http://schemas.openxmlformats.org/officeDocument/2006/relationships/customXml" Target="../ink/ink8110.xml"/><Relationship Id="rId70" Type="http://schemas.openxmlformats.org/officeDocument/2006/relationships/customXml" Target="../ink/ink8114.xml"/><Relationship Id="rId75" Type="http://schemas.openxmlformats.org/officeDocument/2006/relationships/image" Target="../media/image916.png"/><Relationship Id="rId83" Type="http://schemas.openxmlformats.org/officeDocument/2006/relationships/image" Target="../media/image9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82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093.xml"/><Relationship Id="rId36" Type="http://schemas.openxmlformats.org/officeDocument/2006/relationships/customXml" Target="../ink/ink8097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084.xml"/><Relationship Id="rId31" Type="http://schemas.openxmlformats.org/officeDocument/2006/relationships/image" Target="../media/image894.png"/><Relationship Id="rId44" Type="http://schemas.openxmlformats.org/officeDocument/2006/relationships/customXml" Target="../ink/ink8101.xml"/><Relationship Id="rId52" Type="http://schemas.openxmlformats.org/officeDocument/2006/relationships/customXml" Target="../ink/ink8105.xml"/><Relationship Id="rId60" Type="http://schemas.openxmlformats.org/officeDocument/2006/relationships/customXml" Target="../ink/ink8109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118.xml"/><Relationship Id="rId81" Type="http://schemas.openxmlformats.org/officeDocument/2006/relationships/image" Target="../media/image919.png"/><Relationship Id="rId86" Type="http://schemas.openxmlformats.org/officeDocument/2006/relationships/customXml" Target="../ink/ink8122.xml"/><Relationship Id="rId4" Type="http://schemas.openxmlformats.org/officeDocument/2006/relationships/customXml" Target="../ink/ink8081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088.xml"/><Relationship Id="rId39" Type="http://schemas.openxmlformats.org/officeDocument/2006/relationships/image" Target="../media/image898.png"/><Relationship Id="rId34" Type="http://schemas.openxmlformats.org/officeDocument/2006/relationships/customXml" Target="../ink/ink8096.xml"/><Relationship Id="rId50" Type="http://schemas.openxmlformats.org/officeDocument/2006/relationships/customXml" Target="../ink/ink8104.xml"/><Relationship Id="rId55" Type="http://schemas.openxmlformats.org/officeDocument/2006/relationships/image" Target="../media/image906.png"/><Relationship Id="rId76" Type="http://schemas.openxmlformats.org/officeDocument/2006/relationships/customXml" Target="../ink/ink8117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2" Type="http://schemas.openxmlformats.org/officeDocument/2006/relationships/customXml" Target="../ink/ink8080.xml"/><Relationship Id="rId29" Type="http://schemas.openxmlformats.org/officeDocument/2006/relationships/image" Target="../media/image893.png"/><Relationship Id="rId24" Type="http://schemas.openxmlformats.org/officeDocument/2006/relationships/customXml" Target="../ink/ink8091.xml"/><Relationship Id="rId40" Type="http://schemas.openxmlformats.org/officeDocument/2006/relationships/customXml" Target="../ink/ink8099.xml"/><Relationship Id="rId45" Type="http://schemas.openxmlformats.org/officeDocument/2006/relationships/image" Target="../media/image901.png"/><Relationship Id="rId66" Type="http://schemas.openxmlformats.org/officeDocument/2006/relationships/customXml" Target="../ink/ink8112.xml"/><Relationship Id="rId87" Type="http://schemas.openxmlformats.org/officeDocument/2006/relationships/image" Target="../media/image922.png"/><Relationship Id="rId61" Type="http://schemas.openxmlformats.org/officeDocument/2006/relationships/image" Target="../media/image909.png"/><Relationship Id="rId82" Type="http://schemas.openxmlformats.org/officeDocument/2006/relationships/customXml" Target="../ink/ink8120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306.xml"/><Relationship Id="rId26" Type="http://schemas.openxmlformats.org/officeDocument/2006/relationships/customXml" Target="../ink/ink310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314.xml"/><Relationship Id="rId42" Type="http://schemas.openxmlformats.org/officeDocument/2006/relationships/customXml" Target="../ink/ink318.xml"/><Relationship Id="rId7" Type="http://schemas.openxmlformats.org/officeDocument/2006/relationships/image" Target="../media/image69.png"/><Relationship Id="rId2" Type="http://schemas.openxmlformats.org/officeDocument/2006/relationships/customXml" Target="../ink/ink298.xml"/><Relationship Id="rId16" Type="http://schemas.openxmlformats.org/officeDocument/2006/relationships/customXml" Target="../ink/ink305.xml"/><Relationship Id="rId20" Type="http://schemas.openxmlformats.org/officeDocument/2006/relationships/customXml" Target="../ink/ink307.xml"/><Relationship Id="rId29" Type="http://schemas.openxmlformats.org/officeDocument/2006/relationships/image" Target="../media/image80.png"/><Relationship Id="rId41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0.xml"/><Relationship Id="rId11" Type="http://schemas.openxmlformats.org/officeDocument/2006/relationships/image" Target="../media/image71.png"/><Relationship Id="rId24" Type="http://schemas.openxmlformats.org/officeDocument/2006/relationships/customXml" Target="../ink/ink309.xml"/><Relationship Id="rId32" Type="http://schemas.openxmlformats.org/officeDocument/2006/relationships/customXml" Target="../ink/ink313.xml"/><Relationship Id="rId37" Type="http://schemas.openxmlformats.org/officeDocument/2006/relationships/image" Target="../media/image84.png"/><Relationship Id="rId40" Type="http://schemas.openxmlformats.org/officeDocument/2006/relationships/customXml" Target="../ink/ink317.xml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11.xml"/><Relationship Id="rId36" Type="http://schemas.openxmlformats.org/officeDocument/2006/relationships/customXml" Target="../ink/ink315.xml"/><Relationship Id="rId10" Type="http://schemas.openxmlformats.org/officeDocument/2006/relationships/customXml" Target="../ink/ink302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99.xml"/><Relationship Id="rId9" Type="http://schemas.openxmlformats.org/officeDocument/2006/relationships/image" Target="../media/image70.png"/><Relationship Id="rId14" Type="http://schemas.openxmlformats.org/officeDocument/2006/relationships/customXml" Target="../ink/ink304.xml"/><Relationship Id="rId22" Type="http://schemas.openxmlformats.org/officeDocument/2006/relationships/customXml" Target="../ink/ink308.xml"/><Relationship Id="rId27" Type="http://schemas.openxmlformats.org/officeDocument/2006/relationships/image" Target="../media/image79.png"/><Relationship Id="rId30" Type="http://schemas.openxmlformats.org/officeDocument/2006/relationships/customXml" Target="../ink/ink312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8" Type="http://schemas.openxmlformats.org/officeDocument/2006/relationships/customXml" Target="../ink/ink301.xml"/><Relationship Id="rId3" Type="http://schemas.openxmlformats.org/officeDocument/2006/relationships/image" Target="../media/image67.png"/><Relationship Id="rId12" Type="http://schemas.openxmlformats.org/officeDocument/2006/relationships/customXml" Target="../ink/ink303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16.xml"/></Relationships>
</file>

<file path=ppt/slides/_rels/slide1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35.xml"/><Relationship Id="rId21" Type="http://schemas.openxmlformats.org/officeDocument/2006/relationships/image" Target="../media/image889.png"/><Relationship Id="rId42" Type="http://schemas.openxmlformats.org/officeDocument/2006/relationships/customXml" Target="../ink/ink8143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156.xml"/><Relationship Id="rId84" Type="http://schemas.openxmlformats.org/officeDocument/2006/relationships/customXml" Target="../ink/ink8164.xml"/><Relationship Id="rId89" Type="http://schemas.openxmlformats.org/officeDocument/2006/relationships/image" Target="../media/image923.png"/><Relationship Id="rId16" Type="http://schemas.openxmlformats.org/officeDocument/2006/relationships/customXml" Target="../ink/ink8130.xml"/><Relationship Id="rId11" Type="http://schemas.openxmlformats.org/officeDocument/2006/relationships/image" Target="../media/image884.png"/><Relationship Id="rId32" Type="http://schemas.openxmlformats.org/officeDocument/2006/relationships/customXml" Target="../ink/ink8138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151.xml"/><Relationship Id="rId74" Type="http://schemas.openxmlformats.org/officeDocument/2006/relationships/customXml" Target="../ink/ink8159.xml"/><Relationship Id="rId79" Type="http://schemas.openxmlformats.org/officeDocument/2006/relationships/image" Target="../media/image918.png"/><Relationship Id="rId102" Type="http://schemas.openxmlformats.org/officeDocument/2006/relationships/customXml" Target="../ink/ink8173.xml"/><Relationship Id="rId5" Type="http://schemas.openxmlformats.org/officeDocument/2006/relationships/image" Target="../media/image881.png"/><Relationship Id="rId90" Type="http://schemas.openxmlformats.org/officeDocument/2006/relationships/customXml" Target="../ink/ink8167.xml"/><Relationship Id="rId95" Type="http://schemas.openxmlformats.org/officeDocument/2006/relationships/image" Target="../media/image926.png"/><Relationship Id="rId22" Type="http://schemas.openxmlformats.org/officeDocument/2006/relationships/customXml" Target="../ink/ink8133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146.xml"/><Relationship Id="rId64" Type="http://schemas.openxmlformats.org/officeDocument/2006/relationships/customXml" Target="../ink/ink8154.xml"/><Relationship Id="rId69" Type="http://schemas.openxmlformats.org/officeDocument/2006/relationships/image" Target="../media/image913.png"/><Relationship Id="rId80" Type="http://schemas.openxmlformats.org/officeDocument/2006/relationships/customXml" Target="../ink/ink8162.xml"/><Relationship Id="rId85" Type="http://schemas.openxmlformats.org/officeDocument/2006/relationships/image" Target="../media/image921.png"/><Relationship Id="rId12" Type="http://schemas.openxmlformats.org/officeDocument/2006/relationships/customXml" Target="../ink/ink8128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33" Type="http://schemas.openxmlformats.org/officeDocument/2006/relationships/image" Target="../media/image895.png"/><Relationship Id="rId38" Type="http://schemas.openxmlformats.org/officeDocument/2006/relationships/customXml" Target="../ink/ink8141.xml"/><Relationship Id="rId46" Type="http://schemas.openxmlformats.org/officeDocument/2006/relationships/customXml" Target="../ink/ink8145.xml"/><Relationship Id="rId59" Type="http://schemas.openxmlformats.org/officeDocument/2006/relationships/image" Target="../media/image908.png"/><Relationship Id="rId67" Type="http://schemas.openxmlformats.org/officeDocument/2006/relationships/image" Target="../media/image912.png"/><Relationship Id="rId103" Type="http://schemas.openxmlformats.org/officeDocument/2006/relationships/image" Target="../media/image930.png"/><Relationship Id="rId20" Type="http://schemas.openxmlformats.org/officeDocument/2006/relationships/customXml" Target="../ink/ink8132.xml"/><Relationship Id="rId41" Type="http://schemas.openxmlformats.org/officeDocument/2006/relationships/image" Target="../media/image899.png"/><Relationship Id="rId54" Type="http://schemas.openxmlformats.org/officeDocument/2006/relationships/customXml" Target="../ink/ink8149.xml"/><Relationship Id="rId62" Type="http://schemas.openxmlformats.org/officeDocument/2006/relationships/customXml" Target="../ink/ink8153.xml"/><Relationship Id="rId70" Type="http://schemas.openxmlformats.org/officeDocument/2006/relationships/customXml" Target="../ink/ink8157.xml"/><Relationship Id="rId75" Type="http://schemas.openxmlformats.org/officeDocument/2006/relationships/image" Target="../media/image916.png"/><Relationship Id="rId83" Type="http://schemas.openxmlformats.org/officeDocument/2006/relationships/image" Target="../media/image920.png"/><Relationship Id="rId88" Type="http://schemas.openxmlformats.org/officeDocument/2006/relationships/customXml" Target="../ink/ink8166.xml"/><Relationship Id="rId91" Type="http://schemas.openxmlformats.org/officeDocument/2006/relationships/image" Target="../media/image924.png"/><Relationship Id="rId96" Type="http://schemas.openxmlformats.org/officeDocument/2006/relationships/customXml" Target="../ink/ink81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25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136.xml"/><Relationship Id="rId36" Type="http://schemas.openxmlformats.org/officeDocument/2006/relationships/customXml" Target="../ink/ink8140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127.xml"/><Relationship Id="rId31" Type="http://schemas.openxmlformats.org/officeDocument/2006/relationships/image" Target="../media/image894.png"/><Relationship Id="rId44" Type="http://schemas.openxmlformats.org/officeDocument/2006/relationships/customXml" Target="../ink/ink8144.xml"/><Relationship Id="rId52" Type="http://schemas.openxmlformats.org/officeDocument/2006/relationships/customXml" Target="../ink/ink8148.xml"/><Relationship Id="rId60" Type="http://schemas.openxmlformats.org/officeDocument/2006/relationships/customXml" Target="../ink/ink8152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161.xml"/><Relationship Id="rId81" Type="http://schemas.openxmlformats.org/officeDocument/2006/relationships/image" Target="../media/image919.png"/><Relationship Id="rId86" Type="http://schemas.openxmlformats.org/officeDocument/2006/relationships/customXml" Target="../ink/ink8165.xml"/><Relationship Id="rId94" Type="http://schemas.openxmlformats.org/officeDocument/2006/relationships/customXml" Target="../ink/ink8169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4" Type="http://schemas.openxmlformats.org/officeDocument/2006/relationships/customXml" Target="../ink/ink8124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131.xml"/><Relationship Id="rId39" Type="http://schemas.openxmlformats.org/officeDocument/2006/relationships/image" Target="../media/image898.png"/><Relationship Id="rId34" Type="http://schemas.openxmlformats.org/officeDocument/2006/relationships/customXml" Target="../ink/ink8139.xml"/><Relationship Id="rId50" Type="http://schemas.openxmlformats.org/officeDocument/2006/relationships/customXml" Target="../ink/ink8147.xml"/><Relationship Id="rId55" Type="http://schemas.openxmlformats.org/officeDocument/2006/relationships/image" Target="../media/image906.png"/><Relationship Id="rId76" Type="http://schemas.openxmlformats.org/officeDocument/2006/relationships/customXml" Target="../ink/ink8160.xml"/><Relationship Id="rId97" Type="http://schemas.openxmlformats.org/officeDocument/2006/relationships/image" Target="../media/image927.png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168.xml"/><Relationship Id="rId2" Type="http://schemas.openxmlformats.org/officeDocument/2006/relationships/customXml" Target="../ink/ink8123.xml"/><Relationship Id="rId29" Type="http://schemas.openxmlformats.org/officeDocument/2006/relationships/image" Target="../media/image893.png"/><Relationship Id="rId24" Type="http://schemas.openxmlformats.org/officeDocument/2006/relationships/customXml" Target="../ink/ink8134.xml"/><Relationship Id="rId40" Type="http://schemas.openxmlformats.org/officeDocument/2006/relationships/customXml" Target="../ink/ink8142.xml"/><Relationship Id="rId45" Type="http://schemas.openxmlformats.org/officeDocument/2006/relationships/image" Target="../media/image901.png"/><Relationship Id="rId66" Type="http://schemas.openxmlformats.org/officeDocument/2006/relationships/customXml" Target="../ink/ink8155.xml"/><Relationship Id="rId87" Type="http://schemas.openxmlformats.org/officeDocument/2006/relationships/image" Target="../media/image922.png"/><Relationship Id="rId61" Type="http://schemas.openxmlformats.org/officeDocument/2006/relationships/image" Target="../media/image909.png"/><Relationship Id="rId82" Type="http://schemas.openxmlformats.org/officeDocument/2006/relationships/customXml" Target="../ink/ink8163.xml"/><Relationship Id="rId19" Type="http://schemas.openxmlformats.org/officeDocument/2006/relationships/image" Target="../media/image888.png"/><Relationship Id="rId14" Type="http://schemas.openxmlformats.org/officeDocument/2006/relationships/customXml" Target="../ink/ink8129.xml"/><Relationship Id="rId30" Type="http://schemas.openxmlformats.org/officeDocument/2006/relationships/customXml" Target="../ink/ink8137.xml"/><Relationship Id="rId35" Type="http://schemas.openxmlformats.org/officeDocument/2006/relationships/image" Target="../media/image896.png"/><Relationship Id="rId56" Type="http://schemas.openxmlformats.org/officeDocument/2006/relationships/customXml" Target="../ink/ink8150.xml"/><Relationship Id="rId77" Type="http://schemas.openxmlformats.org/officeDocument/2006/relationships/image" Target="../media/image917.png"/><Relationship Id="rId100" Type="http://schemas.openxmlformats.org/officeDocument/2006/relationships/customXml" Target="../ink/ink8172.xml"/><Relationship Id="rId8" Type="http://schemas.openxmlformats.org/officeDocument/2006/relationships/customXml" Target="../ink/ink8126.xml"/><Relationship Id="rId51" Type="http://schemas.openxmlformats.org/officeDocument/2006/relationships/image" Target="../media/image904.png"/><Relationship Id="rId72" Type="http://schemas.openxmlformats.org/officeDocument/2006/relationships/customXml" Target="../ink/ink8158.xml"/><Relationship Id="rId93" Type="http://schemas.openxmlformats.org/officeDocument/2006/relationships/image" Target="../media/image925.png"/><Relationship Id="rId98" Type="http://schemas.openxmlformats.org/officeDocument/2006/relationships/customXml" Target="../ink/ink8171.xml"/><Relationship Id="rId3" Type="http://schemas.openxmlformats.org/officeDocument/2006/relationships/image" Target="../media/image880.png"/></Relationships>
</file>

<file path=ppt/slides/_rels/slide1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86.xml"/><Relationship Id="rId21" Type="http://schemas.openxmlformats.org/officeDocument/2006/relationships/image" Target="../media/image889.png"/><Relationship Id="rId42" Type="http://schemas.openxmlformats.org/officeDocument/2006/relationships/customXml" Target="../ink/ink8194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207.xml"/><Relationship Id="rId84" Type="http://schemas.openxmlformats.org/officeDocument/2006/relationships/customXml" Target="../ink/ink8215.xml"/><Relationship Id="rId89" Type="http://schemas.openxmlformats.org/officeDocument/2006/relationships/image" Target="../media/image923.png"/><Relationship Id="rId16" Type="http://schemas.openxmlformats.org/officeDocument/2006/relationships/customXml" Target="../ink/ink8181.xml"/><Relationship Id="rId11" Type="http://schemas.openxmlformats.org/officeDocument/2006/relationships/image" Target="../media/image884.png"/><Relationship Id="rId32" Type="http://schemas.openxmlformats.org/officeDocument/2006/relationships/customXml" Target="../ink/ink8189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202.xml"/><Relationship Id="rId74" Type="http://schemas.openxmlformats.org/officeDocument/2006/relationships/customXml" Target="../ink/ink8210.xml"/><Relationship Id="rId79" Type="http://schemas.openxmlformats.org/officeDocument/2006/relationships/image" Target="../media/image918.png"/><Relationship Id="rId102" Type="http://schemas.openxmlformats.org/officeDocument/2006/relationships/customXml" Target="../ink/ink8224.xml"/><Relationship Id="rId5" Type="http://schemas.openxmlformats.org/officeDocument/2006/relationships/image" Target="../media/image881.png"/><Relationship Id="rId90" Type="http://schemas.openxmlformats.org/officeDocument/2006/relationships/customXml" Target="../ink/ink8218.xml"/><Relationship Id="rId95" Type="http://schemas.openxmlformats.org/officeDocument/2006/relationships/image" Target="../media/image926.png"/><Relationship Id="rId22" Type="http://schemas.openxmlformats.org/officeDocument/2006/relationships/customXml" Target="../ink/ink8184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197.xml"/><Relationship Id="rId64" Type="http://schemas.openxmlformats.org/officeDocument/2006/relationships/customXml" Target="../ink/ink8205.xml"/><Relationship Id="rId69" Type="http://schemas.openxmlformats.org/officeDocument/2006/relationships/image" Target="../media/image913.png"/><Relationship Id="rId80" Type="http://schemas.openxmlformats.org/officeDocument/2006/relationships/customXml" Target="../ink/ink8213.xml"/><Relationship Id="rId85" Type="http://schemas.openxmlformats.org/officeDocument/2006/relationships/image" Target="../media/image921.png"/><Relationship Id="rId12" Type="http://schemas.openxmlformats.org/officeDocument/2006/relationships/customXml" Target="../ink/ink8179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192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20" Type="http://schemas.openxmlformats.org/officeDocument/2006/relationships/customXml" Target="../ink/ink8183.xml"/><Relationship Id="rId41" Type="http://schemas.openxmlformats.org/officeDocument/2006/relationships/image" Target="../media/image899.png"/><Relationship Id="rId54" Type="http://schemas.openxmlformats.org/officeDocument/2006/relationships/customXml" Target="../ink/ink8200.xml"/><Relationship Id="rId62" Type="http://schemas.openxmlformats.org/officeDocument/2006/relationships/customXml" Target="../ink/ink8204.xml"/><Relationship Id="rId70" Type="http://schemas.openxmlformats.org/officeDocument/2006/relationships/customXml" Target="../ink/ink8208.xml"/><Relationship Id="rId75" Type="http://schemas.openxmlformats.org/officeDocument/2006/relationships/image" Target="../media/image916.png"/><Relationship Id="rId83" Type="http://schemas.openxmlformats.org/officeDocument/2006/relationships/image" Target="../media/image920.png"/><Relationship Id="rId88" Type="http://schemas.openxmlformats.org/officeDocument/2006/relationships/customXml" Target="../ink/ink8217.xml"/><Relationship Id="rId91" Type="http://schemas.openxmlformats.org/officeDocument/2006/relationships/image" Target="../media/image924.png"/><Relationship Id="rId96" Type="http://schemas.openxmlformats.org/officeDocument/2006/relationships/customXml" Target="../ink/ink82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76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187.xml"/><Relationship Id="rId36" Type="http://schemas.openxmlformats.org/officeDocument/2006/relationships/customXml" Target="../ink/ink8191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178.xml"/><Relationship Id="rId31" Type="http://schemas.openxmlformats.org/officeDocument/2006/relationships/image" Target="../media/image894.png"/><Relationship Id="rId44" Type="http://schemas.openxmlformats.org/officeDocument/2006/relationships/customXml" Target="../ink/ink8195.xml"/><Relationship Id="rId52" Type="http://schemas.openxmlformats.org/officeDocument/2006/relationships/customXml" Target="../ink/ink8199.xml"/><Relationship Id="rId60" Type="http://schemas.openxmlformats.org/officeDocument/2006/relationships/customXml" Target="../ink/ink8203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212.xml"/><Relationship Id="rId81" Type="http://schemas.openxmlformats.org/officeDocument/2006/relationships/image" Target="../media/image919.png"/><Relationship Id="rId86" Type="http://schemas.openxmlformats.org/officeDocument/2006/relationships/customXml" Target="../ink/ink8216.xml"/><Relationship Id="rId94" Type="http://schemas.openxmlformats.org/officeDocument/2006/relationships/customXml" Target="../ink/ink8220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4" Type="http://schemas.openxmlformats.org/officeDocument/2006/relationships/customXml" Target="../ink/ink8175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182.xml"/><Relationship Id="rId39" Type="http://schemas.openxmlformats.org/officeDocument/2006/relationships/image" Target="../media/image898.png"/><Relationship Id="rId34" Type="http://schemas.openxmlformats.org/officeDocument/2006/relationships/customXml" Target="../ink/ink8190.xml"/><Relationship Id="rId50" Type="http://schemas.openxmlformats.org/officeDocument/2006/relationships/customXml" Target="../ink/ink8198.xml"/><Relationship Id="rId55" Type="http://schemas.openxmlformats.org/officeDocument/2006/relationships/image" Target="../media/image906.png"/><Relationship Id="rId76" Type="http://schemas.openxmlformats.org/officeDocument/2006/relationships/customXml" Target="../ink/ink8211.xml"/><Relationship Id="rId97" Type="http://schemas.openxmlformats.org/officeDocument/2006/relationships/image" Target="../media/image927.png"/><Relationship Id="rId104" Type="http://schemas.openxmlformats.org/officeDocument/2006/relationships/customXml" Target="../ink/ink8225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219.xml"/><Relationship Id="rId2" Type="http://schemas.openxmlformats.org/officeDocument/2006/relationships/customXml" Target="../ink/ink8174.xml"/><Relationship Id="rId29" Type="http://schemas.openxmlformats.org/officeDocument/2006/relationships/image" Target="../media/image893.png"/><Relationship Id="rId24" Type="http://schemas.openxmlformats.org/officeDocument/2006/relationships/customXml" Target="../ink/ink8185.xml"/><Relationship Id="rId40" Type="http://schemas.openxmlformats.org/officeDocument/2006/relationships/customXml" Target="../ink/ink8193.xml"/><Relationship Id="rId45" Type="http://schemas.openxmlformats.org/officeDocument/2006/relationships/image" Target="../media/image901.png"/><Relationship Id="rId66" Type="http://schemas.openxmlformats.org/officeDocument/2006/relationships/customXml" Target="../ink/ink8206.xml"/><Relationship Id="rId87" Type="http://schemas.openxmlformats.org/officeDocument/2006/relationships/image" Target="../media/image922.png"/><Relationship Id="rId61" Type="http://schemas.openxmlformats.org/officeDocument/2006/relationships/image" Target="../media/image909.png"/><Relationship Id="rId82" Type="http://schemas.openxmlformats.org/officeDocument/2006/relationships/customXml" Target="../ink/ink8214.xml"/><Relationship Id="rId19" Type="http://schemas.openxmlformats.org/officeDocument/2006/relationships/image" Target="../media/image888.png"/><Relationship Id="rId14" Type="http://schemas.openxmlformats.org/officeDocument/2006/relationships/customXml" Target="../ink/ink8180.xml"/><Relationship Id="rId30" Type="http://schemas.openxmlformats.org/officeDocument/2006/relationships/customXml" Target="../ink/ink8188.xml"/><Relationship Id="rId35" Type="http://schemas.openxmlformats.org/officeDocument/2006/relationships/image" Target="../media/image896.png"/><Relationship Id="rId56" Type="http://schemas.openxmlformats.org/officeDocument/2006/relationships/customXml" Target="../ink/ink8201.xml"/><Relationship Id="rId77" Type="http://schemas.openxmlformats.org/officeDocument/2006/relationships/image" Target="../media/image917.png"/><Relationship Id="rId100" Type="http://schemas.openxmlformats.org/officeDocument/2006/relationships/customXml" Target="../ink/ink8223.xml"/><Relationship Id="rId105" Type="http://schemas.openxmlformats.org/officeDocument/2006/relationships/image" Target="../media/image931.png"/><Relationship Id="rId8" Type="http://schemas.openxmlformats.org/officeDocument/2006/relationships/customXml" Target="../ink/ink8177.xml"/><Relationship Id="rId51" Type="http://schemas.openxmlformats.org/officeDocument/2006/relationships/image" Target="../media/image904.png"/><Relationship Id="rId72" Type="http://schemas.openxmlformats.org/officeDocument/2006/relationships/customXml" Target="../ink/ink8209.xml"/><Relationship Id="rId93" Type="http://schemas.openxmlformats.org/officeDocument/2006/relationships/image" Target="../media/image925.png"/><Relationship Id="rId98" Type="http://schemas.openxmlformats.org/officeDocument/2006/relationships/customXml" Target="../ink/ink8222.xml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196.xml"/><Relationship Id="rId67" Type="http://schemas.openxmlformats.org/officeDocument/2006/relationships/image" Target="../media/image912.png"/></Relationships>
</file>

<file path=ppt/slides/_rels/slide1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38.xml"/><Relationship Id="rId117" Type="http://schemas.openxmlformats.org/officeDocument/2006/relationships/image" Target="../media/image937.png"/><Relationship Id="rId21" Type="http://schemas.openxmlformats.org/officeDocument/2006/relationships/image" Target="../media/image889.png"/><Relationship Id="rId42" Type="http://schemas.openxmlformats.org/officeDocument/2006/relationships/customXml" Target="../ink/ink8246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259.xml"/><Relationship Id="rId84" Type="http://schemas.openxmlformats.org/officeDocument/2006/relationships/customXml" Target="../ink/ink8267.xml"/><Relationship Id="rId89" Type="http://schemas.openxmlformats.org/officeDocument/2006/relationships/image" Target="../media/image923.png"/><Relationship Id="rId112" Type="http://schemas.openxmlformats.org/officeDocument/2006/relationships/customXml" Target="../ink/ink8281.xml"/><Relationship Id="rId16" Type="http://schemas.openxmlformats.org/officeDocument/2006/relationships/customXml" Target="../ink/ink8233.xml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241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254.xml"/><Relationship Id="rId74" Type="http://schemas.openxmlformats.org/officeDocument/2006/relationships/customXml" Target="../ink/ink8262.xml"/><Relationship Id="rId79" Type="http://schemas.openxmlformats.org/officeDocument/2006/relationships/image" Target="../media/image918.png"/><Relationship Id="rId102" Type="http://schemas.openxmlformats.org/officeDocument/2006/relationships/customXml" Target="../ink/ink8276.xml"/><Relationship Id="rId5" Type="http://schemas.openxmlformats.org/officeDocument/2006/relationships/image" Target="../media/image881.png"/><Relationship Id="rId90" Type="http://schemas.openxmlformats.org/officeDocument/2006/relationships/customXml" Target="../ink/ink8270.xml"/><Relationship Id="rId95" Type="http://schemas.openxmlformats.org/officeDocument/2006/relationships/image" Target="../media/image926.png"/><Relationship Id="rId22" Type="http://schemas.openxmlformats.org/officeDocument/2006/relationships/customXml" Target="../ink/ink8236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249.xml"/><Relationship Id="rId64" Type="http://schemas.openxmlformats.org/officeDocument/2006/relationships/customXml" Target="../ink/ink8257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80" Type="http://schemas.openxmlformats.org/officeDocument/2006/relationships/customXml" Target="../ink/ink8265.xml"/><Relationship Id="rId85" Type="http://schemas.openxmlformats.org/officeDocument/2006/relationships/image" Target="../media/image921.png"/><Relationship Id="rId12" Type="http://schemas.openxmlformats.org/officeDocument/2006/relationships/customXml" Target="../ink/ink8231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244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08" Type="http://schemas.openxmlformats.org/officeDocument/2006/relationships/customXml" Target="../ink/ink8279.xml"/><Relationship Id="rId54" Type="http://schemas.openxmlformats.org/officeDocument/2006/relationships/customXml" Target="../ink/ink8252.xml"/><Relationship Id="rId70" Type="http://schemas.openxmlformats.org/officeDocument/2006/relationships/customXml" Target="../ink/ink8260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2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28.xml"/><Relationship Id="rId23" Type="http://schemas.openxmlformats.org/officeDocument/2006/relationships/image" Target="../media/image890.png"/><Relationship Id="rId28" Type="http://schemas.openxmlformats.org/officeDocument/2006/relationships/customXml" Target="../ink/ink8239.xml"/><Relationship Id="rId49" Type="http://schemas.openxmlformats.org/officeDocument/2006/relationships/image" Target="../media/image903.png"/><Relationship Id="rId114" Type="http://schemas.openxmlformats.org/officeDocument/2006/relationships/customXml" Target="../ink/ink8282.xml"/><Relationship Id="rId10" Type="http://schemas.openxmlformats.org/officeDocument/2006/relationships/customXml" Target="../ink/ink8230.xml"/><Relationship Id="rId31" Type="http://schemas.openxmlformats.org/officeDocument/2006/relationships/image" Target="../media/image894.png"/><Relationship Id="rId44" Type="http://schemas.openxmlformats.org/officeDocument/2006/relationships/customXml" Target="../ink/ink8247.xml"/><Relationship Id="rId52" Type="http://schemas.openxmlformats.org/officeDocument/2006/relationships/customXml" Target="../ink/ink8251.xml"/><Relationship Id="rId60" Type="http://schemas.openxmlformats.org/officeDocument/2006/relationships/customXml" Target="../ink/ink8255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264.xml"/><Relationship Id="rId81" Type="http://schemas.openxmlformats.org/officeDocument/2006/relationships/image" Target="../media/image919.png"/><Relationship Id="rId86" Type="http://schemas.openxmlformats.org/officeDocument/2006/relationships/customXml" Target="../ink/ink8268.xml"/><Relationship Id="rId94" Type="http://schemas.openxmlformats.org/officeDocument/2006/relationships/customXml" Target="../ink/ink8272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4" Type="http://schemas.openxmlformats.org/officeDocument/2006/relationships/customXml" Target="../ink/ink8227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234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242.xml"/><Relationship Id="rId50" Type="http://schemas.openxmlformats.org/officeDocument/2006/relationships/customXml" Target="../ink/ink8250.xml"/><Relationship Id="rId55" Type="http://schemas.openxmlformats.org/officeDocument/2006/relationships/image" Target="../media/image906.png"/><Relationship Id="rId76" Type="http://schemas.openxmlformats.org/officeDocument/2006/relationships/customXml" Target="../ink/ink8263.xml"/><Relationship Id="rId97" Type="http://schemas.openxmlformats.org/officeDocument/2006/relationships/image" Target="../media/image927.png"/><Relationship Id="rId104" Type="http://schemas.openxmlformats.org/officeDocument/2006/relationships/customXml" Target="../ink/ink8277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271.xml"/><Relationship Id="rId2" Type="http://schemas.openxmlformats.org/officeDocument/2006/relationships/customXml" Target="../ink/ink8226.xml"/><Relationship Id="rId29" Type="http://schemas.openxmlformats.org/officeDocument/2006/relationships/image" Target="../media/image893.png"/><Relationship Id="rId24" Type="http://schemas.openxmlformats.org/officeDocument/2006/relationships/customXml" Target="../ink/ink8237.xml"/><Relationship Id="rId40" Type="http://schemas.openxmlformats.org/officeDocument/2006/relationships/customXml" Target="../ink/ink8245.xml"/><Relationship Id="rId45" Type="http://schemas.openxmlformats.org/officeDocument/2006/relationships/image" Target="../media/image901.png"/><Relationship Id="rId66" Type="http://schemas.openxmlformats.org/officeDocument/2006/relationships/customXml" Target="../ink/ink8258.xml"/><Relationship Id="rId87" Type="http://schemas.openxmlformats.org/officeDocument/2006/relationships/image" Target="../media/image922.png"/><Relationship Id="rId110" Type="http://schemas.openxmlformats.org/officeDocument/2006/relationships/customXml" Target="../ink/ink8280.xml"/><Relationship Id="rId115" Type="http://schemas.openxmlformats.org/officeDocument/2006/relationships/image" Target="../media/image936.png"/><Relationship Id="rId61" Type="http://schemas.openxmlformats.org/officeDocument/2006/relationships/image" Target="../media/image909.png"/><Relationship Id="rId82" Type="http://schemas.openxmlformats.org/officeDocument/2006/relationships/customXml" Target="../ink/ink8266.xml"/><Relationship Id="rId19" Type="http://schemas.openxmlformats.org/officeDocument/2006/relationships/image" Target="../media/image888.png"/><Relationship Id="rId14" Type="http://schemas.openxmlformats.org/officeDocument/2006/relationships/customXml" Target="../ink/ink8232.xml"/><Relationship Id="rId30" Type="http://schemas.openxmlformats.org/officeDocument/2006/relationships/customXml" Target="../ink/ink8240.xml"/><Relationship Id="rId35" Type="http://schemas.openxmlformats.org/officeDocument/2006/relationships/image" Target="../media/image896.png"/><Relationship Id="rId56" Type="http://schemas.openxmlformats.org/officeDocument/2006/relationships/customXml" Target="../ink/ink8253.xml"/><Relationship Id="rId77" Type="http://schemas.openxmlformats.org/officeDocument/2006/relationships/image" Target="../media/image917.png"/><Relationship Id="rId100" Type="http://schemas.openxmlformats.org/officeDocument/2006/relationships/customXml" Target="../ink/ink8275.xml"/><Relationship Id="rId105" Type="http://schemas.openxmlformats.org/officeDocument/2006/relationships/image" Target="../media/image931.png"/><Relationship Id="rId8" Type="http://schemas.openxmlformats.org/officeDocument/2006/relationships/customXml" Target="../ink/ink8229.xml"/><Relationship Id="rId51" Type="http://schemas.openxmlformats.org/officeDocument/2006/relationships/image" Target="../media/image904.png"/><Relationship Id="rId72" Type="http://schemas.openxmlformats.org/officeDocument/2006/relationships/customXml" Target="../ink/ink8261.xml"/><Relationship Id="rId93" Type="http://schemas.openxmlformats.org/officeDocument/2006/relationships/image" Target="../media/image925.png"/><Relationship Id="rId98" Type="http://schemas.openxmlformats.org/officeDocument/2006/relationships/customXml" Target="../ink/ink8274.xml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248.xml"/><Relationship Id="rId67" Type="http://schemas.openxmlformats.org/officeDocument/2006/relationships/image" Target="../media/image912.png"/><Relationship Id="rId116" Type="http://schemas.openxmlformats.org/officeDocument/2006/relationships/customXml" Target="../ink/ink8283.xml"/><Relationship Id="rId20" Type="http://schemas.openxmlformats.org/officeDocument/2006/relationships/customXml" Target="../ink/ink8235.xml"/><Relationship Id="rId41" Type="http://schemas.openxmlformats.org/officeDocument/2006/relationships/image" Target="../media/image899.png"/><Relationship Id="rId62" Type="http://schemas.openxmlformats.org/officeDocument/2006/relationships/customXml" Target="../ink/ink8256.xml"/><Relationship Id="rId83" Type="http://schemas.openxmlformats.org/officeDocument/2006/relationships/image" Target="../media/image920.png"/><Relationship Id="rId88" Type="http://schemas.openxmlformats.org/officeDocument/2006/relationships/customXml" Target="../ink/ink8269.xml"/><Relationship Id="rId111" Type="http://schemas.openxmlformats.org/officeDocument/2006/relationships/image" Target="../media/image934.png"/><Relationship Id="rId15" Type="http://schemas.openxmlformats.org/officeDocument/2006/relationships/image" Target="../media/image886.png"/><Relationship Id="rId36" Type="http://schemas.openxmlformats.org/officeDocument/2006/relationships/customXml" Target="../ink/ink8243.xml"/><Relationship Id="rId57" Type="http://schemas.openxmlformats.org/officeDocument/2006/relationships/image" Target="../media/image907.png"/><Relationship Id="rId106" Type="http://schemas.openxmlformats.org/officeDocument/2006/relationships/customXml" Target="../ink/ink8278.xml"/></Relationships>
</file>

<file path=ppt/slides/_rels/slide1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36.png"/><Relationship Id="rId21" Type="http://schemas.openxmlformats.org/officeDocument/2006/relationships/image" Target="../media/image889.png"/><Relationship Id="rId42" Type="http://schemas.openxmlformats.org/officeDocument/2006/relationships/customXml" Target="../ink/ink8304.xml"/><Relationship Id="rId63" Type="http://schemas.openxmlformats.org/officeDocument/2006/relationships/image" Target="../media/image910.png"/><Relationship Id="rId84" Type="http://schemas.openxmlformats.org/officeDocument/2006/relationships/customXml" Target="../ink/ink8325.xml"/><Relationship Id="rId16" Type="http://schemas.openxmlformats.org/officeDocument/2006/relationships/customXml" Target="../ink/ink8291.xml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299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312.xml"/><Relationship Id="rId74" Type="http://schemas.openxmlformats.org/officeDocument/2006/relationships/customXml" Target="../ink/ink8320.xml"/><Relationship Id="rId79" Type="http://schemas.openxmlformats.org/officeDocument/2006/relationships/image" Target="../media/image918.png"/><Relationship Id="rId102" Type="http://schemas.openxmlformats.org/officeDocument/2006/relationships/customXml" Target="../ink/ink8334.xml"/><Relationship Id="rId123" Type="http://schemas.openxmlformats.org/officeDocument/2006/relationships/image" Target="../media/image941.png"/><Relationship Id="rId128" Type="http://schemas.openxmlformats.org/officeDocument/2006/relationships/customXml" Target="../ink/ink8347.xml"/><Relationship Id="rId5" Type="http://schemas.openxmlformats.org/officeDocument/2006/relationships/image" Target="../media/image881.png"/><Relationship Id="rId90" Type="http://schemas.openxmlformats.org/officeDocument/2006/relationships/customXml" Target="../ink/ink8328.xml"/><Relationship Id="rId95" Type="http://schemas.openxmlformats.org/officeDocument/2006/relationships/image" Target="../media/image926.png"/><Relationship Id="rId22" Type="http://schemas.openxmlformats.org/officeDocument/2006/relationships/customXml" Target="../ink/ink8294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307.xml"/><Relationship Id="rId64" Type="http://schemas.openxmlformats.org/officeDocument/2006/relationships/customXml" Target="../ink/ink8315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118" Type="http://schemas.openxmlformats.org/officeDocument/2006/relationships/customXml" Target="../ink/ink8342.xml"/><Relationship Id="rId134" Type="http://schemas.openxmlformats.org/officeDocument/2006/relationships/customXml" Target="../ink/ink8350.xml"/><Relationship Id="rId80" Type="http://schemas.openxmlformats.org/officeDocument/2006/relationships/customXml" Target="../ink/ink8323.xml"/><Relationship Id="rId85" Type="http://schemas.openxmlformats.org/officeDocument/2006/relationships/image" Target="../media/image921.png"/><Relationship Id="rId12" Type="http://schemas.openxmlformats.org/officeDocument/2006/relationships/customXml" Target="../ink/ink8289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302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08" Type="http://schemas.openxmlformats.org/officeDocument/2006/relationships/customXml" Target="../ink/ink8337.xml"/><Relationship Id="rId124" Type="http://schemas.openxmlformats.org/officeDocument/2006/relationships/customXml" Target="../ink/ink8345.xml"/><Relationship Id="rId129" Type="http://schemas.openxmlformats.org/officeDocument/2006/relationships/image" Target="../media/image944.png"/><Relationship Id="rId54" Type="http://schemas.openxmlformats.org/officeDocument/2006/relationships/customXml" Target="../ink/ink8310.xml"/><Relationship Id="rId70" Type="http://schemas.openxmlformats.org/officeDocument/2006/relationships/customXml" Target="../ink/ink8318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3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86.xml"/><Relationship Id="rId23" Type="http://schemas.openxmlformats.org/officeDocument/2006/relationships/image" Target="../media/image890.png"/><Relationship Id="rId28" Type="http://schemas.openxmlformats.org/officeDocument/2006/relationships/customXml" Target="../ink/ink8297.xml"/><Relationship Id="rId49" Type="http://schemas.openxmlformats.org/officeDocument/2006/relationships/image" Target="../media/image903.png"/><Relationship Id="rId114" Type="http://schemas.openxmlformats.org/officeDocument/2006/relationships/customXml" Target="../ink/ink8340.xml"/><Relationship Id="rId119" Type="http://schemas.openxmlformats.org/officeDocument/2006/relationships/image" Target="../media/image939.png"/><Relationship Id="rId44" Type="http://schemas.openxmlformats.org/officeDocument/2006/relationships/customXml" Target="../ink/ink8305.xml"/><Relationship Id="rId60" Type="http://schemas.openxmlformats.org/officeDocument/2006/relationships/customXml" Target="../ink/ink8313.xml"/><Relationship Id="rId65" Type="http://schemas.openxmlformats.org/officeDocument/2006/relationships/image" Target="../media/image911.png"/><Relationship Id="rId81" Type="http://schemas.openxmlformats.org/officeDocument/2006/relationships/image" Target="../media/image919.png"/><Relationship Id="rId86" Type="http://schemas.openxmlformats.org/officeDocument/2006/relationships/customXml" Target="../ink/ink8326.xml"/><Relationship Id="rId130" Type="http://schemas.openxmlformats.org/officeDocument/2006/relationships/customXml" Target="../ink/ink8348.xml"/><Relationship Id="rId135" Type="http://schemas.openxmlformats.org/officeDocument/2006/relationships/image" Target="../media/image947.png"/><Relationship Id="rId13" Type="http://schemas.openxmlformats.org/officeDocument/2006/relationships/image" Target="../media/image885.png"/><Relationship Id="rId18" Type="http://schemas.openxmlformats.org/officeDocument/2006/relationships/customXml" Target="../ink/ink8292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300.xml"/><Relationship Id="rId50" Type="http://schemas.openxmlformats.org/officeDocument/2006/relationships/customXml" Target="../ink/ink8308.xml"/><Relationship Id="rId55" Type="http://schemas.openxmlformats.org/officeDocument/2006/relationships/image" Target="../media/image906.png"/><Relationship Id="rId76" Type="http://schemas.openxmlformats.org/officeDocument/2006/relationships/customXml" Target="../ink/ink8321.xml"/><Relationship Id="rId97" Type="http://schemas.openxmlformats.org/officeDocument/2006/relationships/image" Target="../media/image927.png"/><Relationship Id="rId104" Type="http://schemas.openxmlformats.org/officeDocument/2006/relationships/customXml" Target="../ink/ink8335.xml"/><Relationship Id="rId120" Type="http://schemas.openxmlformats.org/officeDocument/2006/relationships/customXml" Target="../ink/ink8343.xml"/><Relationship Id="rId125" Type="http://schemas.openxmlformats.org/officeDocument/2006/relationships/image" Target="../media/image942.png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329.xml"/><Relationship Id="rId2" Type="http://schemas.openxmlformats.org/officeDocument/2006/relationships/customXml" Target="../ink/ink8284.xml"/><Relationship Id="rId29" Type="http://schemas.openxmlformats.org/officeDocument/2006/relationships/image" Target="../media/image893.png"/><Relationship Id="rId24" Type="http://schemas.openxmlformats.org/officeDocument/2006/relationships/customXml" Target="../ink/ink8295.xml"/><Relationship Id="rId40" Type="http://schemas.openxmlformats.org/officeDocument/2006/relationships/customXml" Target="../ink/ink8303.xml"/><Relationship Id="rId45" Type="http://schemas.openxmlformats.org/officeDocument/2006/relationships/image" Target="../media/image901.png"/><Relationship Id="rId66" Type="http://schemas.openxmlformats.org/officeDocument/2006/relationships/customXml" Target="../ink/ink8316.xml"/><Relationship Id="rId87" Type="http://schemas.openxmlformats.org/officeDocument/2006/relationships/image" Target="../media/image922.png"/><Relationship Id="rId110" Type="http://schemas.openxmlformats.org/officeDocument/2006/relationships/customXml" Target="../ink/ink8338.xml"/><Relationship Id="rId115" Type="http://schemas.openxmlformats.org/officeDocument/2006/relationships/image" Target="../media/image938.png"/><Relationship Id="rId131" Type="http://schemas.openxmlformats.org/officeDocument/2006/relationships/image" Target="../media/image945.png"/><Relationship Id="rId136" Type="http://schemas.openxmlformats.org/officeDocument/2006/relationships/customXml" Target="../ink/ink8351.xml"/><Relationship Id="rId61" Type="http://schemas.openxmlformats.org/officeDocument/2006/relationships/image" Target="../media/image909.png"/><Relationship Id="rId82" Type="http://schemas.openxmlformats.org/officeDocument/2006/relationships/customXml" Target="../ink/ink8324.xml"/><Relationship Id="rId19" Type="http://schemas.openxmlformats.org/officeDocument/2006/relationships/image" Target="../media/image888.png"/><Relationship Id="rId14" Type="http://schemas.openxmlformats.org/officeDocument/2006/relationships/customXml" Target="../ink/ink8290.xml"/><Relationship Id="rId30" Type="http://schemas.openxmlformats.org/officeDocument/2006/relationships/customXml" Target="../ink/ink8298.xml"/><Relationship Id="rId35" Type="http://schemas.openxmlformats.org/officeDocument/2006/relationships/image" Target="../media/image896.png"/><Relationship Id="rId56" Type="http://schemas.openxmlformats.org/officeDocument/2006/relationships/customXml" Target="../ink/ink8311.xml"/><Relationship Id="rId77" Type="http://schemas.openxmlformats.org/officeDocument/2006/relationships/image" Target="../media/image917.png"/><Relationship Id="rId100" Type="http://schemas.openxmlformats.org/officeDocument/2006/relationships/customXml" Target="../ink/ink8333.xml"/><Relationship Id="rId105" Type="http://schemas.openxmlformats.org/officeDocument/2006/relationships/image" Target="../media/image931.png"/><Relationship Id="rId126" Type="http://schemas.openxmlformats.org/officeDocument/2006/relationships/customXml" Target="../ink/ink8346.xml"/><Relationship Id="rId8" Type="http://schemas.openxmlformats.org/officeDocument/2006/relationships/customXml" Target="../ink/ink8287.xml"/><Relationship Id="rId51" Type="http://schemas.openxmlformats.org/officeDocument/2006/relationships/image" Target="../media/image904.png"/><Relationship Id="rId72" Type="http://schemas.openxmlformats.org/officeDocument/2006/relationships/customXml" Target="../ink/ink8319.xml"/><Relationship Id="rId93" Type="http://schemas.openxmlformats.org/officeDocument/2006/relationships/image" Target="../media/image925.png"/><Relationship Id="rId98" Type="http://schemas.openxmlformats.org/officeDocument/2006/relationships/customXml" Target="../ink/ink8332.xml"/><Relationship Id="rId121" Type="http://schemas.openxmlformats.org/officeDocument/2006/relationships/image" Target="../media/image940.png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306.xml"/><Relationship Id="rId67" Type="http://schemas.openxmlformats.org/officeDocument/2006/relationships/image" Target="../media/image912.png"/><Relationship Id="rId116" Type="http://schemas.openxmlformats.org/officeDocument/2006/relationships/customXml" Target="../ink/ink8341.xml"/><Relationship Id="rId137" Type="http://schemas.openxmlformats.org/officeDocument/2006/relationships/image" Target="../media/image948.png"/><Relationship Id="rId20" Type="http://schemas.openxmlformats.org/officeDocument/2006/relationships/customXml" Target="../ink/ink8293.xml"/><Relationship Id="rId41" Type="http://schemas.openxmlformats.org/officeDocument/2006/relationships/image" Target="../media/image899.png"/><Relationship Id="rId62" Type="http://schemas.openxmlformats.org/officeDocument/2006/relationships/customXml" Target="../ink/ink8314.xml"/><Relationship Id="rId83" Type="http://schemas.openxmlformats.org/officeDocument/2006/relationships/image" Target="../media/image920.png"/><Relationship Id="rId88" Type="http://schemas.openxmlformats.org/officeDocument/2006/relationships/customXml" Target="../ink/ink8327.xml"/><Relationship Id="rId111" Type="http://schemas.openxmlformats.org/officeDocument/2006/relationships/image" Target="../media/image934.png"/><Relationship Id="rId132" Type="http://schemas.openxmlformats.org/officeDocument/2006/relationships/customXml" Target="../ink/ink8349.xml"/><Relationship Id="rId15" Type="http://schemas.openxmlformats.org/officeDocument/2006/relationships/image" Target="../media/image886.png"/><Relationship Id="rId36" Type="http://schemas.openxmlformats.org/officeDocument/2006/relationships/customXml" Target="../ink/ink8301.xml"/><Relationship Id="rId57" Type="http://schemas.openxmlformats.org/officeDocument/2006/relationships/image" Target="../media/image907.png"/><Relationship Id="rId106" Type="http://schemas.openxmlformats.org/officeDocument/2006/relationships/customXml" Target="../ink/ink8336.xml"/><Relationship Id="rId127" Type="http://schemas.openxmlformats.org/officeDocument/2006/relationships/image" Target="../media/image943.png"/><Relationship Id="rId10" Type="http://schemas.openxmlformats.org/officeDocument/2006/relationships/customXml" Target="../ink/ink8288.xml"/><Relationship Id="rId31" Type="http://schemas.openxmlformats.org/officeDocument/2006/relationships/image" Target="../media/image894.png"/><Relationship Id="rId52" Type="http://schemas.openxmlformats.org/officeDocument/2006/relationships/customXml" Target="../ink/ink8309.xml"/><Relationship Id="rId73" Type="http://schemas.openxmlformats.org/officeDocument/2006/relationships/image" Target="../media/image915.png"/><Relationship Id="rId78" Type="http://schemas.openxmlformats.org/officeDocument/2006/relationships/customXml" Target="../ink/ink8322.xml"/><Relationship Id="rId94" Type="http://schemas.openxmlformats.org/officeDocument/2006/relationships/customXml" Target="../ink/ink8330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122" Type="http://schemas.openxmlformats.org/officeDocument/2006/relationships/customXml" Target="../ink/ink8344.xml"/><Relationship Id="rId4" Type="http://schemas.openxmlformats.org/officeDocument/2006/relationships/customXml" Target="../ink/ink8285.xml"/><Relationship Id="rId9" Type="http://schemas.openxmlformats.org/officeDocument/2006/relationships/image" Target="../media/image883.png"/><Relationship Id="rId26" Type="http://schemas.openxmlformats.org/officeDocument/2006/relationships/customXml" Target="../ink/ink8296.xml"/><Relationship Id="rId47" Type="http://schemas.openxmlformats.org/officeDocument/2006/relationships/image" Target="../media/image902.png"/><Relationship Id="rId68" Type="http://schemas.openxmlformats.org/officeDocument/2006/relationships/customXml" Target="../ink/ink8317.xml"/><Relationship Id="rId89" Type="http://schemas.openxmlformats.org/officeDocument/2006/relationships/image" Target="../media/image923.png"/><Relationship Id="rId112" Type="http://schemas.openxmlformats.org/officeDocument/2006/relationships/customXml" Target="../ink/ink8339.xml"/><Relationship Id="rId133" Type="http://schemas.openxmlformats.org/officeDocument/2006/relationships/image" Target="../media/image946.png"/></Relationships>
</file>

<file path=ppt/slides/_rels/slide1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36.png"/><Relationship Id="rId21" Type="http://schemas.openxmlformats.org/officeDocument/2006/relationships/image" Target="../media/image889.png"/><Relationship Id="rId42" Type="http://schemas.openxmlformats.org/officeDocument/2006/relationships/customXml" Target="../ink/ink8372.xml"/><Relationship Id="rId63" Type="http://schemas.openxmlformats.org/officeDocument/2006/relationships/image" Target="../media/image910.png"/><Relationship Id="rId84" Type="http://schemas.openxmlformats.org/officeDocument/2006/relationships/customXml" Target="../ink/ink8393.xml"/><Relationship Id="rId138" Type="http://schemas.openxmlformats.org/officeDocument/2006/relationships/customXml" Target="../ink/ink8420.xml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367.xml"/><Relationship Id="rId53" Type="http://schemas.openxmlformats.org/officeDocument/2006/relationships/image" Target="../media/image905.png"/><Relationship Id="rId74" Type="http://schemas.openxmlformats.org/officeDocument/2006/relationships/customXml" Target="../ink/ink8388.xml"/><Relationship Id="rId128" Type="http://schemas.openxmlformats.org/officeDocument/2006/relationships/customXml" Target="../ink/ink8415.xml"/><Relationship Id="rId149" Type="http://schemas.openxmlformats.org/officeDocument/2006/relationships/image" Target="../media/image954.png"/><Relationship Id="rId5" Type="http://schemas.openxmlformats.org/officeDocument/2006/relationships/image" Target="../media/image881.png"/><Relationship Id="rId95" Type="http://schemas.openxmlformats.org/officeDocument/2006/relationships/image" Target="../media/image926.png"/><Relationship Id="rId22" Type="http://schemas.openxmlformats.org/officeDocument/2006/relationships/customXml" Target="../ink/ink8362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375.xml"/><Relationship Id="rId64" Type="http://schemas.openxmlformats.org/officeDocument/2006/relationships/customXml" Target="../ink/ink8383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118" Type="http://schemas.openxmlformats.org/officeDocument/2006/relationships/customXml" Target="../ink/ink8410.xml"/><Relationship Id="rId134" Type="http://schemas.openxmlformats.org/officeDocument/2006/relationships/customXml" Target="../ink/ink8418.xml"/><Relationship Id="rId139" Type="http://schemas.openxmlformats.org/officeDocument/2006/relationships/image" Target="../media/image949.png"/><Relationship Id="rId80" Type="http://schemas.openxmlformats.org/officeDocument/2006/relationships/customXml" Target="../ink/ink8391.xml"/><Relationship Id="rId85" Type="http://schemas.openxmlformats.org/officeDocument/2006/relationships/image" Target="../media/image921.png"/><Relationship Id="rId150" Type="http://schemas.openxmlformats.org/officeDocument/2006/relationships/customXml" Target="../ink/ink8426.xml"/><Relationship Id="rId12" Type="http://schemas.openxmlformats.org/officeDocument/2006/relationships/customXml" Target="../ink/ink8357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370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08" Type="http://schemas.openxmlformats.org/officeDocument/2006/relationships/customXml" Target="../ink/ink8405.xml"/><Relationship Id="rId124" Type="http://schemas.openxmlformats.org/officeDocument/2006/relationships/customXml" Target="../ink/ink8413.xml"/><Relationship Id="rId129" Type="http://schemas.openxmlformats.org/officeDocument/2006/relationships/image" Target="../media/image944.png"/><Relationship Id="rId54" Type="http://schemas.openxmlformats.org/officeDocument/2006/relationships/customXml" Target="../ink/ink8378.xml"/><Relationship Id="rId70" Type="http://schemas.openxmlformats.org/officeDocument/2006/relationships/customXml" Target="../ink/ink8386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399.xml"/><Relationship Id="rId140" Type="http://schemas.openxmlformats.org/officeDocument/2006/relationships/customXml" Target="../ink/ink8421.xml"/><Relationship Id="rId145" Type="http://schemas.openxmlformats.org/officeDocument/2006/relationships/image" Target="../media/image9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54.xml"/><Relationship Id="rId23" Type="http://schemas.openxmlformats.org/officeDocument/2006/relationships/image" Target="../media/image890.png"/><Relationship Id="rId28" Type="http://schemas.openxmlformats.org/officeDocument/2006/relationships/customXml" Target="../ink/ink8365.xml"/><Relationship Id="rId49" Type="http://schemas.openxmlformats.org/officeDocument/2006/relationships/image" Target="../media/image903.png"/><Relationship Id="rId114" Type="http://schemas.openxmlformats.org/officeDocument/2006/relationships/customXml" Target="../ink/ink8408.xml"/><Relationship Id="rId119" Type="http://schemas.openxmlformats.org/officeDocument/2006/relationships/image" Target="../media/image939.png"/><Relationship Id="rId44" Type="http://schemas.openxmlformats.org/officeDocument/2006/relationships/customXml" Target="../ink/ink8373.xml"/><Relationship Id="rId60" Type="http://schemas.openxmlformats.org/officeDocument/2006/relationships/customXml" Target="../ink/ink8381.xml"/><Relationship Id="rId65" Type="http://schemas.openxmlformats.org/officeDocument/2006/relationships/image" Target="../media/image911.png"/><Relationship Id="rId81" Type="http://schemas.openxmlformats.org/officeDocument/2006/relationships/image" Target="../media/image919.png"/><Relationship Id="rId86" Type="http://schemas.openxmlformats.org/officeDocument/2006/relationships/customXml" Target="../ink/ink8394.xml"/><Relationship Id="rId130" Type="http://schemas.openxmlformats.org/officeDocument/2006/relationships/customXml" Target="../ink/ink8416.xml"/><Relationship Id="rId135" Type="http://schemas.openxmlformats.org/officeDocument/2006/relationships/image" Target="../media/image947.png"/><Relationship Id="rId151" Type="http://schemas.openxmlformats.org/officeDocument/2006/relationships/image" Target="../media/image955.png"/><Relationship Id="rId13" Type="http://schemas.openxmlformats.org/officeDocument/2006/relationships/image" Target="../media/image885.png"/><Relationship Id="rId18" Type="http://schemas.openxmlformats.org/officeDocument/2006/relationships/customXml" Target="../ink/ink8360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368.xml"/><Relationship Id="rId50" Type="http://schemas.openxmlformats.org/officeDocument/2006/relationships/customXml" Target="../ink/ink8376.xml"/><Relationship Id="rId55" Type="http://schemas.openxmlformats.org/officeDocument/2006/relationships/image" Target="../media/image906.png"/><Relationship Id="rId76" Type="http://schemas.openxmlformats.org/officeDocument/2006/relationships/customXml" Target="../ink/ink8389.xml"/><Relationship Id="rId97" Type="http://schemas.openxmlformats.org/officeDocument/2006/relationships/image" Target="../media/image927.png"/><Relationship Id="rId104" Type="http://schemas.openxmlformats.org/officeDocument/2006/relationships/customXml" Target="../ink/ink8403.xml"/><Relationship Id="rId120" Type="http://schemas.openxmlformats.org/officeDocument/2006/relationships/customXml" Target="../ink/ink8411.xml"/><Relationship Id="rId125" Type="http://schemas.openxmlformats.org/officeDocument/2006/relationships/image" Target="../media/image942.png"/><Relationship Id="rId141" Type="http://schemas.openxmlformats.org/officeDocument/2006/relationships/image" Target="../media/image950.png"/><Relationship Id="rId146" Type="http://schemas.openxmlformats.org/officeDocument/2006/relationships/customXml" Target="../ink/ink8424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397.xml"/><Relationship Id="rId2" Type="http://schemas.openxmlformats.org/officeDocument/2006/relationships/customXml" Target="../ink/ink8352.xml"/><Relationship Id="rId29" Type="http://schemas.openxmlformats.org/officeDocument/2006/relationships/image" Target="../media/image893.png"/><Relationship Id="rId24" Type="http://schemas.openxmlformats.org/officeDocument/2006/relationships/customXml" Target="../ink/ink8363.xml"/><Relationship Id="rId40" Type="http://schemas.openxmlformats.org/officeDocument/2006/relationships/customXml" Target="../ink/ink8371.xml"/><Relationship Id="rId45" Type="http://schemas.openxmlformats.org/officeDocument/2006/relationships/image" Target="../media/image901.png"/><Relationship Id="rId66" Type="http://schemas.openxmlformats.org/officeDocument/2006/relationships/customXml" Target="../ink/ink8384.xml"/><Relationship Id="rId87" Type="http://schemas.openxmlformats.org/officeDocument/2006/relationships/image" Target="../media/image922.png"/><Relationship Id="rId110" Type="http://schemas.openxmlformats.org/officeDocument/2006/relationships/customXml" Target="../ink/ink8406.xml"/><Relationship Id="rId115" Type="http://schemas.openxmlformats.org/officeDocument/2006/relationships/image" Target="../media/image938.png"/><Relationship Id="rId131" Type="http://schemas.openxmlformats.org/officeDocument/2006/relationships/image" Target="../media/image945.png"/><Relationship Id="rId136" Type="http://schemas.openxmlformats.org/officeDocument/2006/relationships/customXml" Target="../ink/ink8419.xml"/><Relationship Id="rId61" Type="http://schemas.openxmlformats.org/officeDocument/2006/relationships/image" Target="../media/image909.png"/><Relationship Id="rId82" Type="http://schemas.openxmlformats.org/officeDocument/2006/relationships/customXml" Target="../ink/ink8392.xml"/><Relationship Id="rId19" Type="http://schemas.openxmlformats.org/officeDocument/2006/relationships/image" Target="../media/image888.png"/><Relationship Id="rId14" Type="http://schemas.openxmlformats.org/officeDocument/2006/relationships/customXml" Target="../ink/ink8358.xml"/><Relationship Id="rId30" Type="http://schemas.openxmlformats.org/officeDocument/2006/relationships/customXml" Target="../ink/ink8366.xml"/><Relationship Id="rId35" Type="http://schemas.openxmlformats.org/officeDocument/2006/relationships/image" Target="../media/image896.png"/><Relationship Id="rId56" Type="http://schemas.openxmlformats.org/officeDocument/2006/relationships/customXml" Target="../ink/ink8379.xml"/><Relationship Id="rId77" Type="http://schemas.openxmlformats.org/officeDocument/2006/relationships/image" Target="../media/image917.png"/><Relationship Id="rId100" Type="http://schemas.openxmlformats.org/officeDocument/2006/relationships/customXml" Target="../ink/ink8401.xml"/><Relationship Id="rId105" Type="http://schemas.openxmlformats.org/officeDocument/2006/relationships/image" Target="../media/image931.png"/><Relationship Id="rId126" Type="http://schemas.openxmlformats.org/officeDocument/2006/relationships/customXml" Target="../ink/ink8414.xml"/><Relationship Id="rId147" Type="http://schemas.openxmlformats.org/officeDocument/2006/relationships/image" Target="../media/image953.png"/><Relationship Id="rId8" Type="http://schemas.openxmlformats.org/officeDocument/2006/relationships/customXml" Target="../ink/ink8355.xml"/><Relationship Id="rId51" Type="http://schemas.openxmlformats.org/officeDocument/2006/relationships/image" Target="../media/image904.png"/><Relationship Id="rId72" Type="http://schemas.openxmlformats.org/officeDocument/2006/relationships/customXml" Target="../ink/ink8387.xml"/><Relationship Id="rId93" Type="http://schemas.openxmlformats.org/officeDocument/2006/relationships/image" Target="../media/image925.png"/><Relationship Id="rId98" Type="http://schemas.openxmlformats.org/officeDocument/2006/relationships/customXml" Target="../ink/ink8400.xml"/><Relationship Id="rId121" Type="http://schemas.openxmlformats.org/officeDocument/2006/relationships/image" Target="../media/image940.png"/><Relationship Id="rId142" Type="http://schemas.openxmlformats.org/officeDocument/2006/relationships/customXml" Target="../ink/ink8422.xml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374.xml"/><Relationship Id="rId67" Type="http://schemas.openxmlformats.org/officeDocument/2006/relationships/image" Target="../media/image912.png"/><Relationship Id="rId116" Type="http://schemas.openxmlformats.org/officeDocument/2006/relationships/customXml" Target="../ink/ink8409.xml"/><Relationship Id="rId137" Type="http://schemas.openxmlformats.org/officeDocument/2006/relationships/image" Target="../media/image948.png"/><Relationship Id="rId20" Type="http://schemas.openxmlformats.org/officeDocument/2006/relationships/customXml" Target="../ink/ink8361.xml"/><Relationship Id="rId41" Type="http://schemas.openxmlformats.org/officeDocument/2006/relationships/image" Target="../media/image899.png"/><Relationship Id="rId62" Type="http://schemas.openxmlformats.org/officeDocument/2006/relationships/customXml" Target="../ink/ink8382.xml"/><Relationship Id="rId83" Type="http://schemas.openxmlformats.org/officeDocument/2006/relationships/image" Target="../media/image920.png"/><Relationship Id="rId88" Type="http://schemas.openxmlformats.org/officeDocument/2006/relationships/customXml" Target="../ink/ink8395.xml"/><Relationship Id="rId111" Type="http://schemas.openxmlformats.org/officeDocument/2006/relationships/image" Target="../media/image934.png"/><Relationship Id="rId132" Type="http://schemas.openxmlformats.org/officeDocument/2006/relationships/customXml" Target="../ink/ink8417.xml"/><Relationship Id="rId15" Type="http://schemas.openxmlformats.org/officeDocument/2006/relationships/image" Target="../media/image886.png"/><Relationship Id="rId36" Type="http://schemas.openxmlformats.org/officeDocument/2006/relationships/customXml" Target="../ink/ink8369.xml"/><Relationship Id="rId57" Type="http://schemas.openxmlformats.org/officeDocument/2006/relationships/image" Target="../media/image907.png"/><Relationship Id="rId106" Type="http://schemas.openxmlformats.org/officeDocument/2006/relationships/customXml" Target="../ink/ink8404.xml"/><Relationship Id="rId127" Type="http://schemas.openxmlformats.org/officeDocument/2006/relationships/image" Target="../media/image943.png"/><Relationship Id="rId10" Type="http://schemas.openxmlformats.org/officeDocument/2006/relationships/customXml" Target="../ink/ink8356.xml"/><Relationship Id="rId31" Type="http://schemas.openxmlformats.org/officeDocument/2006/relationships/image" Target="../media/image894.png"/><Relationship Id="rId52" Type="http://schemas.openxmlformats.org/officeDocument/2006/relationships/customXml" Target="../ink/ink8377.xml"/><Relationship Id="rId73" Type="http://schemas.openxmlformats.org/officeDocument/2006/relationships/image" Target="../media/image915.png"/><Relationship Id="rId78" Type="http://schemas.openxmlformats.org/officeDocument/2006/relationships/customXml" Target="../ink/ink8390.xml"/><Relationship Id="rId94" Type="http://schemas.openxmlformats.org/officeDocument/2006/relationships/customXml" Target="../ink/ink8398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122" Type="http://schemas.openxmlformats.org/officeDocument/2006/relationships/customXml" Target="../ink/ink8412.xml"/><Relationship Id="rId143" Type="http://schemas.openxmlformats.org/officeDocument/2006/relationships/image" Target="../media/image951.png"/><Relationship Id="rId148" Type="http://schemas.openxmlformats.org/officeDocument/2006/relationships/customXml" Target="../ink/ink8425.xml"/><Relationship Id="rId4" Type="http://schemas.openxmlformats.org/officeDocument/2006/relationships/customXml" Target="../ink/ink8353.xml"/><Relationship Id="rId9" Type="http://schemas.openxmlformats.org/officeDocument/2006/relationships/image" Target="../media/image883.png"/><Relationship Id="rId26" Type="http://schemas.openxmlformats.org/officeDocument/2006/relationships/customXml" Target="../ink/ink8364.xml"/><Relationship Id="rId47" Type="http://schemas.openxmlformats.org/officeDocument/2006/relationships/image" Target="../media/image902.png"/><Relationship Id="rId68" Type="http://schemas.openxmlformats.org/officeDocument/2006/relationships/customXml" Target="../ink/ink8385.xml"/><Relationship Id="rId89" Type="http://schemas.openxmlformats.org/officeDocument/2006/relationships/image" Target="../media/image923.png"/><Relationship Id="rId112" Type="http://schemas.openxmlformats.org/officeDocument/2006/relationships/customXml" Target="../ink/ink8407.xml"/><Relationship Id="rId133" Type="http://schemas.openxmlformats.org/officeDocument/2006/relationships/image" Target="../media/image946.png"/><Relationship Id="rId16" Type="http://schemas.openxmlformats.org/officeDocument/2006/relationships/customXml" Target="../ink/ink8359.xml"/><Relationship Id="rId37" Type="http://schemas.openxmlformats.org/officeDocument/2006/relationships/image" Target="../media/image897.png"/><Relationship Id="rId58" Type="http://schemas.openxmlformats.org/officeDocument/2006/relationships/customXml" Target="../ink/ink8380.xml"/><Relationship Id="rId79" Type="http://schemas.openxmlformats.org/officeDocument/2006/relationships/image" Target="../media/image918.png"/><Relationship Id="rId102" Type="http://schemas.openxmlformats.org/officeDocument/2006/relationships/customXml" Target="../ink/ink8402.xml"/><Relationship Id="rId123" Type="http://schemas.openxmlformats.org/officeDocument/2006/relationships/image" Target="../media/image941.png"/><Relationship Id="rId144" Type="http://schemas.openxmlformats.org/officeDocument/2006/relationships/customXml" Target="../ink/ink8423.xml"/><Relationship Id="rId90" Type="http://schemas.openxmlformats.org/officeDocument/2006/relationships/customXml" Target="../ink/ink8396.xml"/></Relationships>
</file>

<file path=ppt/slides/_rels/slide1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36.png"/><Relationship Id="rId21" Type="http://schemas.openxmlformats.org/officeDocument/2006/relationships/image" Target="../media/image889.png"/><Relationship Id="rId42" Type="http://schemas.openxmlformats.org/officeDocument/2006/relationships/customXml" Target="../ink/ink8447.xml"/><Relationship Id="rId63" Type="http://schemas.openxmlformats.org/officeDocument/2006/relationships/image" Target="../media/image910.png"/><Relationship Id="rId84" Type="http://schemas.openxmlformats.org/officeDocument/2006/relationships/customXml" Target="../ink/ink8468.xml"/><Relationship Id="rId138" Type="http://schemas.openxmlformats.org/officeDocument/2006/relationships/customXml" Target="../ink/ink8495.xml"/><Relationship Id="rId159" Type="http://schemas.openxmlformats.org/officeDocument/2006/relationships/image" Target="../media/image959.png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442.xml"/><Relationship Id="rId53" Type="http://schemas.openxmlformats.org/officeDocument/2006/relationships/image" Target="../media/image905.png"/><Relationship Id="rId74" Type="http://schemas.openxmlformats.org/officeDocument/2006/relationships/customXml" Target="../ink/ink8463.xml"/><Relationship Id="rId128" Type="http://schemas.openxmlformats.org/officeDocument/2006/relationships/customXml" Target="../ink/ink8490.xml"/><Relationship Id="rId149" Type="http://schemas.openxmlformats.org/officeDocument/2006/relationships/image" Target="../media/image954.png"/><Relationship Id="rId5" Type="http://schemas.openxmlformats.org/officeDocument/2006/relationships/image" Target="../media/image881.png"/><Relationship Id="rId95" Type="http://schemas.openxmlformats.org/officeDocument/2006/relationships/image" Target="../media/image926.png"/><Relationship Id="rId160" Type="http://schemas.openxmlformats.org/officeDocument/2006/relationships/customXml" Target="../ink/ink8506.xml"/><Relationship Id="rId22" Type="http://schemas.openxmlformats.org/officeDocument/2006/relationships/customXml" Target="../ink/ink8437.xml"/><Relationship Id="rId43" Type="http://schemas.openxmlformats.org/officeDocument/2006/relationships/image" Target="../media/image900.png"/><Relationship Id="rId64" Type="http://schemas.openxmlformats.org/officeDocument/2006/relationships/customXml" Target="../ink/ink8458.xml"/><Relationship Id="rId118" Type="http://schemas.openxmlformats.org/officeDocument/2006/relationships/customXml" Target="../ink/ink8485.xml"/><Relationship Id="rId139" Type="http://schemas.openxmlformats.org/officeDocument/2006/relationships/image" Target="../media/image949.png"/><Relationship Id="rId85" Type="http://schemas.openxmlformats.org/officeDocument/2006/relationships/image" Target="../media/image921.png"/><Relationship Id="rId150" Type="http://schemas.openxmlformats.org/officeDocument/2006/relationships/customXml" Target="../ink/ink8501.xml"/><Relationship Id="rId12" Type="http://schemas.openxmlformats.org/officeDocument/2006/relationships/customXml" Target="../ink/ink8432.xml"/><Relationship Id="rId33" Type="http://schemas.openxmlformats.org/officeDocument/2006/relationships/image" Target="../media/image895.png"/><Relationship Id="rId108" Type="http://schemas.openxmlformats.org/officeDocument/2006/relationships/customXml" Target="../ink/ink8480.xml"/><Relationship Id="rId129" Type="http://schemas.openxmlformats.org/officeDocument/2006/relationships/image" Target="../media/image944.png"/><Relationship Id="rId54" Type="http://schemas.openxmlformats.org/officeDocument/2006/relationships/customXml" Target="../ink/ink8453.xml"/><Relationship Id="rId70" Type="http://schemas.openxmlformats.org/officeDocument/2006/relationships/customXml" Target="../ink/ink8461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474.xml"/><Relationship Id="rId140" Type="http://schemas.openxmlformats.org/officeDocument/2006/relationships/customXml" Target="../ink/ink8496.xml"/><Relationship Id="rId145" Type="http://schemas.openxmlformats.org/officeDocument/2006/relationships/image" Target="../media/image952.png"/><Relationship Id="rId161" Type="http://schemas.openxmlformats.org/officeDocument/2006/relationships/image" Target="../media/image960.png"/><Relationship Id="rId166" Type="http://schemas.openxmlformats.org/officeDocument/2006/relationships/customXml" Target="../ink/ink85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29.xml"/><Relationship Id="rId23" Type="http://schemas.openxmlformats.org/officeDocument/2006/relationships/image" Target="../media/image890.png"/><Relationship Id="rId28" Type="http://schemas.openxmlformats.org/officeDocument/2006/relationships/customXml" Target="../ink/ink8440.xml"/><Relationship Id="rId49" Type="http://schemas.openxmlformats.org/officeDocument/2006/relationships/image" Target="../media/image903.png"/><Relationship Id="rId114" Type="http://schemas.openxmlformats.org/officeDocument/2006/relationships/customXml" Target="../ink/ink8483.xml"/><Relationship Id="rId119" Type="http://schemas.openxmlformats.org/officeDocument/2006/relationships/image" Target="../media/image939.png"/><Relationship Id="rId44" Type="http://schemas.openxmlformats.org/officeDocument/2006/relationships/customXml" Target="../ink/ink8448.xml"/><Relationship Id="rId60" Type="http://schemas.openxmlformats.org/officeDocument/2006/relationships/customXml" Target="../ink/ink8456.xml"/><Relationship Id="rId65" Type="http://schemas.openxmlformats.org/officeDocument/2006/relationships/image" Target="../media/image911.png"/><Relationship Id="rId81" Type="http://schemas.openxmlformats.org/officeDocument/2006/relationships/image" Target="../media/image919.png"/><Relationship Id="rId86" Type="http://schemas.openxmlformats.org/officeDocument/2006/relationships/customXml" Target="../ink/ink8469.xml"/><Relationship Id="rId130" Type="http://schemas.openxmlformats.org/officeDocument/2006/relationships/customXml" Target="../ink/ink8491.xml"/><Relationship Id="rId135" Type="http://schemas.openxmlformats.org/officeDocument/2006/relationships/image" Target="../media/image947.png"/><Relationship Id="rId151" Type="http://schemas.openxmlformats.org/officeDocument/2006/relationships/image" Target="../media/image955.png"/><Relationship Id="rId156" Type="http://schemas.openxmlformats.org/officeDocument/2006/relationships/customXml" Target="../ink/ink8504.xml"/><Relationship Id="rId13" Type="http://schemas.openxmlformats.org/officeDocument/2006/relationships/image" Target="../media/image885.png"/><Relationship Id="rId18" Type="http://schemas.openxmlformats.org/officeDocument/2006/relationships/customXml" Target="../ink/ink8435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443.xml"/><Relationship Id="rId50" Type="http://schemas.openxmlformats.org/officeDocument/2006/relationships/customXml" Target="../ink/ink8451.xml"/><Relationship Id="rId55" Type="http://schemas.openxmlformats.org/officeDocument/2006/relationships/image" Target="../media/image906.png"/><Relationship Id="rId76" Type="http://schemas.openxmlformats.org/officeDocument/2006/relationships/customXml" Target="../ink/ink8464.xml"/><Relationship Id="rId97" Type="http://schemas.openxmlformats.org/officeDocument/2006/relationships/image" Target="../media/image927.png"/><Relationship Id="rId104" Type="http://schemas.openxmlformats.org/officeDocument/2006/relationships/customXml" Target="../ink/ink8478.xml"/><Relationship Id="rId120" Type="http://schemas.openxmlformats.org/officeDocument/2006/relationships/customXml" Target="../ink/ink8486.xml"/><Relationship Id="rId125" Type="http://schemas.openxmlformats.org/officeDocument/2006/relationships/image" Target="../media/image942.png"/><Relationship Id="rId141" Type="http://schemas.openxmlformats.org/officeDocument/2006/relationships/image" Target="../media/image950.png"/><Relationship Id="rId146" Type="http://schemas.openxmlformats.org/officeDocument/2006/relationships/customXml" Target="../ink/ink8499.xml"/><Relationship Id="rId167" Type="http://schemas.openxmlformats.org/officeDocument/2006/relationships/image" Target="../media/image963.png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472.xml"/><Relationship Id="rId162" Type="http://schemas.openxmlformats.org/officeDocument/2006/relationships/customXml" Target="../ink/ink8507.xml"/><Relationship Id="rId2" Type="http://schemas.openxmlformats.org/officeDocument/2006/relationships/customXml" Target="../ink/ink8427.xml"/><Relationship Id="rId29" Type="http://schemas.openxmlformats.org/officeDocument/2006/relationships/image" Target="../media/image893.png"/><Relationship Id="rId24" Type="http://schemas.openxmlformats.org/officeDocument/2006/relationships/customXml" Target="../ink/ink8438.xml"/><Relationship Id="rId40" Type="http://schemas.openxmlformats.org/officeDocument/2006/relationships/customXml" Target="../ink/ink8446.xml"/><Relationship Id="rId45" Type="http://schemas.openxmlformats.org/officeDocument/2006/relationships/image" Target="../media/image901.png"/><Relationship Id="rId66" Type="http://schemas.openxmlformats.org/officeDocument/2006/relationships/customXml" Target="../ink/ink8459.xml"/><Relationship Id="rId87" Type="http://schemas.openxmlformats.org/officeDocument/2006/relationships/image" Target="../media/image922.png"/><Relationship Id="rId110" Type="http://schemas.openxmlformats.org/officeDocument/2006/relationships/customXml" Target="../ink/ink8481.xml"/><Relationship Id="rId115" Type="http://schemas.openxmlformats.org/officeDocument/2006/relationships/image" Target="../media/image938.png"/><Relationship Id="rId131" Type="http://schemas.openxmlformats.org/officeDocument/2006/relationships/image" Target="../media/image945.png"/><Relationship Id="rId136" Type="http://schemas.openxmlformats.org/officeDocument/2006/relationships/customXml" Target="../ink/ink8494.xml"/><Relationship Id="rId157" Type="http://schemas.openxmlformats.org/officeDocument/2006/relationships/image" Target="../media/image958.png"/><Relationship Id="rId61" Type="http://schemas.openxmlformats.org/officeDocument/2006/relationships/image" Target="../media/image909.png"/><Relationship Id="rId82" Type="http://schemas.openxmlformats.org/officeDocument/2006/relationships/customXml" Target="../ink/ink8467.xml"/><Relationship Id="rId152" Type="http://schemas.openxmlformats.org/officeDocument/2006/relationships/customXml" Target="../ink/ink8502.xml"/><Relationship Id="rId19" Type="http://schemas.openxmlformats.org/officeDocument/2006/relationships/image" Target="../media/image888.png"/><Relationship Id="rId14" Type="http://schemas.openxmlformats.org/officeDocument/2006/relationships/customXml" Target="../ink/ink8433.xml"/><Relationship Id="rId30" Type="http://schemas.openxmlformats.org/officeDocument/2006/relationships/customXml" Target="../ink/ink8441.xml"/><Relationship Id="rId35" Type="http://schemas.openxmlformats.org/officeDocument/2006/relationships/image" Target="../media/image896.png"/><Relationship Id="rId56" Type="http://schemas.openxmlformats.org/officeDocument/2006/relationships/customXml" Target="../ink/ink8454.xml"/><Relationship Id="rId77" Type="http://schemas.openxmlformats.org/officeDocument/2006/relationships/image" Target="../media/image917.png"/><Relationship Id="rId100" Type="http://schemas.openxmlformats.org/officeDocument/2006/relationships/customXml" Target="../ink/ink8476.xml"/><Relationship Id="rId105" Type="http://schemas.openxmlformats.org/officeDocument/2006/relationships/image" Target="../media/image931.png"/><Relationship Id="rId126" Type="http://schemas.openxmlformats.org/officeDocument/2006/relationships/customXml" Target="../ink/ink8489.xml"/><Relationship Id="rId147" Type="http://schemas.openxmlformats.org/officeDocument/2006/relationships/image" Target="../media/image953.png"/><Relationship Id="rId168" Type="http://schemas.openxmlformats.org/officeDocument/2006/relationships/customXml" Target="../ink/ink8510.xml"/><Relationship Id="rId8" Type="http://schemas.openxmlformats.org/officeDocument/2006/relationships/customXml" Target="../ink/ink8430.xml"/><Relationship Id="rId51" Type="http://schemas.openxmlformats.org/officeDocument/2006/relationships/image" Target="../media/image904.png"/><Relationship Id="rId72" Type="http://schemas.openxmlformats.org/officeDocument/2006/relationships/customXml" Target="../ink/ink8462.xml"/><Relationship Id="rId93" Type="http://schemas.openxmlformats.org/officeDocument/2006/relationships/image" Target="../media/image925.png"/><Relationship Id="rId98" Type="http://schemas.openxmlformats.org/officeDocument/2006/relationships/customXml" Target="../ink/ink8475.xml"/><Relationship Id="rId121" Type="http://schemas.openxmlformats.org/officeDocument/2006/relationships/image" Target="../media/image940.png"/><Relationship Id="rId142" Type="http://schemas.openxmlformats.org/officeDocument/2006/relationships/customXml" Target="../ink/ink8497.xml"/><Relationship Id="rId163" Type="http://schemas.openxmlformats.org/officeDocument/2006/relationships/image" Target="../media/image961.png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449.xml"/><Relationship Id="rId67" Type="http://schemas.openxmlformats.org/officeDocument/2006/relationships/image" Target="../media/image912.png"/><Relationship Id="rId116" Type="http://schemas.openxmlformats.org/officeDocument/2006/relationships/customXml" Target="../ink/ink8484.xml"/><Relationship Id="rId137" Type="http://schemas.openxmlformats.org/officeDocument/2006/relationships/image" Target="../media/image948.png"/><Relationship Id="rId158" Type="http://schemas.openxmlformats.org/officeDocument/2006/relationships/customXml" Target="../ink/ink8505.xml"/><Relationship Id="rId20" Type="http://schemas.openxmlformats.org/officeDocument/2006/relationships/customXml" Target="../ink/ink8436.xml"/><Relationship Id="rId41" Type="http://schemas.openxmlformats.org/officeDocument/2006/relationships/image" Target="../media/image899.png"/><Relationship Id="rId62" Type="http://schemas.openxmlformats.org/officeDocument/2006/relationships/customXml" Target="../ink/ink8457.xml"/><Relationship Id="rId83" Type="http://schemas.openxmlformats.org/officeDocument/2006/relationships/image" Target="../media/image920.png"/><Relationship Id="rId88" Type="http://schemas.openxmlformats.org/officeDocument/2006/relationships/customXml" Target="../ink/ink8470.xml"/><Relationship Id="rId111" Type="http://schemas.openxmlformats.org/officeDocument/2006/relationships/image" Target="../media/image934.png"/><Relationship Id="rId132" Type="http://schemas.openxmlformats.org/officeDocument/2006/relationships/customXml" Target="../ink/ink8492.xml"/><Relationship Id="rId153" Type="http://schemas.openxmlformats.org/officeDocument/2006/relationships/image" Target="../media/image956.png"/><Relationship Id="rId15" Type="http://schemas.openxmlformats.org/officeDocument/2006/relationships/image" Target="../media/image886.png"/><Relationship Id="rId36" Type="http://schemas.openxmlformats.org/officeDocument/2006/relationships/customXml" Target="../ink/ink8444.xml"/><Relationship Id="rId57" Type="http://schemas.openxmlformats.org/officeDocument/2006/relationships/image" Target="../media/image907.png"/><Relationship Id="rId106" Type="http://schemas.openxmlformats.org/officeDocument/2006/relationships/customXml" Target="../ink/ink8479.xml"/><Relationship Id="rId127" Type="http://schemas.openxmlformats.org/officeDocument/2006/relationships/image" Target="../media/image943.png"/><Relationship Id="rId10" Type="http://schemas.openxmlformats.org/officeDocument/2006/relationships/customXml" Target="../ink/ink8431.xml"/><Relationship Id="rId31" Type="http://schemas.openxmlformats.org/officeDocument/2006/relationships/image" Target="../media/image894.png"/><Relationship Id="rId52" Type="http://schemas.openxmlformats.org/officeDocument/2006/relationships/customXml" Target="../ink/ink8452.xml"/><Relationship Id="rId73" Type="http://schemas.openxmlformats.org/officeDocument/2006/relationships/image" Target="../media/image915.png"/><Relationship Id="rId78" Type="http://schemas.openxmlformats.org/officeDocument/2006/relationships/customXml" Target="../ink/ink8465.xml"/><Relationship Id="rId94" Type="http://schemas.openxmlformats.org/officeDocument/2006/relationships/customXml" Target="../ink/ink8473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122" Type="http://schemas.openxmlformats.org/officeDocument/2006/relationships/customXml" Target="../ink/ink8487.xml"/><Relationship Id="rId143" Type="http://schemas.openxmlformats.org/officeDocument/2006/relationships/image" Target="../media/image951.png"/><Relationship Id="rId148" Type="http://schemas.openxmlformats.org/officeDocument/2006/relationships/customXml" Target="../ink/ink8500.xml"/><Relationship Id="rId164" Type="http://schemas.openxmlformats.org/officeDocument/2006/relationships/customXml" Target="../ink/ink8508.xml"/><Relationship Id="rId169" Type="http://schemas.openxmlformats.org/officeDocument/2006/relationships/image" Target="../media/image964.png"/><Relationship Id="rId4" Type="http://schemas.openxmlformats.org/officeDocument/2006/relationships/customXml" Target="../ink/ink8428.xml"/><Relationship Id="rId9" Type="http://schemas.openxmlformats.org/officeDocument/2006/relationships/image" Target="../media/image883.png"/><Relationship Id="rId26" Type="http://schemas.openxmlformats.org/officeDocument/2006/relationships/customXml" Target="../ink/ink8439.xml"/><Relationship Id="rId47" Type="http://schemas.openxmlformats.org/officeDocument/2006/relationships/image" Target="../media/image902.png"/><Relationship Id="rId68" Type="http://schemas.openxmlformats.org/officeDocument/2006/relationships/customXml" Target="../ink/ink8460.xml"/><Relationship Id="rId89" Type="http://schemas.openxmlformats.org/officeDocument/2006/relationships/image" Target="../media/image923.png"/><Relationship Id="rId112" Type="http://schemas.openxmlformats.org/officeDocument/2006/relationships/customXml" Target="../ink/ink8482.xml"/><Relationship Id="rId133" Type="http://schemas.openxmlformats.org/officeDocument/2006/relationships/image" Target="../media/image946.png"/><Relationship Id="rId154" Type="http://schemas.openxmlformats.org/officeDocument/2006/relationships/customXml" Target="../ink/ink8503.xml"/><Relationship Id="rId16" Type="http://schemas.openxmlformats.org/officeDocument/2006/relationships/customXml" Target="../ink/ink8434.xml"/><Relationship Id="rId37" Type="http://schemas.openxmlformats.org/officeDocument/2006/relationships/image" Target="../media/image897.png"/><Relationship Id="rId58" Type="http://schemas.openxmlformats.org/officeDocument/2006/relationships/customXml" Target="../ink/ink8455.xml"/><Relationship Id="rId79" Type="http://schemas.openxmlformats.org/officeDocument/2006/relationships/image" Target="../media/image918.png"/><Relationship Id="rId102" Type="http://schemas.openxmlformats.org/officeDocument/2006/relationships/customXml" Target="../ink/ink8477.xml"/><Relationship Id="rId123" Type="http://schemas.openxmlformats.org/officeDocument/2006/relationships/image" Target="../media/image941.png"/><Relationship Id="rId144" Type="http://schemas.openxmlformats.org/officeDocument/2006/relationships/customXml" Target="../ink/ink8498.xml"/><Relationship Id="rId90" Type="http://schemas.openxmlformats.org/officeDocument/2006/relationships/customXml" Target="../ink/ink8471.xml"/><Relationship Id="rId165" Type="http://schemas.openxmlformats.org/officeDocument/2006/relationships/image" Target="../media/image962.png"/><Relationship Id="rId27" Type="http://schemas.openxmlformats.org/officeDocument/2006/relationships/image" Target="../media/image892.png"/><Relationship Id="rId48" Type="http://schemas.openxmlformats.org/officeDocument/2006/relationships/customXml" Target="../ink/ink8450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134" Type="http://schemas.openxmlformats.org/officeDocument/2006/relationships/customXml" Target="../ink/ink8493.xml"/><Relationship Id="rId80" Type="http://schemas.openxmlformats.org/officeDocument/2006/relationships/customXml" Target="../ink/ink8466.xml"/><Relationship Id="rId155" Type="http://schemas.openxmlformats.org/officeDocument/2006/relationships/image" Target="../media/image957.png"/><Relationship Id="rId17" Type="http://schemas.openxmlformats.org/officeDocument/2006/relationships/image" Target="../media/image887.png"/><Relationship Id="rId38" Type="http://schemas.openxmlformats.org/officeDocument/2006/relationships/customXml" Target="../ink/ink8445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24" Type="http://schemas.openxmlformats.org/officeDocument/2006/relationships/customXml" Target="../ink/ink8488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327.xml"/><Relationship Id="rId26" Type="http://schemas.openxmlformats.org/officeDocument/2006/relationships/customXml" Target="../ink/ink331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335.xml"/><Relationship Id="rId42" Type="http://schemas.openxmlformats.org/officeDocument/2006/relationships/customXml" Target="../ink/ink339.xml"/><Relationship Id="rId47" Type="http://schemas.openxmlformats.org/officeDocument/2006/relationships/image" Target="../media/image89.png"/><Relationship Id="rId7" Type="http://schemas.openxmlformats.org/officeDocument/2006/relationships/image" Target="../media/image69.png"/><Relationship Id="rId2" Type="http://schemas.openxmlformats.org/officeDocument/2006/relationships/customXml" Target="../ink/ink319.xml"/><Relationship Id="rId16" Type="http://schemas.openxmlformats.org/officeDocument/2006/relationships/customXml" Target="../ink/ink326.xml"/><Relationship Id="rId29" Type="http://schemas.openxmlformats.org/officeDocument/2006/relationships/image" Target="../media/image80.png"/><Relationship Id="rId11" Type="http://schemas.openxmlformats.org/officeDocument/2006/relationships/image" Target="../media/image71.png"/><Relationship Id="rId24" Type="http://schemas.openxmlformats.org/officeDocument/2006/relationships/customXml" Target="../ink/ink330.xml"/><Relationship Id="rId32" Type="http://schemas.openxmlformats.org/officeDocument/2006/relationships/customXml" Target="../ink/ink334.xml"/><Relationship Id="rId37" Type="http://schemas.openxmlformats.org/officeDocument/2006/relationships/image" Target="../media/image84.png"/><Relationship Id="rId40" Type="http://schemas.openxmlformats.org/officeDocument/2006/relationships/customXml" Target="../ink/ink338.xml"/><Relationship Id="rId45" Type="http://schemas.openxmlformats.org/officeDocument/2006/relationships/image" Target="../media/image88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32.xml"/><Relationship Id="rId36" Type="http://schemas.openxmlformats.org/officeDocument/2006/relationships/customXml" Target="../ink/ink336.xml"/><Relationship Id="rId49" Type="http://schemas.openxmlformats.org/officeDocument/2006/relationships/image" Target="../media/image90.png"/><Relationship Id="rId10" Type="http://schemas.openxmlformats.org/officeDocument/2006/relationships/customXml" Target="../ink/ink323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4" Type="http://schemas.openxmlformats.org/officeDocument/2006/relationships/customXml" Target="../ink/ink340.xml"/><Relationship Id="rId4" Type="http://schemas.openxmlformats.org/officeDocument/2006/relationships/customXml" Target="../ink/ink320.xml"/><Relationship Id="rId9" Type="http://schemas.openxmlformats.org/officeDocument/2006/relationships/image" Target="../media/image70.png"/><Relationship Id="rId14" Type="http://schemas.openxmlformats.org/officeDocument/2006/relationships/customXml" Target="../ink/ink325.xml"/><Relationship Id="rId22" Type="http://schemas.openxmlformats.org/officeDocument/2006/relationships/customXml" Target="../ink/ink329.xml"/><Relationship Id="rId27" Type="http://schemas.openxmlformats.org/officeDocument/2006/relationships/image" Target="../media/image79.png"/><Relationship Id="rId30" Type="http://schemas.openxmlformats.org/officeDocument/2006/relationships/customXml" Target="../ink/ink333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342.xml"/><Relationship Id="rId8" Type="http://schemas.openxmlformats.org/officeDocument/2006/relationships/customXml" Target="../ink/ink322.xml"/><Relationship Id="rId3" Type="http://schemas.openxmlformats.org/officeDocument/2006/relationships/image" Target="../media/image67.png"/><Relationship Id="rId12" Type="http://schemas.openxmlformats.org/officeDocument/2006/relationships/customXml" Target="../ink/ink324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37.xml"/><Relationship Id="rId46" Type="http://schemas.openxmlformats.org/officeDocument/2006/relationships/customXml" Target="../ink/ink341.xml"/><Relationship Id="rId20" Type="http://schemas.openxmlformats.org/officeDocument/2006/relationships/customXml" Target="../ink/ink328.xml"/><Relationship Id="rId41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7.xml"/><Relationship Id="rId4" Type="http://schemas.openxmlformats.org/officeDocument/2006/relationships/customXml" Target="../ink/ink4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351.xml"/><Relationship Id="rId26" Type="http://schemas.openxmlformats.org/officeDocument/2006/relationships/customXml" Target="../ink/ink355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359.xml"/><Relationship Id="rId42" Type="http://schemas.openxmlformats.org/officeDocument/2006/relationships/customXml" Target="../ink/ink363.xml"/><Relationship Id="rId47" Type="http://schemas.openxmlformats.org/officeDocument/2006/relationships/image" Target="../media/image89.png"/><Relationship Id="rId50" Type="http://schemas.openxmlformats.org/officeDocument/2006/relationships/customXml" Target="../ink/ink367.xml"/><Relationship Id="rId55" Type="http://schemas.openxmlformats.org/officeDocument/2006/relationships/image" Target="../media/image93.png"/><Relationship Id="rId7" Type="http://schemas.openxmlformats.org/officeDocument/2006/relationships/image" Target="../media/image69.png"/><Relationship Id="rId2" Type="http://schemas.openxmlformats.org/officeDocument/2006/relationships/customXml" Target="../ink/ink343.xml"/><Relationship Id="rId16" Type="http://schemas.openxmlformats.org/officeDocument/2006/relationships/customXml" Target="../ink/ink350.xml"/><Relationship Id="rId29" Type="http://schemas.openxmlformats.org/officeDocument/2006/relationships/image" Target="../media/image80.png"/><Relationship Id="rId11" Type="http://schemas.openxmlformats.org/officeDocument/2006/relationships/image" Target="../media/image71.png"/><Relationship Id="rId24" Type="http://schemas.openxmlformats.org/officeDocument/2006/relationships/customXml" Target="../ink/ink354.xml"/><Relationship Id="rId32" Type="http://schemas.openxmlformats.org/officeDocument/2006/relationships/customXml" Target="../ink/ink358.xml"/><Relationship Id="rId37" Type="http://schemas.openxmlformats.org/officeDocument/2006/relationships/image" Target="../media/image84.png"/><Relationship Id="rId40" Type="http://schemas.openxmlformats.org/officeDocument/2006/relationships/customXml" Target="../ink/ink362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" Type="http://schemas.openxmlformats.org/officeDocument/2006/relationships/image" Target="../media/image68.png"/><Relationship Id="rId10" Type="http://schemas.openxmlformats.org/officeDocument/2006/relationships/customXml" Target="../ink/ink347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4" Type="http://schemas.openxmlformats.org/officeDocument/2006/relationships/customXml" Target="../ink/ink364.xml"/><Relationship Id="rId52" Type="http://schemas.openxmlformats.org/officeDocument/2006/relationships/customXml" Target="../ink/ink368.xml"/><Relationship Id="rId4" Type="http://schemas.openxmlformats.org/officeDocument/2006/relationships/customXml" Target="../ink/ink344.xml"/><Relationship Id="rId9" Type="http://schemas.openxmlformats.org/officeDocument/2006/relationships/image" Target="../media/image70.png"/><Relationship Id="rId14" Type="http://schemas.openxmlformats.org/officeDocument/2006/relationships/customXml" Target="../ink/ink349.xml"/><Relationship Id="rId22" Type="http://schemas.openxmlformats.org/officeDocument/2006/relationships/customXml" Target="../ink/ink353.xml"/><Relationship Id="rId27" Type="http://schemas.openxmlformats.org/officeDocument/2006/relationships/image" Target="../media/image79.png"/><Relationship Id="rId30" Type="http://schemas.openxmlformats.org/officeDocument/2006/relationships/customXml" Target="../ink/ink357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366.xml"/><Relationship Id="rId8" Type="http://schemas.openxmlformats.org/officeDocument/2006/relationships/customXml" Target="../ink/ink346.xml"/><Relationship Id="rId51" Type="http://schemas.openxmlformats.org/officeDocument/2006/relationships/image" Target="../media/image91.png"/><Relationship Id="rId3" Type="http://schemas.openxmlformats.org/officeDocument/2006/relationships/image" Target="../media/image67.png"/><Relationship Id="rId12" Type="http://schemas.openxmlformats.org/officeDocument/2006/relationships/customXml" Target="../ink/ink348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61.xml"/><Relationship Id="rId46" Type="http://schemas.openxmlformats.org/officeDocument/2006/relationships/customXml" Target="../ink/ink365.xml"/><Relationship Id="rId20" Type="http://schemas.openxmlformats.org/officeDocument/2006/relationships/customXml" Target="../ink/ink352.xml"/><Relationship Id="rId41" Type="http://schemas.openxmlformats.org/officeDocument/2006/relationships/image" Target="../media/image86.png"/><Relationship Id="rId54" Type="http://schemas.openxmlformats.org/officeDocument/2006/relationships/customXml" Target="../ink/ink3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56.xml"/><Relationship Id="rId36" Type="http://schemas.openxmlformats.org/officeDocument/2006/relationships/customXml" Target="../ink/ink360.xml"/><Relationship Id="rId49" Type="http://schemas.openxmlformats.org/officeDocument/2006/relationships/image" Target="../media/image90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2.xml"/><Relationship Id="rId21" Type="http://schemas.openxmlformats.org/officeDocument/2006/relationships/image" Target="../media/image76.png"/><Relationship Id="rId42" Type="http://schemas.openxmlformats.org/officeDocument/2006/relationships/customXml" Target="../ink/ink390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403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370.xml"/><Relationship Id="rId16" Type="http://schemas.openxmlformats.org/officeDocument/2006/relationships/customXml" Target="../ink/ink377.xml"/><Relationship Id="rId29" Type="http://schemas.openxmlformats.org/officeDocument/2006/relationships/image" Target="../media/image80.png"/><Relationship Id="rId11" Type="http://schemas.openxmlformats.org/officeDocument/2006/relationships/image" Target="../media/image71.png"/><Relationship Id="rId24" Type="http://schemas.openxmlformats.org/officeDocument/2006/relationships/customXml" Target="../ink/ink381.xml"/><Relationship Id="rId32" Type="http://schemas.openxmlformats.org/officeDocument/2006/relationships/customXml" Target="../ink/ink385.xml"/><Relationship Id="rId37" Type="http://schemas.openxmlformats.org/officeDocument/2006/relationships/image" Target="../media/image84.png"/><Relationship Id="rId40" Type="http://schemas.openxmlformats.org/officeDocument/2006/relationships/customXml" Target="../ink/ink389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8" Type="http://schemas.openxmlformats.org/officeDocument/2006/relationships/customXml" Target="../ink/ink398.xml"/><Relationship Id="rId66" Type="http://schemas.openxmlformats.org/officeDocument/2006/relationships/customXml" Target="../ink/ink402.xml"/><Relationship Id="rId5" Type="http://schemas.openxmlformats.org/officeDocument/2006/relationships/image" Target="../media/image68.png"/><Relationship Id="rId61" Type="http://schemas.openxmlformats.org/officeDocument/2006/relationships/image" Target="../media/image96.png"/><Relationship Id="rId19" Type="http://schemas.openxmlformats.org/officeDocument/2006/relationships/image" Target="../media/image75.png"/><Relationship Id="rId14" Type="http://schemas.openxmlformats.org/officeDocument/2006/relationships/customXml" Target="../ink/ink376.xml"/><Relationship Id="rId22" Type="http://schemas.openxmlformats.org/officeDocument/2006/relationships/customXml" Target="../ink/ink380.xml"/><Relationship Id="rId27" Type="http://schemas.openxmlformats.org/officeDocument/2006/relationships/image" Target="../media/image79.png"/><Relationship Id="rId30" Type="http://schemas.openxmlformats.org/officeDocument/2006/relationships/customXml" Target="../ink/ink384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393.xml"/><Relationship Id="rId56" Type="http://schemas.openxmlformats.org/officeDocument/2006/relationships/customXml" Target="../ink/ink397.xml"/><Relationship Id="rId64" Type="http://schemas.openxmlformats.org/officeDocument/2006/relationships/customXml" Target="../ink/ink401.xml"/><Relationship Id="rId69" Type="http://schemas.openxmlformats.org/officeDocument/2006/relationships/image" Target="../media/image100.png"/><Relationship Id="rId8" Type="http://schemas.openxmlformats.org/officeDocument/2006/relationships/customXml" Target="../ink/ink373.xml"/><Relationship Id="rId51" Type="http://schemas.openxmlformats.org/officeDocument/2006/relationships/image" Target="../media/image91.png"/><Relationship Id="rId3" Type="http://schemas.openxmlformats.org/officeDocument/2006/relationships/image" Target="../media/image67.png"/><Relationship Id="rId12" Type="http://schemas.openxmlformats.org/officeDocument/2006/relationships/customXml" Target="../ink/ink375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88.xml"/><Relationship Id="rId46" Type="http://schemas.openxmlformats.org/officeDocument/2006/relationships/customXml" Target="../ink/ink392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379.xml"/><Relationship Id="rId41" Type="http://schemas.openxmlformats.org/officeDocument/2006/relationships/image" Target="../media/image86.png"/><Relationship Id="rId54" Type="http://schemas.openxmlformats.org/officeDocument/2006/relationships/customXml" Target="../ink/ink396.xml"/><Relationship Id="rId62" Type="http://schemas.openxmlformats.org/officeDocument/2006/relationships/customXml" Target="../ink/ink400.xml"/><Relationship Id="rId70" Type="http://schemas.openxmlformats.org/officeDocument/2006/relationships/customXml" Target="../ink/ink4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2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83.xml"/><Relationship Id="rId36" Type="http://schemas.openxmlformats.org/officeDocument/2006/relationships/customXml" Target="../ink/ink387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374.xml"/><Relationship Id="rId31" Type="http://schemas.openxmlformats.org/officeDocument/2006/relationships/image" Target="../media/image81.png"/><Relationship Id="rId44" Type="http://schemas.openxmlformats.org/officeDocument/2006/relationships/customXml" Target="../ink/ink391.xml"/><Relationship Id="rId52" Type="http://schemas.openxmlformats.org/officeDocument/2006/relationships/customXml" Target="../ink/ink395.xml"/><Relationship Id="rId60" Type="http://schemas.openxmlformats.org/officeDocument/2006/relationships/customXml" Target="../ink/ink399.xml"/><Relationship Id="rId65" Type="http://schemas.openxmlformats.org/officeDocument/2006/relationships/image" Target="../media/image98.png"/><Relationship Id="rId4" Type="http://schemas.openxmlformats.org/officeDocument/2006/relationships/customXml" Target="../ink/ink371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378.xml"/><Relationship Id="rId39" Type="http://schemas.openxmlformats.org/officeDocument/2006/relationships/image" Target="../media/image85.png"/><Relationship Id="rId34" Type="http://schemas.openxmlformats.org/officeDocument/2006/relationships/customXml" Target="../ink/ink386.xml"/><Relationship Id="rId50" Type="http://schemas.openxmlformats.org/officeDocument/2006/relationships/customXml" Target="../ink/ink394.xml"/><Relationship Id="rId55" Type="http://schemas.openxmlformats.org/officeDocument/2006/relationships/image" Target="../media/image93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7.xml"/><Relationship Id="rId21" Type="http://schemas.openxmlformats.org/officeDocument/2006/relationships/image" Target="../media/image76.png"/><Relationship Id="rId42" Type="http://schemas.openxmlformats.org/officeDocument/2006/relationships/customXml" Target="../ink/ink425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438.xml"/><Relationship Id="rId16" Type="http://schemas.openxmlformats.org/officeDocument/2006/relationships/customXml" Target="../ink/ink412.xml"/><Relationship Id="rId11" Type="http://schemas.openxmlformats.org/officeDocument/2006/relationships/image" Target="../media/image71.png"/><Relationship Id="rId24" Type="http://schemas.openxmlformats.org/officeDocument/2006/relationships/customXml" Target="../ink/ink416.xml"/><Relationship Id="rId32" Type="http://schemas.openxmlformats.org/officeDocument/2006/relationships/customXml" Target="../ink/ink420.xml"/><Relationship Id="rId37" Type="http://schemas.openxmlformats.org/officeDocument/2006/relationships/image" Target="../media/image84.png"/><Relationship Id="rId40" Type="http://schemas.openxmlformats.org/officeDocument/2006/relationships/customXml" Target="../ink/ink424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8" Type="http://schemas.openxmlformats.org/officeDocument/2006/relationships/customXml" Target="../ink/ink433.xml"/><Relationship Id="rId66" Type="http://schemas.openxmlformats.org/officeDocument/2006/relationships/customXml" Target="../ink/ink437.xml"/><Relationship Id="rId74" Type="http://schemas.openxmlformats.org/officeDocument/2006/relationships/customXml" Target="../ink/ink441.xml"/><Relationship Id="rId5" Type="http://schemas.openxmlformats.org/officeDocument/2006/relationships/image" Target="../media/image68.png"/><Relationship Id="rId61" Type="http://schemas.openxmlformats.org/officeDocument/2006/relationships/image" Target="../media/image96.png"/><Relationship Id="rId19" Type="http://schemas.openxmlformats.org/officeDocument/2006/relationships/image" Target="../media/image75.png"/><Relationship Id="rId14" Type="http://schemas.openxmlformats.org/officeDocument/2006/relationships/customXml" Target="../ink/ink411.xml"/><Relationship Id="rId22" Type="http://schemas.openxmlformats.org/officeDocument/2006/relationships/customXml" Target="../ink/ink415.xml"/><Relationship Id="rId27" Type="http://schemas.openxmlformats.org/officeDocument/2006/relationships/image" Target="../media/image79.png"/><Relationship Id="rId30" Type="http://schemas.openxmlformats.org/officeDocument/2006/relationships/customXml" Target="../ink/ink419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428.xml"/><Relationship Id="rId56" Type="http://schemas.openxmlformats.org/officeDocument/2006/relationships/customXml" Target="../ink/ink432.xml"/><Relationship Id="rId64" Type="http://schemas.openxmlformats.org/officeDocument/2006/relationships/customXml" Target="../ink/ink436.xml"/><Relationship Id="rId69" Type="http://schemas.openxmlformats.org/officeDocument/2006/relationships/image" Target="../media/image100.png"/><Relationship Id="rId77" Type="http://schemas.openxmlformats.org/officeDocument/2006/relationships/image" Target="../media/image104.png"/><Relationship Id="rId8" Type="http://schemas.openxmlformats.org/officeDocument/2006/relationships/customXml" Target="../ink/ink408.xml"/><Relationship Id="rId51" Type="http://schemas.openxmlformats.org/officeDocument/2006/relationships/image" Target="../media/image91.png"/><Relationship Id="rId72" Type="http://schemas.openxmlformats.org/officeDocument/2006/relationships/customXml" Target="../ink/ink440.xml"/><Relationship Id="rId3" Type="http://schemas.openxmlformats.org/officeDocument/2006/relationships/image" Target="../media/image67.png"/><Relationship Id="rId12" Type="http://schemas.openxmlformats.org/officeDocument/2006/relationships/customXml" Target="../ink/ink410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423.xml"/><Relationship Id="rId46" Type="http://schemas.openxmlformats.org/officeDocument/2006/relationships/customXml" Target="../ink/ink427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414.xml"/><Relationship Id="rId41" Type="http://schemas.openxmlformats.org/officeDocument/2006/relationships/image" Target="../media/image86.png"/><Relationship Id="rId54" Type="http://schemas.openxmlformats.org/officeDocument/2006/relationships/customXml" Target="../ink/ink431.xml"/><Relationship Id="rId62" Type="http://schemas.openxmlformats.org/officeDocument/2006/relationships/customXml" Target="../ink/ink435.xml"/><Relationship Id="rId70" Type="http://schemas.openxmlformats.org/officeDocument/2006/relationships/customXml" Target="../ink/ink439.xml"/><Relationship Id="rId75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7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418.xml"/><Relationship Id="rId36" Type="http://schemas.openxmlformats.org/officeDocument/2006/relationships/customXml" Target="../ink/ink422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409.xml"/><Relationship Id="rId31" Type="http://schemas.openxmlformats.org/officeDocument/2006/relationships/image" Target="../media/image81.png"/><Relationship Id="rId44" Type="http://schemas.openxmlformats.org/officeDocument/2006/relationships/customXml" Target="../ink/ink426.xml"/><Relationship Id="rId52" Type="http://schemas.openxmlformats.org/officeDocument/2006/relationships/customXml" Target="../ink/ink430.xml"/><Relationship Id="rId60" Type="http://schemas.openxmlformats.org/officeDocument/2006/relationships/customXml" Target="../ink/ink434.xml"/><Relationship Id="rId65" Type="http://schemas.openxmlformats.org/officeDocument/2006/relationships/image" Target="../media/image98.png"/><Relationship Id="rId73" Type="http://schemas.openxmlformats.org/officeDocument/2006/relationships/image" Target="../media/image102.png"/><Relationship Id="rId4" Type="http://schemas.openxmlformats.org/officeDocument/2006/relationships/customXml" Target="../ink/ink406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413.xml"/><Relationship Id="rId39" Type="http://schemas.openxmlformats.org/officeDocument/2006/relationships/image" Target="../media/image85.png"/><Relationship Id="rId34" Type="http://schemas.openxmlformats.org/officeDocument/2006/relationships/customXml" Target="../ink/ink421.xml"/><Relationship Id="rId50" Type="http://schemas.openxmlformats.org/officeDocument/2006/relationships/customXml" Target="../ink/ink429.xml"/><Relationship Id="rId55" Type="http://schemas.openxmlformats.org/officeDocument/2006/relationships/image" Target="../media/image93.png"/><Relationship Id="rId76" Type="http://schemas.openxmlformats.org/officeDocument/2006/relationships/customXml" Target="../ink/ink442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405.xml"/><Relationship Id="rId29" Type="http://schemas.openxmlformats.org/officeDocument/2006/relationships/image" Target="../media/image80.png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5.xml"/><Relationship Id="rId21" Type="http://schemas.openxmlformats.org/officeDocument/2006/relationships/image" Target="../media/image76.png"/><Relationship Id="rId42" Type="http://schemas.openxmlformats.org/officeDocument/2006/relationships/customXml" Target="../ink/ink463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476.xml"/><Relationship Id="rId16" Type="http://schemas.openxmlformats.org/officeDocument/2006/relationships/customXml" Target="../ink/ink450.xml"/><Relationship Id="rId11" Type="http://schemas.openxmlformats.org/officeDocument/2006/relationships/image" Target="../media/image71.png"/><Relationship Id="rId24" Type="http://schemas.openxmlformats.org/officeDocument/2006/relationships/customXml" Target="../ink/ink454.xml"/><Relationship Id="rId32" Type="http://schemas.openxmlformats.org/officeDocument/2006/relationships/customXml" Target="../ink/ink458.xml"/><Relationship Id="rId37" Type="http://schemas.openxmlformats.org/officeDocument/2006/relationships/image" Target="../media/image84.png"/><Relationship Id="rId40" Type="http://schemas.openxmlformats.org/officeDocument/2006/relationships/customXml" Target="../ink/ink462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8" Type="http://schemas.openxmlformats.org/officeDocument/2006/relationships/customXml" Target="../ink/ink471.xml"/><Relationship Id="rId66" Type="http://schemas.openxmlformats.org/officeDocument/2006/relationships/customXml" Target="../ink/ink475.xml"/><Relationship Id="rId74" Type="http://schemas.openxmlformats.org/officeDocument/2006/relationships/customXml" Target="../ink/ink479.xml"/><Relationship Id="rId79" Type="http://schemas.openxmlformats.org/officeDocument/2006/relationships/image" Target="../media/image105.png"/><Relationship Id="rId5" Type="http://schemas.openxmlformats.org/officeDocument/2006/relationships/image" Target="../media/image68.png"/><Relationship Id="rId61" Type="http://schemas.openxmlformats.org/officeDocument/2006/relationships/image" Target="../media/image96.png"/><Relationship Id="rId19" Type="http://schemas.openxmlformats.org/officeDocument/2006/relationships/image" Target="../media/image75.png"/><Relationship Id="rId14" Type="http://schemas.openxmlformats.org/officeDocument/2006/relationships/customXml" Target="../ink/ink449.xml"/><Relationship Id="rId22" Type="http://schemas.openxmlformats.org/officeDocument/2006/relationships/customXml" Target="../ink/ink453.xml"/><Relationship Id="rId27" Type="http://schemas.openxmlformats.org/officeDocument/2006/relationships/image" Target="../media/image79.png"/><Relationship Id="rId30" Type="http://schemas.openxmlformats.org/officeDocument/2006/relationships/customXml" Target="../ink/ink457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466.xml"/><Relationship Id="rId56" Type="http://schemas.openxmlformats.org/officeDocument/2006/relationships/customXml" Target="../ink/ink470.xml"/><Relationship Id="rId64" Type="http://schemas.openxmlformats.org/officeDocument/2006/relationships/customXml" Target="../ink/ink474.xml"/><Relationship Id="rId69" Type="http://schemas.openxmlformats.org/officeDocument/2006/relationships/image" Target="../media/image100.png"/><Relationship Id="rId77" Type="http://schemas.openxmlformats.org/officeDocument/2006/relationships/image" Target="../media/image104.png"/><Relationship Id="rId8" Type="http://schemas.openxmlformats.org/officeDocument/2006/relationships/customXml" Target="../ink/ink446.xml"/><Relationship Id="rId51" Type="http://schemas.openxmlformats.org/officeDocument/2006/relationships/image" Target="../media/image91.png"/><Relationship Id="rId72" Type="http://schemas.openxmlformats.org/officeDocument/2006/relationships/customXml" Target="../ink/ink478.xml"/><Relationship Id="rId3" Type="http://schemas.openxmlformats.org/officeDocument/2006/relationships/image" Target="../media/image67.png"/><Relationship Id="rId12" Type="http://schemas.openxmlformats.org/officeDocument/2006/relationships/customXml" Target="../ink/ink448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461.xml"/><Relationship Id="rId46" Type="http://schemas.openxmlformats.org/officeDocument/2006/relationships/customXml" Target="../ink/ink465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452.xml"/><Relationship Id="rId41" Type="http://schemas.openxmlformats.org/officeDocument/2006/relationships/image" Target="../media/image86.png"/><Relationship Id="rId54" Type="http://schemas.openxmlformats.org/officeDocument/2006/relationships/customXml" Target="../ink/ink469.xml"/><Relationship Id="rId62" Type="http://schemas.openxmlformats.org/officeDocument/2006/relationships/customXml" Target="../ink/ink473.xml"/><Relationship Id="rId70" Type="http://schemas.openxmlformats.org/officeDocument/2006/relationships/customXml" Target="../ink/ink477.xml"/><Relationship Id="rId75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5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456.xml"/><Relationship Id="rId36" Type="http://schemas.openxmlformats.org/officeDocument/2006/relationships/customXml" Target="../ink/ink460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447.xml"/><Relationship Id="rId31" Type="http://schemas.openxmlformats.org/officeDocument/2006/relationships/image" Target="../media/image81.png"/><Relationship Id="rId44" Type="http://schemas.openxmlformats.org/officeDocument/2006/relationships/customXml" Target="../ink/ink464.xml"/><Relationship Id="rId52" Type="http://schemas.openxmlformats.org/officeDocument/2006/relationships/customXml" Target="../ink/ink468.xml"/><Relationship Id="rId60" Type="http://schemas.openxmlformats.org/officeDocument/2006/relationships/customXml" Target="../ink/ink472.xml"/><Relationship Id="rId65" Type="http://schemas.openxmlformats.org/officeDocument/2006/relationships/image" Target="../media/image98.png"/><Relationship Id="rId73" Type="http://schemas.openxmlformats.org/officeDocument/2006/relationships/image" Target="../media/image102.png"/><Relationship Id="rId78" Type="http://schemas.openxmlformats.org/officeDocument/2006/relationships/customXml" Target="../ink/ink481.xml"/><Relationship Id="rId4" Type="http://schemas.openxmlformats.org/officeDocument/2006/relationships/customXml" Target="../ink/ink444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451.xml"/><Relationship Id="rId39" Type="http://schemas.openxmlformats.org/officeDocument/2006/relationships/image" Target="../media/image85.png"/><Relationship Id="rId34" Type="http://schemas.openxmlformats.org/officeDocument/2006/relationships/customXml" Target="../ink/ink459.xml"/><Relationship Id="rId50" Type="http://schemas.openxmlformats.org/officeDocument/2006/relationships/customXml" Target="../ink/ink467.xml"/><Relationship Id="rId55" Type="http://schemas.openxmlformats.org/officeDocument/2006/relationships/image" Target="../media/image93.png"/><Relationship Id="rId76" Type="http://schemas.openxmlformats.org/officeDocument/2006/relationships/customXml" Target="../ink/ink480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443.xml"/><Relationship Id="rId29" Type="http://schemas.openxmlformats.org/officeDocument/2006/relationships/image" Target="../media/image80.png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94.xml"/><Relationship Id="rId21" Type="http://schemas.openxmlformats.org/officeDocument/2006/relationships/image" Target="../media/image76.png"/><Relationship Id="rId42" Type="http://schemas.openxmlformats.org/officeDocument/2006/relationships/customXml" Target="../ink/ink502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515.xml"/><Relationship Id="rId84" Type="http://schemas.openxmlformats.org/officeDocument/2006/relationships/customXml" Target="../ink/ink523.xml"/><Relationship Id="rId16" Type="http://schemas.openxmlformats.org/officeDocument/2006/relationships/customXml" Target="../ink/ink489.xml"/><Relationship Id="rId11" Type="http://schemas.openxmlformats.org/officeDocument/2006/relationships/image" Target="../media/image71.png"/><Relationship Id="rId32" Type="http://schemas.openxmlformats.org/officeDocument/2006/relationships/customXml" Target="../ink/ink497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510.xml"/><Relationship Id="rId74" Type="http://schemas.openxmlformats.org/officeDocument/2006/relationships/customXml" Target="../ink/ink518.xml"/><Relationship Id="rId79" Type="http://schemas.openxmlformats.org/officeDocument/2006/relationships/image" Target="../media/image105.png"/><Relationship Id="rId5" Type="http://schemas.openxmlformats.org/officeDocument/2006/relationships/image" Target="../media/image68.png"/><Relationship Id="rId19" Type="http://schemas.openxmlformats.org/officeDocument/2006/relationships/image" Target="../media/image75.png"/><Relationship Id="rId14" Type="http://schemas.openxmlformats.org/officeDocument/2006/relationships/customXml" Target="../ink/ink488.xml"/><Relationship Id="rId22" Type="http://schemas.openxmlformats.org/officeDocument/2006/relationships/customXml" Target="../ink/ink492.xml"/><Relationship Id="rId27" Type="http://schemas.openxmlformats.org/officeDocument/2006/relationships/image" Target="../media/image79.png"/><Relationship Id="rId30" Type="http://schemas.openxmlformats.org/officeDocument/2006/relationships/customXml" Target="../ink/ink496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505.xml"/><Relationship Id="rId56" Type="http://schemas.openxmlformats.org/officeDocument/2006/relationships/customXml" Target="../ink/ink509.xml"/><Relationship Id="rId64" Type="http://schemas.openxmlformats.org/officeDocument/2006/relationships/customXml" Target="../ink/ink513.xml"/><Relationship Id="rId69" Type="http://schemas.openxmlformats.org/officeDocument/2006/relationships/image" Target="../media/image100.png"/><Relationship Id="rId77" Type="http://schemas.openxmlformats.org/officeDocument/2006/relationships/image" Target="../media/image104.png"/><Relationship Id="rId8" Type="http://schemas.openxmlformats.org/officeDocument/2006/relationships/customXml" Target="../ink/ink485.xml"/><Relationship Id="rId51" Type="http://schemas.openxmlformats.org/officeDocument/2006/relationships/image" Target="../media/image91.png"/><Relationship Id="rId72" Type="http://schemas.openxmlformats.org/officeDocument/2006/relationships/customXml" Target="../ink/ink517.xml"/><Relationship Id="rId80" Type="http://schemas.openxmlformats.org/officeDocument/2006/relationships/customXml" Target="../ink/ink521.xml"/><Relationship Id="rId85" Type="http://schemas.openxmlformats.org/officeDocument/2006/relationships/image" Target="../media/image108.png"/><Relationship Id="rId3" Type="http://schemas.openxmlformats.org/officeDocument/2006/relationships/image" Target="../media/image67.png"/><Relationship Id="rId12" Type="http://schemas.openxmlformats.org/officeDocument/2006/relationships/customXml" Target="../ink/ink487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500.xml"/><Relationship Id="rId46" Type="http://schemas.openxmlformats.org/officeDocument/2006/relationships/customXml" Target="../ink/ink504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491.xml"/><Relationship Id="rId41" Type="http://schemas.openxmlformats.org/officeDocument/2006/relationships/image" Target="../media/image86.png"/><Relationship Id="rId54" Type="http://schemas.openxmlformats.org/officeDocument/2006/relationships/customXml" Target="../ink/ink508.xml"/><Relationship Id="rId62" Type="http://schemas.openxmlformats.org/officeDocument/2006/relationships/customXml" Target="../ink/ink512.xml"/><Relationship Id="rId70" Type="http://schemas.openxmlformats.org/officeDocument/2006/relationships/customXml" Target="../ink/ink516.xml"/><Relationship Id="rId75" Type="http://schemas.openxmlformats.org/officeDocument/2006/relationships/image" Target="../media/image103.png"/><Relationship Id="rId83" Type="http://schemas.openxmlformats.org/officeDocument/2006/relationships/image" Target="../media/image1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4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495.xml"/><Relationship Id="rId36" Type="http://schemas.openxmlformats.org/officeDocument/2006/relationships/customXml" Target="../ink/ink499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486.xml"/><Relationship Id="rId31" Type="http://schemas.openxmlformats.org/officeDocument/2006/relationships/image" Target="../media/image81.png"/><Relationship Id="rId44" Type="http://schemas.openxmlformats.org/officeDocument/2006/relationships/customXml" Target="../ink/ink503.xml"/><Relationship Id="rId52" Type="http://schemas.openxmlformats.org/officeDocument/2006/relationships/customXml" Target="../ink/ink507.xml"/><Relationship Id="rId60" Type="http://schemas.openxmlformats.org/officeDocument/2006/relationships/customXml" Target="../ink/ink511.xml"/><Relationship Id="rId65" Type="http://schemas.openxmlformats.org/officeDocument/2006/relationships/image" Target="../media/image98.png"/><Relationship Id="rId73" Type="http://schemas.openxmlformats.org/officeDocument/2006/relationships/image" Target="../media/image102.png"/><Relationship Id="rId78" Type="http://schemas.openxmlformats.org/officeDocument/2006/relationships/customXml" Target="../ink/ink520.xml"/><Relationship Id="rId81" Type="http://schemas.openxmlformats.org/officeDocument/2006/relationships/image" Target="../media/image106.png"/><Relationship Id="rId86" Type="http://schemas.openxmlformats.org/officeDocument/2006/relationships/customXml" Target="../ink/ink524.xml"/><Relationship Id="rId4" Type="http://schemas.openxmlformats.org/officeDocument/2006/relationships/customXml" Target="../ink/ink483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490.xml"/><Relationship Id="rId39" Type="http://schemas.openxmlformats.org/officeDocument/2006/relationships/image" Target="../media/image85.png"/><Relationship Id="rId34" Type="http://schemas.openxmlformats.org/officeDocument/2006/relationships/customXml" Target="../ink/ink498.xml"/><Relationship Id="rId50" Type="http://schemas.openxmlformats.org/officeDocument/2006/relationships/customXml" Target="../ink/ink506.xml"/><Relationship Id="rId55" Type="http://schemas.openxmlformats.org/officeDocument/2006/relationships/image" Target="../media/image93.png"/><Relationship Id="rId76" Type="http://schemas.openxmlformats.org/officeDocument/2006/relationships/customXml" Target="../ink/ink519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482.xml"/><Relationship Id="rId29" Type="http://schemas.openxmlformats.org/officeDocument/2006/relationships/image" Target="../media/image80.png"/><Relationship Id="rId24" Type="http://schemas.openxmlformats.org/officeDocument/2006/relationships/customXml" Target="../ink/ink493.xml"/><Relationship Id="rId40" Type="http://schemas.openxmlformats.org/officeDocument/2006/relationships/customXml" Target="../ink/ink501.xml"/><Relationship Id="rId45" Type="http://schemas.openxmlformats.org/officeDocument/2006/relationships/image" Target="../media/image88.png"/><Relationship Id="rId66" Type="http://schemas.openxmlformats.org/officeDocument/2006/relationships/customXml" Target="../ink/ink514.xml"/><Relationship Id="rId87" Type="http://schemas.openxmlformats.org/officeDocument/2006/relationships/image" Target="../media/image109.png"/><Relationship Id="rId61" Type="http://schemas.openxmlformats.org/officeDocument/2006/relationships/image" Target="../media/image96.png"/><Relationship Id="rId82" Type="http://schemas.openxmlformats.org/officeDocument/2006/relationships/customXml" Target="../ink/ink522.xml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7.xml"/><Relationship Id="rId21" Type="http://schemas.openxmlformats.org/officeDocument/2006/relationships/image" Target="../media/image76.png"/><Relationship Id="rId42" Type="http://schemas.openxmlformats.org/officeDocument/2006/relationships/customXml" Target="../ink/ink545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558.xml"/><Relationship Id="rId84" Type="http://schemas.openxmlformats.org/officeDocument/2006/relationships/customXml" Target="../ink/ink566.xml"/><Relationship Id="rId89" Type="http://schemas.openxmlformats.org/officeDocument/2006/relationships/image" Target="../media/image109.png"/><Relationship Id="rId16" Type="http://schemas.openxmlformats.org/officeDocument/2006/relationships/customXml" Target="../ink/ink532.xml"/><Relationship Id="rId11" Type="http://schemas.openxmlformats.org/officeDocument/2006/relationships/image" Target="../media/image71.png"/><Relationship Id="rId32" Type="http://schemas.openxmlformats.org/officeDocument/2006/relationships/customXml" Target="../ink/ink540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553.xml"/><Relationship Id="rId74" Type="http://schemas.openxmlformats.org/officeDocument/2006/relationships/customXml" Target="../ink/ink561.xml"/><Relationship Id="rId79" Type="http://schemas.openxmlformats.org/officeDocument/2006/relationships/image" Target="../media/image104.png"/><Relationship Id="rId5" Type="http://schemas.openxmlformats.org/officeDocument/2006/relationships/image" Target="../media/image68.png"/><Relationship Id="rId14" Type="http://schemas.openxmlformats.org/officeDocument/2006/relationships/customXml" Target="../ink/ink531.xml"/><Relationship Id="rId22" Type="http://schemas.openxmlformats.org/officeDocument/2006/relationships/customXml" Target="../ink/ink535.xml"/><Relationship Id="rId27" Type="http://schemas.openxmlformats.org/officeDocument/2006/relationships/image" Target="../media/image79.png"/><Relationship Id="rId30" Type="http://schemas.openxmlformats.org/officeDocument/2006/relationships/customXml" Target="../ink/ink539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548.xml"/><Relationship Id="rId56" Type="http://schemas.openxmlformats.org/officeDocument/2006/relationships/customXml" Target="../ink/ink552.xml"/><Relationship Id="rId64" Type="http://schemas.openxmlformats.org/officeDocument/2006/relationships/customXml" Target="../ink/ink556.xml"/><Relationship Id="rId69" Type="http://schemas.openxmlformats.org/officeDocument/2006/relationships/image" Target="../media/image99.png"/><Relationship Id="rId77" Type="http://schemas.openxmlformats.org/officeDocument/2006/relationships/image" Target="../media/image103.png"/><Relationship Id="rId8" Type="http://schemas.openxmlformats.org/officeDocument/2006/relationships/customXml" Target="../ink/ink528.xml"/><Relationship Id="rId51" Type="http://schemas.openxmlformats.org/officeDocument/2006/relationships/image" Target="../media/image91.png"/><Relationship Id="rId72" Type="http://schemas.openxmlformats.org/officeDocument/2006/relationships/customXml" Target="../ink/ink560.xml"/><Relationship Id="rId80" Type="http://schemas.openxmlformats.org/officeDocument/2006/relationships/customXml" Target="../ink/ink564.xml"/><Relationship Id="rId85" Type="http://schemas.openxmlformats.org/officeDocument/2006/relationships/image" Target="../media/image107.png"/><Relationship Id="rId3" Type="http://schemas.openxmlformats.org/officeDocument/2006/relationships/image" Target="../media/image67.png"/><Relationship Id="rId12" Type="http://schemas.openxmlformats.org/officeDocument/2006/relationships/customXml" Target="../ink/ink530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543.xml"/><Relationship Id="rId46" Type="http://schemas.openxmlformats.org/officeDocument/2006/relationships/customXml" Target="../ink/ink547.xml"/><Relationship Id="rId59" Type="http://schemas.openxmlformats.org/officeDocument/2006/relationships/image" Target="../media/image94.png"/><Relationship Id="rId67" Type="http://schemas.openxmlformats.org/officeDocument/2006/relationships/image" Target="../media/image98.png"/><Relationship Id="rId20" Type="http://schemas.openxmlformats.org/officeDocument/2006/relationships/customXml" Target="../ink/ink534.xml"/><Relationship Id="rId41" Type="http://schemas.openxmlformats.org/officeDocument/2006/relationships/image" Target="../media/image86.png"/><Relationship Id="rId54" Type="http://schemas.openxmlformats.org/officeDocument/2006/relationships/customXml" Target="../ink/ink551.xml"/><Relationship Id="rId62" Type="http://schemas.openxmlformats.org/officeDocument/2006/relationships/customXml" Target="../ink/ink555.xml"/><Relationship Id="rId70" Type="http://schemas.openxmlformats.org/officeDocument/2006/relationships/customXml" Target="../ink/ink559.xml"/><Relationship Id="rId75" Type="http://schemas.openxmlformats.org/officeDocument/2006/relationships/image" Target="../media/image102.png"/><Relationship Id="rId83" Type="http://schemas.openxmlformats.org/officeDocument/2006/relationships/image" Target="../media/image106.png"/><Relationship Id="rId88" Type="http://schemas.openxmlformats.org/officeDocument/2006/relationships/customXml" Target="../ink/ink5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7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538.xml"/><Relationship Id="rId36" Type="http://schemas.openxmlformats.org/officeDocument/2006/relationships/customXml" Target="../ink/ink542.xml"/><Relationship Id="rId49" Type="http://schemas.openxmlformats.org/officeDocument/2006/relationships/image" Target="../media/image90.png"/><Relationship Id="rId57" Type="http://schemas.openxmlformats.org/officeDocument/2006/relationships/image" Target="../media/image110.png"/><Relationship Id="rId10" Type="http://schemas.openxmlformats.org/officeDocument/2006/relationships/customXml" Target="../ink/ink529.xml"/><Relationship Id="rId31" Type="http://schemas.openxmlformats.org/officeDocument/2006/relationships/image" Target="../media/image81.png"/><Relationship Id="rId44" Type="http://schemas.openxmlformats.org/officeDocument/2006/relationships/customXml" Target="../ink/ink546.xml"/><Relationship Id="rId52" Type="http://schemas.openxmlformats.org/officeDocument/2006/relationships/customXml" Target="../ink/ink550.xml"/><Relationship Id="rId60" Type="http://schemas.openxmlformats.org/officeDocument/2006/relationships/customXml" Target="../ink/ink554.xml"/><Relationship Id="rId65" Type="http://schemas.openxmlformats.org/officeDocument/2006/relationships/image" Target="../media/image97.png"/><Relationship Id="rId73" Type="http://schemas.openxmlformats.org/officeDocument/2006/relationships/image" Target="../media/image101.png"/><Relationship Id="rId78" Type="http://schemas.openxmlformats.org/officeDocument/2006/relationships/customXml" Target="../ink/ink563.xml"/><Relationship Id="rId81" Type="http://schemas.openxmlformats.org/officeDocument/2006/relationships/image" Target="../media/image105.png"/><Relationship Id="rId86" Type="http://schemas.openxmlformats.org/officeDocument/2006/relationships/customXml" Target="../ink/ink567.xml"/><Relationship Id="rId4" Type="http://schemas.openxmlformats.org/officeDocument/2006/relationships/customXml" Target="../ink/ink526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533.xml"/><Relationship Id="rId39" Type="http://schemas.openxmlformats.org/officeDocument/2006/relationships/image" Target="../media/image85.png"/><Relationship Id="rId34" Type="http://schemas.openxmlformats.org/officeDocument/2006/relationships/customXml" Target="../ink/ink541.xml"/><Relationship Id="rId50" Type="http://schemas.openxmlformats.org/officeDocument/2006/relationships/customXml" Target="../ink/ink549.xml"/><Relationship Id="rId55" Type="http://schemas.openxmlformats.org/officeDocument/2006/relationships/image" Target="../media/image93.png"/><Relationship Id="rId76" Type="http://schemas.openxmlformats.org/officeDocument/2006/relationships/customXml" Target="../ink/ink562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2" Type="http://schemas.openxmlformats.org/officeDocument/2006/relationships/customXml" Target="../ink/ink525.xml"/><Relationship Id="rId29" Type="http://schemas.openxmlformats.org/officeDocument/2006/relationships/image" Target="../media/image80.png"/><Relationship Id="rId24" Type="http://schemas.openxmlformats.org/officeDocument/2006/relationships/customXml" Target="../ink/ink536.xml"/><Relationship Id="rId40" Type="http://schemas.openxmlformats.org/officeDocument/2006/relationships/customXml" Target="../ink/ink544.xml"/><Relationship Id="rId45" Type="http://schemas.openxmlformats.org/officeDocument/2006/relationships/image" Target="../media/image88.png"/><Relationship Id="rId66" Type="http://schemas.openxmlformats.org/officeDocument/2006/relationships/customXml" Target="../ink/ink557.xml"/><Relationship Id="rId87" Type="http://schemas.openxmlformats.org/officeDocument/2006/relationships/image" Target="../media/image108.png"/><Relationship Id="rId61" Type="http://schemas.openxmlformats.org/officeDocument/2006/relationships/image" Target="../media/image95.png"/><Relationship Id="rId82" Type="http://schemas.openxmlformats.org/officeDocument/2006/relationships/customXml" Target="../ink/ink565.xml"/><Relationship Id="rId19" Type="http://schemas.openxmlformats.org/officeDocument/2006/relationships/image" Target="../media/image75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1.xml"/><Relationship Id="rId21" Type="http://schemas.openxmlformats.org/officeDocument/2006/relationships/image" Target="../media/image76.png"/><Relationship Id="rId42" Type="http://schemas.openxmlformats.org/officeDocument/2006/relationships/customXml" Target="../ink/ink589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602.xml"/><Relationship Id="rId84" Type="http://schemas.openxmlformats.org/officeDocument/2006/relationships/customXml" Target="../ink/ink610.xml"/><Relationship Id="rId89" Type="http://schemas.openxmlformats.org/officeDocument/2006/relationships/image" Target="../media/image109.png"/><Relationship Id="rId16" Type="http://schemas.openxmlformats.org/officeDocument/2006/relationships/customXml" Target="../ink/ink576.xml"/><Relationship Id="rId11" Type="http://schemas.openxmlformats.org/officeDocument/2006/relationships/image" Target="../media/image71.png"/><Relationship Id="rId32" Type="http://schemas.openxmlformats.org/officeDocument/2006/relationships/customXml" Target="../ink/ink584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597.xml"/><Relationship Id="rId74" Type="http://schemas.openxmlformats.org/officeDocument/2006/relationships/customXml" Target="../ink/ink605.xml"/><Relationship Id="rId79" Type="http://schemas.openxmlformats.org/officeDocument/2006/relationships/image" Target="../media/image104.png"/><Relationship Id="rId102" Type="http://schemas.openxmlformats.org/officeDocument/2006/relationships/customXml" Target="../ink/ink619.xml"/><Relationship Id="rId5" Type="http://schemas.openxmlformats.org/officeDocument/2006/relationships/image" Target="../media/image68.png"/><Relationship Id="rId90" Type="http://schemas.openxmlformats.org/officeDocument/2006/relationships/customXml" Target="../ink/ink613.xml"/><Relationship Id="rId95" Type="http://schemas.openxmlformats.org/officeDocument/2006/relationships/image" Target="../media/image113.png"/><Relationship Id="rId22" Type="http://schemas.openxmlformats.org/officeDocument/2006/relationships/customXml" Target="../ink/ink579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592.xml"/><Relationship Id="rId64" Type="http://schemas.openxmlformats.org/officeDocument/2006/relationships/customXml" Target="../ink/ink600.xml"/><Relationship Id="rId69" Type="http://schemas.openxmlformats.org/officeDocument/2006/relationships/image" Target="../media/image99.png"/><Relationship Id="rId80" Type="http://schemas.openxmlformats.org/officeDocument/2006/relationships/customXml" Target="../ink/ink608.xml"/><Relationship Id="rId85" Type="http://schemas.openxmlformats.org/officeDocument/2006/relationships/image" Target="../media/image107.png"/><Relationship Id="rId12" Type="http://schemas.openxmlformats.org/officeDocument/2006/relationships/customXml" Target="../ink/ink574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587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20" Type="http://schemas.openxmlformats.org/officeDocument/2006/relationships/customXml" Target="../ink/ink578.xml"/><Relationship Id="rId41" Type="http://schemas.openxmlformats.org/officeDocument/2006/relationships/image" Target="../media/image86.png"/><Relationship Id="rId54" Type="http://schemas.openxmlformats.org/officeDocument/2006/relationships/customXml" Target="../ink/ink595.xml"/><Relationship Id="rId62" Type="http://schemas.openxmlformats.org/officeDocument/2006/relationships/customXml" Target="../ink/ink599.xml"/><Relationship Id="rId70" Type="http://schemas.openxmlformats.org/officeDocument/2006/relationships/customXml" Target="../ink/ink603.xml"/><Relationship Id="rId75" Type="http://schemas.openxmlformats.org/officeDocument/2006/relationships/image" Target="../media/image102.png"/><Relationship Id="rId83" Type="http://schemas.openxmlformats.org/officeDocument/2006/relationships/image" Target="../media/image106.png"/><Relationship Id="rId88" Type="http://schemas.openxmlformats.org/officeDocument/2006/relationships/customXml" Target="../ink/ink612.xml"/><Relationship Id="rId91" Type="http://schemas.openxmlformats.org/officeDocument/2006/relationships/image" Target="../media/image111.png"/><Relationship Id="rId96" Type="http://schemas.openxmlformats.org/officeDocument/2006/relationships/customXml" Target="../ink/ink6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1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582.xml"/><Relationship Id="rId36" Type="http://schemas.openxmlformats.org/officeDocument/2006/relationships/customXml" Target="../ink/ink586.xml"/><Relationship Id="rId49" Type="http://schemas.openxmlformats.org/officeDocument/2006/relationships/image" Target="../media/image90.png"/><Relationship Id="rId57" Type="http://schemas.openxmlformats.org/officeDocument/2006/relationships/image" Target="../media/image110.png"/><Relationship Id="rId10" Type="http://schemas.openxmlformats.org/officeDocument/2006/relationships/customXml" Target="../ink/ink573.xml"/><Relationship Id="rId31" Type="http://schemas.openxmlformats.org/officeDocument/2006/relationships/image" Target="../media/image81.png"/><Relationship Id="rId44" Type="http://schemas.openxmlformats.org/officeDocument/2006/relationships/customXml" Target="../ink/ink590.xml"/><Relationship Id="rId52" Type="http://schemas.openxmlformats.org/officeDocument/2006/relationships/customXml" Target="../ink/ink594.xml"/><Relationship Id="rId60" Type="http://schemas.openxmlformats.org/officeDocument/2006/relationships/customXml" Target="../ink/ink598.xml"/><Relationship Id="rId65" Type="http://schemas.openxmlformats.org/officeDocument/2006/relationships/image" Target="../media/image97.png"/><Relationship Id="rId73" Type="http://schemas.openxmlformats.org/officeDocument/2006/relationships/image" Target="../media/image101.png"/><Relationship Id="rId78" Type="http://schemas.openxmlformats.org/officeDocument/2006/relationships/customXml" Target="../ink/ink607.xml"/><Relationship Id="rId81" Type="http://schemas.openxmlformats.org/officeDocument/2006/relationships/image" Target="../media/image105.png"/><Relationship Id="rId86" Type="http://schemas.openxmlformats.org/officeDocument/2006/relationships/customXml" Target="../ink/ink611.xml"/><Relationship Id="rId94" Type="http://schemas.openxmlformats.org/officeDocument/2006/relationships/customXml" Target="../ink/ink615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4" Type="http://schemas.openxmlformats.org/officeDocument/2006/relationships/customXml" Target="../ink/ink570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577.xml"/><Relationship Id="rId39" Type="http://schemas.openxmlformats.org/officeDocument/2006/relationships/image" Target="../media/image85.png"/><Relationship Id="rId34" Type="http://schemas.openxmlformats.org/officeDocument/2006/relationships/customXml" Target="../ink/ink585.xml"/><Relationship Id="rId50" Type="http://schemas.openxmlformats.org/officeDocument/2006/relationships/customXml" Target="../ink/ink593.xml"/><Relationship Id="rId55" Type="http://schemas.openxmlformats.org/officeDocument/2006/relationships/image" Target="../media/image93.png"/><Relationship Id="rId76" Type="http://schemas.openxmlformats.org/officeDocument/2006/relationships/customXml" Target="../ink/ink606.xml"/><Relationship Id="rId97" Type="http://schemas.openxmlformats.org/officeDocument/2006/relationships/image" Target="../media/image114.png"/><Relationship Id="rId104" Type="http://schemas.openxmlformats.org/officeDocument/2006/relationships/customXml" Target="../ink/ink620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614.xml"/><Relationship Id="rId2" Type="http://schemas.openxmlformats.org/officeDocument/2006/relationships/customXml" Target="../ink/ink569.xml"/><Relationship Id="rId29" Type="http://schemas.openxmlformats.org/officeDocument/2006/relationships/image" Target="../media/image80.png"/><Relationship Id="rId24" Type="http://schemas.openxmlformats.org/officeDocument/2006/relationships/customXml" Target="../ink/ink580.xml"/><Relationship Id="rId40" Type="http://schemas.openxmlformats.org/officeDocument/2006/relationships/customXml" Target="../ink/ink588.xml"/><Relationship Id="rId45" Type="http://schemas.openxmlformats.org/officeDocument/2006/relationships/image" Target="../media/image88.png"/><Relationship Id="rId66" Type="http://schemas.openxmlformats.org/officeDocument/2006/relationships/customXml" Target="../ink/ink601.xml"/><Relationship Id="rId87" Type="http://schemas.openxmlformats.org/officeDocument/2006/relationships/image" Target="../media/image108.png"/><Relationship Id="rId61" Type="http://schemas.openxmlformats.org/officeDocument/2006/relationships/image" Target="../media/image95.png"/><Relationship Id="rId82" Type="http://schemas.openxmlformats.org/officeDocument/2006/relationships/customXml" Target="../ink/ink609.xml"/><Relationship Id="rId19" Type="http://schemas.openxmlformats.org/officeDocument/2006/relationships/image" Target="../media/image75.png"/><Relationship Id="rId14" Type="http://schemas.openxmlformats.org/officeDocument/2006/relationships/customXml" Target="../ink/ink575.xml"/><Relationship Id="rId30" Type="http://schemas.openxmlformats.org/officeDocument/2006/relationships/customXml" Target="../ink/ink583.xml"/><Relationship Id="rId35" Type="http://schemas.openxmlformats.org/officeDocument/2006/relationships/image" Target="../media/image83.png"/><Relationship Id="rId56" Type="http://schemas.openxmlformats.org/officeDocument/2006/relationships/customXml" Target="../ink/ink596.xml"/><Relationship Id="rId77" Type="http://schemas.openxmlformats.org/officeDocument/2006/relationships/image" Target="../media/image103.png"/><Relationship Id="rId100" Type="http://schemas.openxmlformats.org/officeDocument/2006/relationships/customXml" Target="../ink/ink618.xml"/><Relationship Id="rId105" Type="http://schemas.openxmlformats.org/officeDocument/2006/relationships/image" Target="../media/image118.png"/><Relationship Id="rId8" Type="http://schemas.openxmlformats.org/officeDocument/2006/relationships/customXml" Target="../ink/ink572.xml"/><Relationship Id="rId51" Type="http://schemas.openxmlformats.org/officeDocument/2006/relationships/image" Target="../media/image91.png"/><Relationship Id="rId72" Type="http://schemas.openxmlformats.org/officeDocument/2006/relationships/customXml" Target="../ink/ink604.xml"/><Relationship Id="rId93" Type="http://schemas.openxmlformats.org/officeDocument/2006/relationships/image" Target="../media/image112.png"/><Relationship Id="rId98" Type="http://schemas.openxmlformats.org/officeDocument/2006/relationships/customXml" Target="../ink/ink617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591.xml"/><Relationship Id="rId67" Type="http://schemas.openxmlformats.org/officeDocument/2006/relationships/image" Target="../media/image98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3.xml"/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641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654.xml"/><Relationship Id="rId84" Type="http://schemas.openxmlformats.org/officeDocument/2006/relationships/customXml" Target="../ink/ink662.xml"/><Relationship Id="rId89" Type="http://schemas.openxmlformats.org/officeDocument/2006/relationships/image" Target="../media/image109.png"/><Relationship Id="rId112" Type="http://schemas.openxmlformats.org/officeDocument/2006/relationships/customXml" Target="../ink/ink676.xml"/><Relationship Id="rId16" Type="http://schemas.openxmlformats.org/officeDocument/2006/relationships/customXml" Target="../ink/ink628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636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649.xml"/><Relationship Id="rId74" Type="http://schemas.openxmlformats.org/officeDocument/2006/relationships/customXml" Target="../ink/ink657.xml"/><Relationship Id="rId79" Type="http://schemas.openxmlformats.org/officeDocument/2006/relationships/image" Target="../media/image104.png"/><Relationship Id="rId102" Type="http://schemas.openxmlformats.org/officeDocument/2006/relationships/customXml" Target="../ink/ink671.xml"/><Relationship Id="rId5" Type="http://schemas.openxmlformats.org/officeDocument/2006/relationships/image" Target="../media/image68.png"/><Relationship Id="rId90" Type="http://schemas.openxmlformats.org/officeDocument/2006/relationships/customXml" Target="../ink/ink665.xml"/><Relationship Id="rId95" Type="http://schemas.openxmlformats.org/officeDocument/2006/relationships/image" Target="../media/image113.png"/><Relationship Id="rId22" Type="http://schemas.openxmlformats.org/officeDocument/2006/relationships/customXml" Target="../ink/ink631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644.xml"/><Relationship Id="rId64" Type="http://schemas.openxmlformats.org/officeDocument/2006/relationships/customXml" Target="../ink/ink652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679.xml"/><Relationship Id="rId80" Type="http://schemas.openxmlformats.org/officeDocument/2006/relationships/customXml" Target="../ink/ink660.xml"/><Relationship Id="rId85" Type="http://schemas.openxmlformats.org/officeDocument/2006/relationships/image" Target="../media/image107.png"/><Relationship Id="rId12" Type="http://schemas.openxmlformats.org/officeDocument/2006/relationships/customXml" Target="../ink/ink626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639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674.xml"/><Relationship Id="rId54" Type="http://schemas.openxmlformats.org/officeDocument/2006/relationships/customXml" Target="../ink/ink647.xml"/><Relationship Id="rId70" Type="http://schemas.openxmlformats.org/officeDocument/2006/relationships/customXml" Target="../ink/ink655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6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3.xml"/><Relationship Id="rId23" Type="http://schemas.openxmlformats.org/officeDocument/2006/relationships/image" Target="../media/image77.png"/><Relationship Id="rId28" Type="http://schemas.openxmlformats.org/officeDocument/2006/relationships/customXml" Target="../ink/ink634.xml"/><Relationship Id="rId49" Type="http://schemas.openxmlformats.org/officeDocument/2006/relationships/image" Target="../media/image90.png"/><Relationship Id="rId114" Type="http://schemas.openxmlformats.org/officeDocument/2006/relationships/customXml" Target="../ink/ink677.xml"/><Relationship Id="rId119" Type="http://schemas.openxmlformats.org/officeDocument/2006/relationships/image" Target="../media/image125.png"/><Relationship Id="rId44" Type="http://schemas.openxmlformats.org/officeDocument/2006/relationships/customXml" Target="../ink/ink642.xml"/><Relationship Id="rId60" Type="http://schemas.openxmlformats.org/officeDocument/2006/relationships/customXml" Target="../ink/ink650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663.xml"/><Relationship Id="rId4" Type="http://schemas.openxmlformats.org/officeDocument/2006/relationships/customXml" Target="../ink/ink622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629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637.xml"/><Relationship Id="rId50" Type="http://schemas.openxmlformats.org/officeDocument/2006/relationships/customXml" Target="../ink/ink645.xml"/><Relationship Id="rId55" Type="http://schemas.openxmlformats.org/officeDocument/2006/relationships/image" Target="../media/image93.png"/><Relationship Id="rId76" Type="http://schemas.openxmlformats.org/officeDocument/2006/relationships/customXml" Target="../ink/ink658.xml"/><Relationship Id="rId97" Type="http://schemas.openxmlformats.org/officeDocument/2006/relationships/image" Target="../media/image114.png"/><Relationship Id="rId104" Type="http://schemas.openxmlformats.org/officeDocument/2006/relationships/customXml" Target="../ink/ink672.xml"/><Relationship Id="rId120" Type="http://schemas.openxmlformats.org/officeDocument/2006/relationships/customXml" Target="../ink/ink680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666.xml"/><Relationship Id="rId2" Type="http://schemas.openxmlformats.org/officeDocument/2006/relationships/customXml" Target="../ink/ink621.xml"/><Relationship Id="rId29" Type="http://schemas.openxmlformats.org/officeDocument/2006/relationships/image" Target="../media/image80.png"/><Relationship Id="rId24" Type="http://schemas.openxmlformats.org/officeDocument/2006/relationships/customXml" Target="../ink/ink632.xml"/><Relationship Id="rId40" Type="http://schemas.openxmlformats.org/officeDocument/2006/relationships/customXml" Target="../ink/ink640.xml"/><Relationship Id="rId45" Type="http://schemas.openxmlformats.org/officeDocument/2006/relationships/image" Target="../media/image88.png"/><Relationship Id="rId66" Type="http://schemas.openxmlformats.org/officeDocument/2006/relationships/customXml" Target="../ink/ink653.xml"/><Relationship Id="rId87" Type="http://schemas.openxmlformats.org/officeDocument/2006/relationships/image" Target="../media/image108.png"/><Relationship Id="rId110" Type="http://schemas.openxmlformats.org/officeDocument/2006/relationships/customXml" Target="../ink/ink675.xml"/><Relationship Id="rId115" Type="http://schemas.openxmlformats.org/officeDocument/2006/relationships/image" Target="../media/image123.png"/><Relationship Id="rId61" Type="http://schemas.openxmlformats.org/officeDocument/2006/relationships/image" Target="../media/image95.png"/><Relationship Id="rId82" Type="http://schemas.openxmlformats.org/officeDocument/2006/relationships/customXml" Target="../ink/ink661.xml"/><Relationship Id="rId19" Type="http://schemas.openxmlformats.org/officeDocument/2006/relationships/image" Target="../media/image75.png"/><Relationship Id="rId14" Type="http://schemas.openxmlformats.org/officeDocument/2006/relationships/customXml" Target="../ink/ink627.xml"/><Relationship Id="rId30" Type="http://schemas.openxmlformats.org/officeDocument/2006/relationships/customXml" Target="../ink/ink635.xml"/><Relationship Id="rId35" Type="http://schemas.openxmlformats.org/officeDocument/2006/relationships/image" Target="../media/image83.png"/><Relationship Id="rId56" Type="http://schemas.openxmlformats.org/officeDocument/2006/relationships/customXml" Target="../ink/ink648.xml"/><Relationship Id="rId77" Type="http://schemas.openxmlformats.org/officeDocument/2006/relationships/image" Target="../media/image103.png"/><Relationship Id="rId100" Type="http://schemas.openxmlformats.org/officeDocument/2006/relationships/customXml" Target="../ink/ink670.xml"/><Relationship Id="rId105" Type="http://schemas.openxmlformats.org/officeDocument/2006/relationships/image" Target="../media/image118.png"/><Relationship Id="rId8" Type="http://schemas.openxmlformats.org/officeDocument/2006/relationships/customXml" Target="../ink/ink624.xml"/><Relationship Id="rId51" Type="http://schemas.openxmlformats.org/officeDocument/2006/relationships/image" Target="../media/image91.png"/><Relationship Id="rId72" Type="http://schemas.openxmlformats.org/officeDocument/2006/relationships/customXml" Target="../ink/ink656.xml"/><Relationship Id="rId93" Type="http://schemas.openxmlformats.org/officeDocument/2006/relationships/image" Target="../media/image112.png"/><Relationship Id="rId98" Type="http://schemas.openxmlformats.org/officeDocument/2006/relationships/customXml" Target="../ink/ink669.xml"/><Relationship Id="rId121" Type="http://schemas.openxmlformats.org/officeDocument/2006/relationships/image" Target="../media/image126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643.xml"/><Relationship Id="rId67" Type="http://schemas.openxmlformats.org/officeDocument/2006/relationships/image" Target="../media/image98.png"/><Relationship Id="rId116" Type="http://schemas.openxmlformats.org/officeDocument/2006/relationships/customXml" Target="../ink/ink678.xml"/><Relationship Id="rId20" Type="http://schemas.openxmlformats.org/officeDocument/2006/relationships/customXml" Target="../ink/ink630.xml"/><Relationship Id="rId41" Type="http://schemas.openxmlformats.org/officeDocument/2006/relationships/image" Target="../media/image86.png"/><Relationship Id="rId62" Type="http://schemas.openxmlformats.org/officeDocument/2006/relationships/customXml" Target="../ink/ink651.xml"/><Relationship Id="rId83" Type="http://schemas.openxmlformats.org/officeDocument/2006/relationships/image" Target="../media/image106.png"/><Relationship Id="rId88" Type="http://schemas.openxmlformats.org/officeDocument/2006/relationships/customXml" Target="../ink/ink664.xml"/><Relationship Id="rId111" Type="http://schemas.openxmlformats.org/officeDocument/2006/relationships/image" Target="../media/image121.png"/><Relationship Id="rId15" Type="http://schemas.openxmlformats.org/officeDocument/2006/relationships/image" Target="../media/image73.png"/><Relationship Id="rId36" Type="http://schemas.openxmlformats.org/officeDocument/2006/relationships/customXml" Target="../ink/ink638.xml"/><Relationship Id="rId57" Type="http://schemas.openxmlformats.org/officeDocument/2006/relationships/image" Target="../media/image110.png"/><Relationship Id="rId106" Type="http://schemas.openxmlformats.org/officeDocument/2006/relationships/customXml" Target="../ink/ink673.xml"/><Relationship Id="rId10" Type="http://schemas.openxmlformats.org/officeDocument/2006/relationships/customXml" Target="../ink/ink625.xml"/><Relationship Id="rId31" Type="http://schemas.openxmlformats.org/officeDocument/2006/relationships/image" Target="../media/image81.png"/><Relationship Id="rId52" Type="http://schemas.openxmlformats.org/officeDocument/2006/relationships/customXml" Target="../ink/ink646.xml"/><Relationship Id="rId73" Type="http://schemas.openxmlformats.org/officeDocument/2006/relationships/image" Target="../media/image101.png"/><Relationship Id="rId78" Type="http://schemas.openxmlformats.org/officeDocument/2006/relationships/customXml" Target="../ink/ink659.xml"/><Relationship Id="rId94" Type="http://schemas.openxmlformats.org/officeDocument/2006/relationships/customXml" Target="../ink/ink667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701.xml"/><Relationship Id="rId63" Type="http://schemas.openxmlformats.org/officeDocument/2006/relationships/image" Target="../media/image96.png"/><Relationship Id="rId84" Type="http://schemas.openxmlformats.org/officeDocument/2006/relationships/customXml" Target="../ink/ink722.xml"/><Relationship Id="rId138" Type="http://schemas.openxmlformats.org/officeDocument/2006/relationships/customXml" Target="../ink/ink749.xml"/><Relationship Id="rId16" Type="http://schemas.openxmlformats.org/officeDocument/2006/relationships/customXml" Target="../ink/ink688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696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709.xml"/><Relationship Id="rId74" Type="http://schemas.openxmlformats.org/officeDocument/2006/relationships/customXml" Target="../ink/ink717.xml"/><Relationship Id="rId79" Type="http://schemas.openxmlformats.org/officeDocument/2006/relationships/image" Target="../media/image104.png"/><Relationship Id="rId102" Type="http://schemas.openxmlformats.org/officeDocument/2006/relationships/customXml" Target="../ink/ink731.xml"/><Relationship Id="rId123" Type="http://schemas.openxmlformats.org/officeDocument/2006/relationships/image" Target="../media/image127.png"/><Relationship Id="rId128" Type="http://schemas.openxmlformats.org/officeDocument/2006/relationships/customXml" Target="../ink/ink744.xml"/><Relationship Id="rId5" Type="http://schemas.openxmlformats.org/officeDocument/2006/relationships/image" Target="../media/image68.png"/><Relationship Id="rId90" Type="http://schemas.openxmlformats.org/officeDocument/2006/relationships/customXml" Target="../ink/ink725.xml"/><Relationship Id="rId95" Type="http://schemas.openxmlformats.org/officeDocument/2006/relationships/image" Target="../media/image113.png"/><Relationship Id="rId22" Type="http://schemas.openxmlformats.org/officeDocument/2006/relationships/customXml" Target="../ink/ink691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704.xml"/><Relationship Id="rId64" Type="http://schemas.openxmlformats.org/officeDocument/2006/relationships/customXml" Target="../ink/ink712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739.xml"/><Relationship Id="rId134" Type="http://schemas.openxmlformats.org/officeDocument/2006/relationships/customXml" Target="../ink/ink747.xml"/><Relationship Id="rId139" Type="http://schemas.openxmlformats.org/officeDocument/2006/relationships/image" Target="../media/image135.png"/><Relationship Id="rId80" Type="http://schemas.openxmlformats.org/officeDocument/2006/relationships/customXml" Target="../ink/ink720.xml"/><Relationship Id="rId85" Type="http://schemas.openxmlformats.org/officeDocument/2006/relationships/image" Target="../media/image107.png"/><Relationship Id="rId12" Type="http://schemas.openxmlformats.org/officeDocument/2006/relationships/customXml" Target="../ink/ink686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699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734.xml"/><Relationship Id="rId124" Type="http://schemas.openxmlformats.org/officeDocument/2006/relationships/customXml" Target="../ink/ink742.xml"/><Relationship Id="rId129" Type="http://schemas.openxmlformats.org/officeDocument/2006/relationships/image" Target="../media/image130.png"/><Relationship Id="rId54" Type="http://schemas.openxmlformats.org/officeDocument/2006/relationships/customXml" Target="../ink/ink707.xml"/><Relationship Id="rId70" Type="http://schemas.openxmlformats.org/officeDocument/2006/relationships/customXml" Target="../ink/ink715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7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3.xml"/><Relationship Id="rId23" Type="http://schemas.openxmlformats.org/officeDocument/2006/relationships/image" Target="../media/image77.png"/><Relationship Id="rId28" Type="http://schemas.openxmlformats.org/officeDocument/2006/relationships/customXml" Target="../ink/ink694.xml"/><Relationship Id="rId49" Type="http://schemas.openxmlformats.org/officeDocument/2006/relationships/image" Target="../media/image90.png"/><Relationship Id="rId114" Type="http://schemas.openxmlformats.org/officeDocument/2006/relationships/customXml" Target="../ink/ink737.xml"/><Relationship Id="rId119" Type="http://schemas.openxmlformats.org/officeDocument/2006/relationships/image" Target="../media/image125.png"/><Relationship Id="rId44" Type="http://schemas.openxmlformats.org/officeDocument/2006/relationships/customXml" Target="../ink/ink702.xml"/><Relationship Id="rId60" Type="http://schemas.openxmlformats.org/officeDocument/2006/relationships/customXml" Target="../ink/ink710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723.xml"/><Relationship Id="rId130" Type="http://schemas.openxmlformats.org/officeDocument/2006/relationships/customXml" Target="../ink/ink745.xml"/><Relationship Id="rId135" Type="http://schemas.openxmlformats.org/officeDocument/2006/relationships/image" Target="../media/image133.png"/><Relationship Id="rId13" Type="http://schemas.openxmlformats.org/officeDocument/2006/relationships/image" Target="../media/image72.png"/><Relationship Id="rId18" Type="http://schemas.openxmlformats.org/officeDocument/2006/relationships/customXml" Target="../ink/ink689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697.xml"/><Relationship Id="rId50" Type="http://schemas.openxmlformats.org/officeDocument/2006/relationships/customXml" Target="../ink/ink705.xml"/><Relationship Id="rId55" Type="http://schemas.openxmlformats.org/officeDocument/2006/relationships/image" Target="../media/image93.png"/><Relationship Id="rId76" Type="http://schemas.openxmlformats.org/officeDocument/2006/relationships/customXml" Target="../ink/ink718.xml"/><Relationship Id="rId97" Type="http://schemas.openxmlformats.org/officeDocument/2006/relationships/image" Target="../media/image114.png"/><Relationship Id="rId104" Type="http://schemas.openxmlformats.org/officeDocument/2006/relationships/customXml" Target="../ink/ink732.xml"/><Relationship Id="rId120" Type="http://schemas.openxmlformats.org/officeDocument/2006/relationships/customXml" Target="../ink/ink740.xml"/><Relationship Id="rId125" Type="http://schemas.openxmlformats.org/officeDocument/2006/relationships/image" Target="../media/image128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726.xml"/><Relationship Id="rId2" Type="http://schemas.openxmlformats.org/officeDocument/2006/relationships/customXml" Target="../ink/ink681.xml"/><Relationship Id="rId29" Type="http://schemas.openxmlformats.org/officeDocument/2006/relationships/image" Target="../media/image80.png"/><Relationship Id="rId24" Type="http://schemas.openxmlformats.org/officeDocument/2006/relationships/customXml" Target="../ink/ink692.xml"/><Relationship Id="rId40" Type="http://schemas.openxmlformats.org/officeDocument/2006/relationships/customXml" Target="../ink/ink700.xml"/><Relationship Id="rId45" Type="http://schemas.openxmlformats.org/officeDocument/2006/relationships/image" Target="../media/image88.png"/><Relationship Id="rId66" Type="http://schemas.openxmlformats.org/officeDocument/2006/relationships/customXml" Target="../ink/ink713.xml"/><Relationship Id="rId87" Type="http://schemas.openxmlformats.org/officeDocument/2006/relationships/image" Target="../media/image108.png"/><Relationship Id="rId110" Type="http://schemas.openxmlformats.org/officeDocument/2006/relationships/customXml" Target="../ink/ink735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748.xml"/><Relationship Id="rId61" Type="http://schemas.openxmlformats.org/officeDocument/2006/relationships/image" Target="../media/image95.png"/><Relationship Id="rId82" Type="http://schemas.openxmlformats.org/officeDocument/2006/relationships/customXml" Target="../ink/ink721.xml"/><Relationship Id="rId19" Type="http://schemas.openxmlformats.org/officeDocument/2006/relationships/image" Target="../media/image75.png"/><Relationship Id="rId14" Type="http://schemas.openxmlformats.org/officeDocument/2006/relationships/customXml" Target="../ink/ink687.xml"/><Relationship Id="rId30" Type="http://schemas.openxmlformats.org/officeDocument/2006/relationships/customXml" Target="../ink/ink695.xml"/><Relationship Id="rId35" Type="http://schemas.openxmlformats.org/officeDocument/2006/relationships/image" Target="../media/image83.png"/><Relationship Id="rId56" Type="http://schemas.openxmlformats.org/officeDocument/2006/relationships/customXml" Target="../ink/ink708.xml"/><Relationship Id="rId77" Type="http://schemas.openxmlformats.org/officeDocument/2006/relationships/image" Target="../media/image103.png"/><Relationship Id="rId100" Type="http://schemas.openxmlformats.org/officeDocument/2006/relationships/customXml" Target="../ink/ink730.xml"/><Relationship Id="rId105" Type="http://schemas.openxmlformats.org/officeDocument/2006/relationships/image" Target="../media/image118.png"/><Relationship Id="rId126" Type="http://schemas.openxmlformats.org/officeDocument/2006/relationships/customXml" Target="../ink/ink743.xml"/><Relationship Id="rId8" Type="http://schemas.openxmlformats.org/officeDocument/2006/relationships/customXml" Target="../ink/ink684.xml"/><Relationship Id="rId51" Type="http://schemas.openxmlformats.org/officeDocument/2006/relationships/image" Target="../media/image91.png"/><Relationship Id="rId72" Type="http://schemas.openxmlformats.org/officeDocument/2006/relationships/customXml" Target="../ink/ink716.xml"/><Relationship Id="rId93" Type="http://schemas.openxmlformats.org/officeDocument/2006/relationships/image" Target="../media/image112.png"/><Relationship Id="rId98" Type="http://schemas.openxmlformats.org/officeDocument/2006/relationships/customXml" Target="../ink/ink729.xml"/><Relationship Id="rId121" Type="http://schemas.openxmlformats.org/officeDocument/2006/relationships/image" Target="../media/image126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703.xml"/><Relationship Id="rId67" Type="http://schemas.openxmlformats.org/officeDocument/2006/relationships/image" Target="../media/image98.png"/><Relationship Id="rId116" Type="http://schemas.openxmlformats.org/officeDocument/2006/relationships/customXml" Target="../ink/ink738.xml"/><Relationship Id="rId137" Type="http://schemas.openxmlformats.org/officeDocument/2006/relationships/image" Target="../media/image134.png"/><Relationship Id="rId20" Type="http://schemas.openxmlformats.org/officeDocument/2006/relationships/customXml" Target="../ink/ink690.xml"/><Relationship Id="rId41" Type="http://schemas.openxmlformats.org/officeDocument/2006/relationships/image" Target="../media/image86.png"/><Relationship Id="rId62" Type="http://schemas.openxmlformats.org/officeDocument/2006/relationships/customXml" Target="../ink/ink711.xml"/><Relationship Id="rId83" Type="http://schemas.openxmlformats.org/officeDocument/2006/relationships/image" Target="../media/image106.png"/><Relationship Id="rId88" Type="http://schemas.openxmlformats.org/officeDocument/2006/relationships/customXml" Target="../ink/ink724.xml"/><Relationship Id="rId111" Type="http://schemas.openxmlformats.org/officeDocument/2006/relationships/image" Target="../media/image121.png"/><Relationship Id="rId132" Type="http://schemas.openxmlformats.org/officeDocument/2006/relationships/customXml" Target="../ink/ink746.xml"/><Relationship Id="rId15" Type="http://schemas.openxmlformats.org/officeDocument/2006/relationships/image" Target="../media/image73.png"/><Relationship Id="rId36" Type="http://schemas.openxmlformats.org/officeDocument/2006/relationships/customXml" Target="../ink/ink698.xml"/><Relationship Id="rId57" Type="http://schemas.openxmlformats.org/officeDocument/2006/relationships/image" Target="../media/image110.png"/><Relationship Id="rId106" Type="http://schemas.openxmlformats.org/officeDocument/2006/relationships/customXml" Target="../ink/ink733.xml"/><Relationship Id="rId127" Type="http://schemas.openxmlformats.org/officeDocument/2006/relationships/image" Target="../media/image129.png"/><Relationship Id="rId10" Type="http://schemas.openxmlformats.org/officeDocument/2006/relationships/customXml" Target="../ink/ink685.xml"/><Relationship Id="rId31" Type="http://schemas.openxmlformats.org/officeDocument/2006/relationships/image" Target="../media/image81.png"/><Relationship Id="rId52" Type="http://schemas.openxmlformats.org/officeDocument/2006/relationships/customXml" Target="../ink/ink706.xml"/><Relationship Id="rId73" Type="http://schemas.openxmlformats.org/officeDocument/2006/relationships/image" Target="../media/image101.png"/><Relationship Id="rId78" Type="http://schemas.openxmlformats.org/officeDocument/2006/relationships/customXml" Target="../ink/ink719.xml"/><Relationship Id="rId94" Type="http://schemas.openxmlformats.org/officeDocument/2006/relationships/customXml" Target="../ink/ink727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741.xml"/><Relationship Id="rId4" Type="http://schemas.openxmlformats.org/officeDocument/2006/relationships/customXml" Target="../ink/ink682.xml"/><Relationship Id="rId9" Type="http://schemas.openxmlformats.org/officeDocument/2006/relationships/image" Target="../media/image70.png"/><Relationship Id="rId26" Type="http://schemas.openxmlformats.org/officeDocument/2006/relationships/customXml" Target="../ink/ink693.xml"/><Relationship Id="rId47" Type="http://schemas.openxmlformats.org/officeDocument/2006/relationships/image" Target="../media/image89.png"/><Relationship Id="rId68" Type="http://schemas.openxmlformats.org/officeDocument/2006/relationships/customXml" Target="../ink/ink714.xml"/><Relationship Id="rId89" Type="http://schemas.openxmlformats.org/officeDocument/2006/relationships/image" Target="../media/image109.png"/><Relationship Id="rId112" Type="http://schemas.openxmlformats.org/officeDocument/2006/relationships/customXml" Target="../ink/ink736.xml"/><Relationship Id="rId133" Type="http://schemas.openxmlformats.org/officeDocument/2006/relationships/image" Target="../media/image132.png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770.xml"/><Relationship Id="rId63" Type="http://schemas.openxmlformats.org/officeDocument/2006/relationships/image" Target="../media/image96.png"/><Relationship Id="rId84" Type="http://schemas.openxmlformats.org/officeDocument/2006/relationships/customXml" Target="../ink/ink791.xml"/><Relationship Id="rId138" Type="http://schemas.openxmlformats.org/officeDocument/2006/relationships/customXml" Target="../ink/ink818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765.xml"/><Relationship Id="rId53" Type="http://schemas.openxmlformats.org/officeDocument/2006/relationships/image" Target="../media/image92.png"/><Relationship Id="rId74" Type="http://schemas.openxmlformats.org/officeDocument/2006/relationships/customXml" Target="../ink/ink786.xml"/><Relationship Id="rId128" Type="http://schemas.openxmlformats.org/officeDocument/2006/relationships/customXml" Target="../ink/ink813.xml"/><Relationship Id="rId5" Type="http://schemas.openxmlformats.org/officeDocument/2006/relationships/image" Target="../media/image68.png"/><Relationship Id="rId90" Type="http://schemas.openxmlformats.org/officeDocument/2006/relationships/customXml" Target="../ink/ink794.xml"/><Relationship Id="rId95" Type="http://schemas.openxmlformats.org/officeDocument/2006/relationships/image" Target="../media/image113.png"/><Relationship Id="rId22" Type="http://schemas.openxmlformats.org/officeDocument/2006/relationships/customXml" Target="../ink/ink760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773.xml"/><Relationship Id="rId64" Type="http://schemas.openxmlformats.org/officeDocument/2006/relationships/customXml" Target="../ink/ink781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808.xml"/><Relationship Id="rId134" Type="http://schemas.openxmlformats.org/officeDocument/2006/relationships/customXml" Target="../ink/ink816.xml"/><Relationship Id="rId139" Type="http://schemas.openxmlformats.org/officeDocument/2006/relationships/image" Target="../media/image135.png"/><Relationship Id="rId80" Type="http://schemas.openxmlformats.org/officeDocument/2006/relationships/customXml" Target="../ink/ink789.xml"/><Relationship Id="rId85" Type="http://schemas.openxmlformats.org/officeDocument/2006/relationships/image" Target="../media/image107.png"/><Relationship Id="rId12" Type="http://schemas.openxmlformats.org/officeDocument/2006/relationships/customXml" Target="../ink/ink755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768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803.xml"/><Relationship Id="rId124" Type="http://schemas.openxmlformats.org/officeDocument/2006/relationships/customXml" Target="../ink/ink811.xml"/><Relationship Id="rId129" Type="http://schemas.openxmlformats.org/officeDocument/2006/relationships/image" Target="../media/image130.png"/><Relationship Id="rId54" Type="http://schemas.openxmlformats.org/officeDocument/2006/relationships/customXml" Target="../ink/ink776.xml"/><Relationship Id="rId70" Type="http://schemas.openxmlformats.org/officeDocument/2006/relationships/customXml" Target="../ink/ink784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797.xml"/><Relationship Id="rId140" Type="http://schemas.openxmlformats.org/officeDocument/2006/relationships/customXml" Target="../ink/ink819.xml"/><Relationship Id="rId145" Type="http://schemas.openxmlformats.org/officeDocument/2006/relationships/image" Target="../media/image1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2.xml"/><Relationship Id="rId23" Type="http://schemas.openxmlformats.org/officeDocument/2006/relationships/image" Target="../media/image77.png"/><Relationship Id="rId28" Type="http://schemas.openxmlformats.org/officeDocument/2006/relationships/customXml" Target="../ink/ink763.xml"/><Relationship Id="rId49" Type="http://schemas.openxmlformats.org/officeDocument/2006/relationships/image" Target="../media/image90.png"/><Relationship Id="rId114" Type="http://schemas.openxmlformats.org/officeDocument/2006/relationships/customXml" Target="../ink/ink806.xml"/><Relationship Id="rId119" Type="http://schemas.openxmlformats.org/officeDocument/2006/relationships/image" Target="../media/image125.png"/><Relationship Id="rId44" Type="http://schemas.openxmlformats.org/officeDocument/2006/relationships/customXml" Target="../ink/ink771.xml"/><Relationship Id="rId60" Type="http://schemas.openxmlformats.org/officeDocument/2006/relationships/customXml" Target="../ink/ink779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792.xml"/><Relationship Id="rId130" Type="http://schemas.openxmlformats.org/officeDocument/2006/relationships/customXml" Target="../ink/ink814.xml"/><Relationship Id="rId135" Type="http://schemas.openxmlformats.org/officeDocument/2006/relationships/image" Target="../media/image133.png"/><Relationship Id="rId13" Type="http://schemas.openxmlformats.org/officeDocument/2006/relationships/image" Target="../media/image72.png"/><Relationship Id="rId18" Type="http://schemas.openxmlformats.org/officeDocument/2006/relationships/customXml" Target="../ink/ink758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766.xml"/><Relationship Id="rId50" Type="http://schemas.openxmlformats.org/officeDocument/2006/relationships/customXml" Target="../ink/ink774.xml"/><Relationship Id="rId55" Type="http://schemas.openxmlformats.org/officeDocument/2006/relationships/image" Target="../media/image93.png"/><Relationship Id="rId76" Type="http://schemas.openxmlformats.org/officeDocument/2006/relationships/customXml" Target="../ink/ink787.xml"/><Relationship Id="rId97" Type="http://schemas.openxmlformats.org/officeDocument/2006/relationships/image" Target="../media/image114.png"/><Relationship Id="rId104" Type="http://schemas.openxmlformats.org/officeDocument/2006/relationships/customXml" Target="../ink/ink801.xml"/><Relationship Id="rId120" Type="http://schemas.openxmlformats.org/officeDocument/2006/relationships/customXml" Target="../ink/ink809.xml"/><Relationship Id="rId125" Type="http://schemas.openxmlformats.org/officeDocument/2006/relationships/image" Target="../media/image128.png"/><Relationship Id="rId141" Type="http://schemas.openxmlformats.org/officeDocument/2006/relationships/image" Target="../media/image136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795.xml"/><Relationship Id="rId2" Type="http://schemas.openxmlformats.org/officeDocument/2006/relationships/customXml" Target="../ink/ink750.xml"/><Relationship Id="rId29" Type="http://schemas.openxmlformats.org/officeDocument/2006/relationships/image" Target="../media/image80.png"/><Relationship Id="rId24" Type="http://schemas.openxmlformats.org/officeDocument/2006/relationships/customXml" Target="../ink/ink761.xml"/><Relationship Id="rId40" Type="http://schemas.openxmlformats.org/officeDocument/2006/relationships/customXml" Target="../ink/ink769.xml"/><Relationship Id="rId45" Type="http://schemas.openxmlformats.org/officeDocument/2006/relationships/image" Target="../media/image88.png"/><Relationship Id="rId66" Type="http://schemas.openxmlformats.org/officeDocument/2006/relationships/customXml" Target="../ink/ink782.xml"/><Relationship Id="rId87" Type="http://schemas.openxmlformats.org/officeDocument/2006/relationships/image" Target="../media/image108.png"/><Relationship Id="rId110" Type="http://schemas.openxmlformats.org/officeDocument/2006/relationships/customXml" Target="../ink/ink804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817.xml"/><Relationship Id="rId61" Type="http://schemas.openxmlformats.org/officeDocument/2006/relationships/image" Target="../media/image95.png"/><Relationship Id="rId82" Type="http://schemas.openxmlformats.org/officeDocument/2006/relationships/customXml" Target="../ink/ink790.xml"/><Relationship Id="rId19" Type="http://schemas.openxmlformats.org/officeDocument/2006/relationships/image" Target="../media/image75.png"/><Relationship Id="rId14" Type="http://schemas.openxmlformats.org/officeDocument/2006/relationships/customXml" Target="../ink/ink756.xml"/><Relationship Id="rId30" Type="http://schemas.openxmlformats.org/officeDocument/2006/relationships/customXml" Target="../ink/ink764.xml"/><Relationship Id="rId35" Type="http://schemas.openxmlformats.org/officeDocument/2006/relationships/image" Target="../media/image83.png"/><Relationship Id="rId56" Type="http://schemas.openxmlformats.org/officeDocument/2006/relationships/customXml" Target="../ink/ink777.xml"/><Relationship Id="rId77" Type="http://schemas.openxmlformats.org/officeDocument/2006/relationships/image" Target="../media/image103.png"/><Relationship Id="rId100" Type="http://schemas.openxmlformats.org/officeDocument/2006/relationships/customXml" Target="../ink/ink799.xml"/><Relationship Id="rId105" Type="http://schemas.openxmlformats.org/officeDocument/2006/relationships/image" Target="../media/image118.png"/><Relationship Id="rId126" Type="http://schemas.openxmlformats.org/officeDocument/2006/relationships/customXml" Target="../ink/ink812.xml"/><Relationship Id="rId8" Type="http://schemas.openxmlformats.org/officeDocument/2006/relationships/customXml" Target="../ink/ink753.xml"/><Relationship Id="rId51" Type="http://schemas.openxmlformats.org/officeDocument/2006/relationships/image" Target="../media/image91.png"/><Relationship Id="rId72" Type="http://schemas.openxmlformats.org/officeDocument/2006/relationships/customXml" Target="../ink/ink785.xml"/><Relationship Id="rId93" Type="http://schemas.openxmlformats.org/officeDocument/2006/relationships/image" Target="../media/image112.png"/><Relationship Id="rId98" Type="http://schemas.openxmlformats.org/officeDocument/2006/relationships/customXml" Target="../ink/ink798.xml"/><Relationship Id="rId121" Type="http://schemas.openxmlformats.org/officeDocument/2006/relationships/image" Target="../media/image126.png"/><Relationship Id="rId142" Type="http://schemas.openxmlformats.org/officeDocument/2006/relationships/customXml" Target="../ink/ink820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772.xml"/><Relationship Id="rId67" Type="http://schemas.openxmlformats.org/officeDocument/2006/relationships/image" Target="../media/image98.png"/><Relationship Id="rId116" Type="http://schemas.openxmlformats.org/officeDocument/2006/relationships/customXml" Target="../ink/ink807.xml"/><Relationship Id="rId137" Type="http://schemas.openxmlformats.org/officeDocument/2006/relationships/image" Target="../media/image134.png"/><Relationship Id="rId20" Type="http://schemas.openxmlformats.org/officeDocument/2006/relationships/customXml" Target="../ink/ink759.xml"/><Relationship Id="rId41" Type="http://schemas.openxmlformats.org/officeDocument/2006/relationships/image" Target="../media/image86.png"/><Relationship Id="rId62" Type="http://schemas.openxmlformats.org/officeDocument/2006/relationships/customXml" Target="../ink/ink780.xml"/><Relationship Id="rId83" Type="http://schemas.openxmlformats.org/officeDocument/2006/relationships/image" Target="../media/image106.png"/><Relationship Id="rId88" Type="http://schemas.openxmlformats.org/officeDocument/2006/relationships/customXml" Target="../ink/ink793.xml"/><Relationship Id="rId111" Type="http://schemas.openxmlformats.org/officeDocument/2006/relationships/image" Target="../media/image121.png"/><Relationship Id="rId132" Type="http://schemas.openxmlformats.org/officeDocument/2006/relationships/customXml" Target="../ink/ink815.xml"/><Relationship Id="rId15" Type="http://schemas.openxmlformats.org/officeDocument/2006/relationships/image" Target="../media/image73.png"/><Relationship Id="rId36" Type="http://schemas.openxmlformats.org/officeDocument/2006/relationships/customXml" Target="../ink/ink767.xml"/><Relationship Id="rId57" Type="http://schemas.openxmlformats.org/officeDocument/2006/relationships/image" Target="../media/image110.png"/><Relationship Id="rId106" Type="http://schemas.openxmlformats.org/officeDocument/2006/relationships/customXml" Target="../ink/ink802.xml"/><Relationship Id="rId127" Type="http://schemas.openxmlformats.org/officeDocument/2006/relationships/image" Target="../media/image129.png"/><Relationship Id="rId10" Type="http://schemas.openxmlformats.org/officeDocument/2006/relationships/customXml" Target="../ink/ink754.xml"/><Relationship Id="rId31" Type="http://schemas.openxmlformats.org/officeDocument/2006/relationships/image" Target="../media/image81.png"/><Relationship Id="rId52" Type="http://schemas.openxmlformats.org/officeDocument/2006/relationships/customXml" Target="../ink/ink775.xml"/><Relationship Id="rId73" Type="http://schemas.openxmlformats.org/officeDocument/2006/relationships/image" Target="../media/image101.png"/><Relationship Id="rId78" Type="http://schemas.openxmlformats.org/officeDocument/2006/relationships/customXml" Target="../ink/ink788.xml"/><Relationship Id="rId94" Type="http://schemas.openxmlformats.org/officeDocument/2006/relationships/customXml" Target="../ink/ink796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810.xml"/><Relationship Id="rId143" Type="http://schemas.openxmlformats.org/officeDocument/2006/relationships/image" Target="../media/image137.png"/><Relationship Id="rId4" Type="http://schemas.openxmlformats.org/officeDocument/2006/relationships/customXml" Target="../ink/ink751.xml"/><Relationship Id="rId9" Type="http://schemas.openxmlformats.org/officeDocument/2006/relationships/image" Target="../media/image70.png"/><Relationship Id="rId26" Type="http://schemas.openxmlformats.org/officeDocument/2006/relationships/customXml" Target="../ink/ink762.xml"/><Relationship Id="rId47" Type="http://schemas.openxmlformats.org/officeDocument/2006/relationships/image" Target="../media/image89.png"/><Relationship Id="rId68" Type="http://schemas.openxmlformats.org/officeDocument/2006/relationships/customXml" Target="../ink/ink783.xml"/><Relationship Id="rId89" Type="http://schemas.openxmlformats.org/officeDocument/2006/relationships/image" Target="../media/image109.png"/><Relationship Id="rId112" Type="http://schemas.openxmlformats.org/officeDocument/2006/relationships/customXml" Target="../ink/ink805.xml"/><Relationship Id="rId133" Type="http://schemas.openxmlformats.org/officeDocument/2006/relationships/image" Target="../media/image132.png"/><Relationship Id="rId16" Type="http://schemas.openxmlformats.org/officeDocument/2006/relationships/customXml" Target="../ink/ink757.xml"/><Relationship Id="rId37" Type="http://schemas.openxmlformats.org/officeDocument/2006/relationships/image" Target="../media/image84.png"/><Relationship Id="rId58" Type="http://schemas.openxmlformats.org/officeDocument/2006/relationships/customXml" Target="../ink/ink778.xml"/><Relationship Id="rId79" Type="http://schemas.openxmlformats.org/officeDocument/2006/relationships/image" Target="../media/image104.png"/><Relationship Id="rId102" Type="http://schemas.openxmlformats.org/officeDocument/2006/relationships/customXml" Target="../ink/ink800.xml"/><Relationship Id="rId123" Type="http://schemas.openxmlformats.org/officeDocument/2006/relationships/image" Target="../media/image127.png"/><Relationship Id="rId144" Type="http://schemas.openxmlformats.org/officeDocument/2006/relationships/customXml" Target="../ink/ink82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customXml" Target="../ink/ink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customXml" Target="../ink/ink9.xml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842.xml"/><Relationship Id="rId63" Type="http://schemas.openxmlformats.org/officeDocument/2006/relationships/image" Target="../media/image96.png"/><Relationship Id="rId84" Type="http://schemas.openxmlformats.org/officeDocument/2006/relationships/customXml" Target="../ink/ink863.xml"/><Relationship Id="rId138" Type="http://schemas.openxmlformats.org/officeDocument/2006/relationships/customXml" Target="../ink/ink890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837.xml"/><Relationship Id="rId53" Type="http://schemas.openxmlformats.org/officeDocument/2006/relationships/image" Target="../media/image92.png"/><Relationship Id="rId74" Type="http://schemas.openxmlformats.org/officeDocument/2006/relationships/customXml" Target="../ink/ink858.xml"/><Relationship Id="rId128" Type="http://schemas.openxmlformats.org/officeDocument/2006/relationships/customXml" Target="../ink/ink885.xml"/><Relationship Id="rId5" Type="http://schemas.openxmlformats.org/officeDocument/2006/relationships/image" Target="../media/image68.png"/><Relationship Id="rId90" Type="http://schemas.openxmlformats.org/officeDocument/2006/relationships/customXml" Target="../ink/ink866.xml"/><Relationship Id="rId95" Type="http://schemas.openxmlformats.org/officeDocument/2006/relationships/image" Target="../media/image113.png"/><Relationship Id="rId22" Type="http://schemas.openxmlformats.org/officeDocument/2006/relationships/customXml" Target="../ink/ink832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845.xml"/><Relationship Id="rId64" Type="http://schemas.openxmlformats.org/officeDocument/2006/relationships/customXml" Target="../ink/ink853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880.xml"/><Relationship Id="rId134" Type="http://schemas.openxmlformats.org/officeDocument/2006/relationships/customXml" Target="../ink/ink888.xml"/><Relationship Id="rId139" Type="http://schemas.openxmlformats.org/officeDocument/2006/relationships/image" Target="../media/image135.png"/><Relationship Id="rId80" Type="http://schemas.openxmlformats.org/officeDocument/2006/relationships/customXml" Target="../ink/ink861.xml"/><Relationship Id="rId85" Type="http://schemas.openxmlformats.org/officeDocument/2006/relationships/image" Target="../media/image107.png"/><Relationship Id="rId12" Type="http://schemas.openxmlformats.org/officeDocument/2006/relationships/customXml" Target="../ink/ink827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840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875.xml"/><Relationship Id="rId124" Type="http://schemas.openxmlformats.org/officeDocument/2006/relationships/customXml" Target="../ink/ink883.xml"/><Relationship Id="rId129" Type="http://schemas.openxmlformats.org/officeDocument/2006/relationships/image" Target="../media/image130.png"/><Relationship Id="rId54" Type="http://schemas.openxmlformats.org/officeDocument/2006/relationships/customXml" Target="../ink/ink848.xml"/><Relationship Id="rId70" Type="http://schemas.openxmlformats.org/officeDocument/2006/relationships/customXml" Target="../ink/ink856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869.xml"/><Relationship Id="rId140" Type="http://schemas.openxmlformats.org/officeDocument/2006/relationships/customXml" Target="../ink/ink891.xml"/><Relationship Id="rId145" Type="http://schemas.openxmlformats.org/officeDocument/2006/relationships/image" Target="../media/image1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4.xml"/><Relationship Id="rId23" Type="http://schemas.openxmlformats.org/officeDocument/2006/relationships/image" Target="../media/image77.png"/><Relationship Id="rId28" Type="http://schemas.openxmlformats.org/officeDocument/2006/relationships/customXml" Target="../ink/ink835.xml"/><Relationship Id="rId49" Type="http://schemas.openxmlformats.org/officeDocument/2006/relationships/image" Target="../media/image90.png"/><Relationship Id="rId114" Type="http://schemas.openxmlformats.org/officeDocument/2006/relationships/customXml" Target="../ink/ink878.xml"/><Relationship Id="rId119" Type="http://schemas.openxmlformats.org/officeDocument/2006/relationships/image" Target="../media/image125.png"/><Relationship Id="rId44" Type="http://schemas.openxmlformats.org/officeDocument/2006/relationships/customXml" Target="../ink/ink843.xml"/><Relationship Id="rId60" Type="http://schemas.openxmlformats.org/officeDocument/2006/relationships/customXml" Target="../ink/ink851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864.xml"/><Relationship Id="rId130" Type="http://schemas.openxmlformats.org/officeDocument/2006/relationships/customXml" Target="../ink/ink886.xml"/><Relationship Id="rId135" Type="http://schemas.openxmlformats.org/officeDocument/2006/relationships/image" Target="../media/image133.png"/><Relationship Id="rId13" Type="http://schemas.openxmlformats.org/officeDocument/2006/relationships/image" Target="../media/image72.png"/><Relationship Id="rId18" Type="http://schemas.openxmlformats.org/officeDocument/2006/relationships/customXml" Target="../ink/ink830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838.xml"/><Relationship Id="rId50" Type="http://schemas.openxmlformats.org/officeDocument/2006/relationships/customXml" Target="../ink/ink846.xml"/><Relationship Id="rId55" Type="http://schemas.openxmlformats.org/officeDocument/2006/relationships/image" Target="../media/image93.png"/><Relationship Id="rId76" Type="http://schemas.openxmlformats.org/officeDocument/2006/relationships/customXml" Target="../ink/ink859.xml"/><Relationship Id="rId97" Type="http://schemas.openxmlformats.org/officeDocument/2006/relationships/image" Target="../media/image114.png"/><Relationship Id="rId104" Type="http://schemas.openxmlformats.org/officeDocument/2006/relationships/customXml" Target="../ink/ink873.xml"/><Relationship Id="rId120" Type="http://schemas.openxmlformats.org/officeDocument/2006/relationships/customXml" Target="../ink/ink881.xml"/><Relationship Id="rId125" Type="http://schemas.openxmlformats.org/officeDocument/2006/relationships/image" Target="../media/image128.png"/><Relationship Id="rId141" Type="http://schemas.openxmlformats.org/officeDocument/2006/relationships/image" Target="../media/image136.png"/><Relationship Id="rId146" Type="http://schemas.openxmlformats.org/officeDocument/2006/relationships/customXml" Target="../ink/ink894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867.xml"/><Relationship Id="rId2" Type="http://schemas.openxmlformats.org/officeDocument/2006/relationships/customXml" Target="../ink/ink822.xml"/><Relationship Id="rId29" Type="http://schemas.openxmlformats.org/officeDocument/2006/relationships/image" Target="../media/image80.png"/><Relationship Id="rId24" Type="http://schemas.openxmlformats.org/officeDocument/2006/relationships/customXml" Target="../ink/ink833.xml"/><Relationship Id="rId40" Type="http://schemas.openxmlformats.org/officeDocument/2006/relationships/customXml" Target="../ink/ink841.xml"/><Relationship Id="rId45" Type="http://schemas.openxmlformats.org/officeDocument/2006/relationships/image" Target="../media/image88.png"/><Relationship Id="rId66" Type="http://schemas.openxmlformats.org/officeDocument/2006/relationships/customXml" Target="../ink/ink854.xml"/><Relationship Id="rId87" Type="http://schemas.openxmlformats.org/officeDocument/2006/relationships/image" Target="../media/image108.png"/><Relationship Id="rId110" Type="http://schemas.openxmlformats.org/officeDocument/2006/relationships/customXml" Target="../ink/ink876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889.xml"/><Relationship Id="rId61" Type="http://schemas.openxmlformats.org/officeDocument/2006/relationships/image" Target="../media/image95.png"/><Relationship Id="rId82" Type="http://schemas.openxmlformats.org/officeDocument/2006/relationships/customXml" Target="../ink/ink862.xml"/><Relationship Id="rId19" Type="http://schemas.openxmlformats.org/officeDocument/2006/relationships/image" Target="../media/image75.png"/><Relationship Id="rId14" Type="http://schemas.openxmlformats.org/officeDocument/2006/relationships/customXml" Target="../ink/ink828.xml"/><Relationship Id="rId30" Type="http://schemas.openxmlformats.org/officeDocument/2006/relationships/customXml" Target="../ink/ink836.xml"/><Relationship Id="rId35" Type="http://schemas.openxmlformats.org/officeDocument/2006/relationships/image" Target="../media/image83.png"/><Relationship Id="rId56" Type="http://schemas.openxmlformats.org/officeDocument/2006/relationships/customXml" Target="../ink/ink849.xml"/><Relationship Id="rId77" Type="http://schemas.openxmlformats.org/officeDocument/2006/relationships/image" Target="../media/image103.png"/><Relationship Id="rId100" Type="http://schemas.openxmlformats.org/officeDocument/2006/relationships/customXml" Target="../ink/ink871.xml"/><Relationship Id="rId105" Type="http://schemas.openxmlformats.org/officeDocument/2006/relationships/image" Target="../media/image118.png"/><Relationship Id="rId126" Type="http://schemas.openxmlformats.org/officeDocument/2006/relationships/customXml" Target="../ink/ink884.xml"/><Relationship Id="rId147" Type="http://schemas.openxmlformats.org/officeDocument/2006/relationships/image" Target="../media/image139.png"/><Relationship Id="rId8" Type="http://schemas.openxmlformats.org/officeDocument/2006/relationships/customXml" Target="../ink/ink825.xml"/><Relationship Id="rId51" Type="http://schemas.openxmlformats.org/officeDocument/2006/relationships/image" Target="../media/image91.png"/><Relationship Id="rId72" Type="http://schemas.openxmlformats.org/officeDocument/2006/relationships/customXml" Target="../ink/ink857.xml"/><Relationship Id="rId93" Type="http://schemas.openxmlformats.org/officeDocument/2006/relationships/image" Target="../media/image112.png"/><Relationship Id="rId98" Type="http://schemas.openxmlformats.org/officeDocument/2006/relationships/customXml" Target="../ink/ink870.xml"/><Relationship Id="rId121" Type="http://schemas.openxmlformats.org/officeDocument/2006/relationships/image" Target="../media/image126.png"/><Relationship Id="rId142" Type="http://schemas.openxmlformats.org/officeDocument/2006/relationships/customXml" Target="../ink/ink892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844.xml"/><Relationship Id="rId67" Type="http://schemas.openxmlformats.org/officeDocument/2006/relationships/image" Target="../media/image98.png"/><Relationship Id="rId116" Type="http://schemas.openxmlformats.org/officeDocument/2006/relationships/customXml" Target="../ink/ink879.xml"/><Relationship Id="rId137" Type="http://schemas.openxmlformats.org/officeDocument/2006/relationships/image" Target="../media/image134.png"/><Relationship Id="rId20" Type="http://schemas.openxmlformats.org/officeDocument/2006/relationships/customXml" Target="../ink/ink831.xml"/><Relationship Id="rId41" Type="http://schemas.openxmlformats.org/officeDocument/2006/relationships/image" Target="../media/image86.png"/><Relationship Id="rId62" Type="http://schemas.openxmlformats.org/officeDocument/2006/relationships/customXml" Target="../ink/ink852.xml"/><Relationship Id="rId83" Type="http://schemas.openxmlformats.org/officeDocument/2006/relationships/image" Target="../media/image106.png"/><Relationship Id="rId88" Type="http://schemas.openxmlformats.org/officeDocument/2006/relationships/customXml" Target="../ink/ink865.xml"/><Relationship Id="rId111" Type="http://schemas.openxmlformats.org/officeDocument/2006/relationships/image" Target="../media/image121.png"/><Relationship Id="rId132" Type="http://schemas.openxmlformats.org/officeDocument/2006/relationships/customXml" Target="../ink/ink887.xml"/><Relationship Id="rId15" Type="http://schemas.openxmlformats.org/officeDocument/2006/relationships/image" Target="../media/image73.png"/><Relationship Id="rId36" Type="http://schemas.openxmlformats.org/officeDocument/2006/relationships/customXml" Target="../ink/ink839.xml"/><Relationship Id="rId57" Type="http://schemas.openxmlformats.org/officeDocument/2006/relationships/image" Target="../media/image110.png"/><Relationship Id="rId106" Type="http://schemas.openxmlformats.org/officeDocument/2006/relationships/customXml" Target="../ink/ink874.xml"/><Relationship Id="rId127" Type="http://schemas.openxmlformats.org/officeDocument/2006/relationships/image" Target="../media/image129.png"/><Relationship Id="rId10" Type="http://schemas.openxmlformats.org/officeDocument/2006/relationships/customXml" Target="../ink/ink826.xml"/><Relationship Id="rId31" Type="http://schemas.openxmlformats.org/officeDocument/2006/relationships/image" Target="../media/image81.png"/><Relationship Id="rId52" Type="http://schemas.openxmlformats.org/officeDocument/2006/relationships/customXml" Target="../ink/ink847.xml"/><Relationship Id="rId73" Type="http://schemas.openxmlformats.org/officeDocument/2006/relationships/image" Target="../media/image101.png"/><Relationship Id="rId78" Type="http://schemas.openxmlformats.org/officeDocument/2006/relationships/customXml" Target="../ink/ink860.xml"/><Relationship Id="rId94" Type="http://schemas.openxmlformats.org/officeDocument/2006/relationships/customXml" Target="../ink/ink868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882.xml"/><Relationship Id="rId143" Type="http://schemas.openxmlformats.org/officeDocument/2006/relationships/image" Target="../media/image137.png"/><Relationship Id="rId4" Type="http://schemas.openxmlformats.org/officeDocument/2006/relationships/customXml" Target="../ink/ink823.xml"/><Relationship Id="rId9" Type="http://schemas.openxmlformats.org/officeDocument/2006/relationships/image" Target="../media/image70.png"/><Relationship Id="rId26" Type="http://schemas.openxmlformats.org/officeDocument/2006/relationships/customXml" Target="../ink/ink834.xml"/><Relationship Id="rId47" Type="http://schemas.openxmlformats.org/officeDocument/2006/relationships/image" Target="../media/image89.png"/><Relationship Id="rId68" Type="http://schemas.openxmlformats.org/officeDocument/2006/relationships/customXml" Target="../ink/ink855.xml"/><Relationship Id="rId89" Type="http://schemas.openxmlformats.org/officeDocument/2006/relationships/image" Target="../media/image109.png"/><Relationship Id="rId112" Type="http://schemas.openxmlformats.org/officeDocument/2006/relationships/customXml" Target="../ink/ink877.xml"/><Relationship Id="rId133" Type="http://schemas.openxmlformats.org/officeDocument/2006/relationships/image" Target="../media/image132.png"/><Relationship Id="rId16" Type="http://schemas.openxmlformats.org/officeDocument/2006/relationships/customXml" Target="../ink/ink829.xml"/><Relationship Id="rId37" Type="http://schemas.openxmlformats.org/officeDocument/2006/relationships/image" Target="../media/image84.png"/><Relationship Id="rId58" Type="http://schemas.openxmlformats.org/officeDocument/2006/relationships/customXml" Target="../ink/ink850.xml"/><Relationship Id="rId79" Type="http://schemas.openxmlformats.org/officeDocument/2006/relationships/image" Target="../media/image104.png"/><Relationship Id="rId102" Type="http://schemas.openxmlformats.org/officeDocument/2006/relationships/customXml" Target="../ink/ink872.xml"/><Relationship Id="rId123" Type="http://schemas.openxmlformats.org/officeDocument/2006/relationships/image" Target="../media/image127.png"/><Relationship Id="rId144" Type="http://schemas.openxmlformats.org/officeDocument/2006/relationships/customXml" Target="../ink/ink893.xm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915.xml"/><Relationship Id="rId63" Type="http://schemas.openxmlformats.org/officeDocument/2006/relationships/image" Target="../media/image96.png"/><Relationship Id="rId84" Type="http://schemas.openxmlformats.org/officeDocument/2006/relationships/customXml" Target="../ink/ink936.xml"/><Relationship Id="rId138" Type="http://schemas.openxmlformats.org/officeDocument/2006/relationships/customXml" Target="../ink/ink963.xml"/><Relationship Id="rId159" Type="http://schemas.openxmlformats.org/officeDocument/2006/relationships/image" Target="../media/image145.png"/><Relationship Id="rId170" Type="http://schemas.openxmlformats.org/officeDocument/2006/relationships/customXml" Target="../ink/ink979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910.xml"/><Relationship Id="rId53" Type="http://schemas.openxmlformats.org/officeDocument/2006/relationships/image" Target="../media/image92.png"/><Relationship Id="rId74" Type="http://schemas.openxmlformats.org/officeDocument/2006/relationships/customXml" Target="../ink/ink931.xml"/><Relationship Id="rId128" Type="http://schemas.openxmlformats.org/officeDocument/2006/relationships/customXml" Target="../ink/ink958.xml"/><Relationship Id="rId149" Type="http://schemas.openxmlformats.org/officeDocument/2006/relationships/image" Target="../media/image140.png"/><Relationship Id="rId5" Type="http://schemas.openxmlformats.org/officeDocument/2006/relationships/image" Target="../media/image68.png"/><Relationship Id="rId95" Type="http://schemas.openxmlformats.org/officeDocument/2006/relationships/image" Target="../media/image113.png"/><Relationship Id="rId160" Type="http://schemas.openxmlformats.org/officeDocument/2006/relationships/customXml" Target="../ink/ink974.xml"/><Relationship Id="rId22" Type="http://schemas.openxmlformats.org/officeDocument/2006/relationships/customXml" Target="../ink/ink905.xml"/><Relationship Id="rId43" Type="http://schemas.openxmlformats.org/officeDocument/2006/relationships/image" Target="../media/image87.png"/><Relationship Id="rId64" Type="http://schemas.openxmlformats.org/officeDocument/2006/relationships/customXml" Target="../ink/ink926.xml"/><Relationship Id="rId118" Type="http://schemas.openxmlformats.org/officeDocument/2006/relationships/customXml" Target="../ink/ink953.xml"/><Relationship Id="rId139" Type="http://schemas.openxmlformats.org/officeDocument/2006/relationships/image" Target="../media/image135.png"/><Relationship Id="rId85" Type="http://schemas.openxmlformats.org/officeDocument/2006/relationships/image" Target="../media/image107.png"/><Relationship Id="rId150" Type="http://schemas.openxmlformats.org/officeDocument/2006/relationships/customXml" Target="../ink/ink969.xml"/><Relationship Id="rId171" Type="http://schemas.openxmlformats.org/officeDocument/2006/relationships/image" Target="../media/image151.png"/><Relationship Id="rId12" Type="http://schemas.openxmlformats.org/officeDocument/2006/relationships/customXml" Target="../ink/ink900.xml"/><Relationship Id="rId33" Type="http://schemas.openxmlformats.org/officeDocument/2006/relationships/image" Target="../media/image82.png"/><Relationship Id="rId108" Type="http://schemas.openxmlformats.org/officeDocument/2006/relationships/customXml" Target="../ink/ink948.xml"/><Relationship Id="rId129" Type="http://schemas.openxmlformats.org/officeDocument/2006/relationships/image" Target="../media/image130.png"/><Relationship Id="rId54" Type="http://schemas.openxmlformats.org/officeDocument/2006/relationships/customXml" Target="../ink/ink921.xml"/><Relationship Id="rId70" Type="http://schemas.openxmlformats.org/officeDocument/2006/relationships/customXml" Target="../ink/ink929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942.xml"/><Relationship Id="rId140" Type="http://schemas.openxmlformats.org/officeDocument/2006/relationships/customXml" Target="../ink/ink964.xml"/><Relationship Id="rId145" Type="http://schemas.openxmlformats.org/officeDocument/2006/relationships/image" Target="../media/image138.png"/><Relationship Id="rId161" Type="http://schemas.openxmlformats.org/officeDocument/2006/relationships/image" Target="../media/image146.png"/><Relationship Id="rId166" Type="http://schemas.openxmlformats.org/officeDocument/2006/relationships/customXml" Target="../ink/ink9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7.xml"/><Relationship Id="rId23" Type="http://schemas.openxmlformats.org/officeDocument/2006/relationships/image" Target="../media/image77.png"/><Relationship Id="rId28" Type="http://schemas.openxmlformats.org/officeDocument/2006/relationships/customXml" Target="../ink/ink908.xml"/><Relationship Id="rId49" Type="http://schemas.openxmlformats.org/officeDocument/2006/relationships/image" Target="../media/image90.png"/><Relationship Id="rId114" Type="http://schemas.openxmlformats.org/officeDocument/2006/relationships/customXml" Target="../ink/ink951.xml"/><Relationship Id="rId119" Type="http://schemas.openxmlformats.org/officeDocument/2006/relationships/image" Target="../media/image125.png"/><Relationship Id="rId44" Type="http://schemas.openxmlformats.org/officeDocument/2006/relationships/customXml" Target="../ink/ink916.xml"/><Relationship Id="rId60" Type="http://schemas.openxmlformats.org/officeDocument/2006/relationships/customXml" Target="../ink/ink924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937.xml"/><Relationship Id="rId130" Type="http://schemas.openxmlformats.org/officeDocument/2006/relationships/customXml" Target="../ink/ink959.xml"/><Relationship Id="rId135" Type="http://schemas.openxmlformats.org/officeDocument/2006/relationships/image" Target="../media/image133.png"/><Relationship Id="rId151" Type="http://schemas.openxmlformats.org/officeDocument/2006/relationships/image" Target="../media/image141.png"/><Relationship Id="rId156" Type="http://schemas.openxmlformats.org/officeDocument/2006/relationships/customXml" Target="../ink/ink972.xml"/><Relationship Id="rId13" Type="http://schemas.openxmlformats.org/officeDocument/2006/relationships/image" Target="../media/image72.png"/><Relationship Id="rId18" Type="http://schemas.openxmlformats.org/officeDocument/2006/relationships/customXml" Target="../ink/ink903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911.xml"/><Relationship Id="rId50" Type="http://schemas.openxmlformats.org/officeDocument/2006/relationships/customXml" Target="../ink/ink919.xml"/><Relationship Id="rId55" Type="http://schemas.openxmlformats.org/officeDocument/2006/relationships/image" Target="../media/image93.png"/><Relationship Id="rId76" Type="http://schemas.openxmlformats.org/officeDocument/2006/relationships/customXml" Target="../ink/ink932.xml"/><Relationship Id="rId97" Type="http://schemas.openxmlformats.org/officeDocument/2006/relationships/image" Target="../media/image114.png"/><Relationship Id="rId104" Type="http://schemas.openxmlformats.org/officeDocument/2006/relationships/customXml" Target="../ink/ink946.xml"/><Relationship Id="rId120" Type="http://schemas.openxmlformats.org/officeDocument/2006/relationships/customXml" Target="../ink/ink954.xml"/><Relationship Id="rId125" Type="http://schemas.openxmlformats.org/officeDocument/2006/relationships/image" Target="../media/image128.png"/><Relationship Id="rId141" Type="http://schemas.openxmlformats.org/officeDocument/2006/relationships/image" Target="../media/image136.png"/><Relationship Id="rId146" Type="http://schemas.openxmlformats.org/officeDocument/2006/relationships/customXml" Target="../ink/ink967.xml"/><Relationship Id="rId167" Type="http://schemas.openxmlformats.org/officeDocument/2006/relationships/image" Target="../media/image149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940.xml"/><Relationship Id="rId162" Type="http://schemas.openxmlformats.org/officeDocument/2006/relationships/customXml" Target="../ink/ink975.xml"/><Relationship Id="rId2" Type="http://schemas.openxmlformats.org/officeDocument/2006/relationships/customXml" Target="../ink/ink895.xml"/><Relationship Id="rId29" Type="http://schemas.openxmlformats.org/officeDocument/2006/relationships/image" Target="../media/image80.png"/><Relationship Id="rId24" Type="http://schemas.openxmlformats.org/officeDocument/2006/relationships/customXml" Target="../ink/ink906.xml"/><Relationship Id="rId40" Type="http://schemas.openxmlformats.org/officeDocument/2006/relationships/customXml" Target="../ink/ink914.xml"/><Relationship Id="rId45" Type="http://schemas.openxmlformats.org/officeDocument/2006/relationships/image" Target="../media/image88.png"/><Relationship Id="rId66" Type="http://schemas.openxmlformats.org/officeDocument/2006/relationships/customXml" Target="../ink/ink927.xml"/><Relationship Id="rId87" Type="http://schemas.openxmlformats.org/officeDocument/2006/relationships/image" Target="../media/image108.png"/><Relationship Id="rId110" Type="http://schemas.openxmlformats.org/officeDocument/2006/relationships/customXml" Target="../ink/ink949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962.xml"/><Relationship Id="rId157" Type="http://schemas.openxmlformats.org/officeDocument/2006/relationships/image" Target="../media/image144.png"/><Relationship Id="rId61" Type="http://schemas.openxmlformats.org/officeDocument/2006/relationships/image" Target="../media/image95.png"/><Relationship Id="rId82" Type="http://schemas.openxmlformats.org/officeDocument/2006/relationships/customXml" Target="../ink/ink935.xml"/><Relationship Id="rId152" Type="http://schemas.openxmlformats.org/officeDocument/2006/relationships/customXml" Target="../ink/ink970.xml"/><Relationship Id="rId19" Type="http://schemas.openxmlformats.org/officeDocument/2006/relationships/image" Target="../media/image75.png"/><Relationship Id="rId14" Type="http://schemas.openxmlformats.org/officeDocument/2006/relationships/customXml" Target="../ink/ink901.xml"/><Relationship Id="rId30" Type="http://schemas.openxmlformats.org/officeDocument/2006/relationships/customXml" Target="../ink/ink909.xml"/><Relationship Id="rId35" Type="http://schemas.openxmlformats.org/officeDocument/2006/relationships/image" Target="../media/image83.png"/><Relationship Id="rId56" Type="http://schemas.openxmlformats.org/officeDocument/2006/relationships/customXml" Target="../ink/ink922.xml"/><Relationship Id="rId77" Type="http://schemas.openxmlformats.org/officeDocument/2006/relationships/image" Target="../media/image103.png"/><Relationship Id="rId100" Type="http://schemas.openxmlformats.org/officeDocument/2006/relationships/customXml" Target="../ink/ink944.xml"/><Relationship Id="rId105" Type="http://schemas.openxmlformats.org/officeDocument/2006/relationships/image" Target="../media/image118.png"/><Relationship Id="rId126" Type="http://schemas.openxmlformats.org/officeDocument/2006/relationships/customXml" Target="../ink/ink957.xml"/><Relationship Id="rId147" Type="http://schemas.openxmlformats.org/officeDocument/2006/relationships/image" Target="../media/image139.png"/><Relationship Id="rId168" Type="http://schemas.openxmlformats.org/officeDocument/2006/relationships/customXml" Target="../ink/ink978.xml"/><Relationship Id="rId8" Type="http://schemas.openxmlformats.org/officeDocument/2006/relationships/customXml" Target="../ink/ink898.xml"/><Relationship Id="rId51" Type="http://schemas.openxmlformats.org/officeDocument/2006/relationships/image" Target="../media/image91.png"/><Relationship Id="rId72" Type="http://schemas.openxmlformats.org/officeDocument/2006/relationships/customXml" Target="../ink/ink930.xml"/><Relationship Id="rId93" Type="http://schemas.openxmlformats.org/officeDocument/2006/relationships/image" Target="../media/image112.png"/><Relationship Id="rId98" Type="http://schemas.openxmlformats.org/officeDocument/2006/relationships/customXml" Target="../ink/ink943.xml"/><Relationship Id="rId121" Type="http://schemas.openxmlformats.org/officeDocument/2006/relationships/image" Target="../media/image126.png"/><Relationship Id="rId142" Type="http://schemas.openxmlformats.org/officeDocument/2006/relationships/customXml" Target="../ink/ink965.xml"/><Relationship Id="rId163" Type="http://schemas.openxmlformats.org/officeDocument/2006/relationships/image" Target="../media/image147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917.xml"/><Relationship Id="rId67" Type="http://schemas.openxmlformats.org/officeDocument/2006/relationships/image" Target="../media/image98.png"/><Relationship Id="rId116" Type="http://schemas.openxmlformats.org/officeDocument/2006/relationships/customXml" Target="../ink/ink952.xml"/><Relationship Id="rId137" Type="http://schemas.openxmlformats.org/officeDocument/2006/relationships/image" Target="../media/image134.png"/><Relationship Id="rId158" Type="http://schemas.openxmlformats.org/officeDocument/2006/relationships/customXml" Target="../ink/ink973.xml"/><Relationship Id="rId20" Type="http://schemas.openxmlformats.org/officeDocument/2006/relationships/customXml" Target="../ink/ink904.xml"/><Relationship Id="rId41" Type="http://schemas.openxmlformats.org/officeDocument/2006/relationships/image" Target="../media/image86.png"/><Relationship Id="rId62" Type="http://schemas.openxmlformats.org/officeDocument/2006/relationships/customXml" Target="../ink/ink925.xml"/><Relationship Id="rId83" Type="http://schemas.openxmlformats.org/officeDocument/2006/relationships/image" Target="../media/image106.png"/><Relationship Id="rId88" Type="http://schemas.openxmlformats.org/officeDocument/2006/relationships/customXml" Target="../ink/ink938.xml"/><Relationship Id="rId111" Type="http://schemas.openxmlformats.org/officeDocument/2006/relationships/image" Target="../media/image121.png"/><Relationship Id="rId132" Type="http://schemas.openxmlformats.org/officeDocument/2006/relationships/customXml" Target="../ink/ink960.xml"/><Relationship Id="rId153" Type="http://schemas.openxmlformats.org/officeDocument/2006/relationships/image" Target="../media/image142.png"/><Relationship Id="rId15" Type="http://schemas.openxmlformats.org/officeDocument/2006/relationships/image" Target="../media/image73.png"/><Relationship Id="rId36" Type="http://schemas.openxmlformats.org/officeDocument/2006/relationships/customXml" Target="../ink/ink912.xml"/><Relationship Id="rId57" Type="http://schemas.openxmlformats.org/officeDocument/2006/relationships/image" Target="../media/image110.png"/><Relationship Id="rId106" Type="http://schemas.openxmlformats.org/officeDocument/2006/relationships/customXml" Target="../ink/ink947.xml"/><Relationship Id="rId127" Type="http://schemas.openxmlformats.org/officeDocument/2006/relationships/image" Target="../media/image129.png"/><Relationship Id="rId10" Type="http://schemas.openxmlformats.org/officeDocument/2006/relationships/customXml" Target="../ink/ink899.xml"/><Relationship Id="rId31" Type="http://schemas.openxmlformats.org/officeDocument/2006/relationships/image" Target="../media/image81.png"/><Relationship Id="rId52" Type="http://schemas.openxmlformats.org/officeDocument/2006/relationships/customXml" Target="../ink/ink920.xml"/><Relationship Id="rId73" Type="http://schemas.openxmlformats.org/officeDocument/2006/relationships/image" Target="../media/image101.png"/><Relationship Id="rId78" Type="http://schemas.openxmlformats.org/officeDocument/2006/relationships/customXml" Target="../ink/ink933.xml"/><Relationship Id="rId94" Type="http://schemas.openxmlformats.org/officeDocument/2006/relationships/customXml" Target="../ink/ink941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955.xml"/><Relationship Id="rId143" Type="http://schemas.openxmlformats.org/officeDocument/2006/relationships/image" Target="../media/image137.png"/><Relationship Id="rId148" Type="http://schemas.openxmlformats.org/officeDocument/2006/relationships/customXml" Target="../ink/ink968.xml"/><Relationship Id="rId164" Type="http://schemas.openxmlformats.org/officeDocument/2006/relationships/customXml" Target="../ink/ink976.xml"/><Relationship Id="rId169" Type="http://schemas.openxmlformats.org/officeDocument/2006/relationships/image" Target="../media/image150.png"/><Relationship Id="rId4" Type="http://schemas.openxmlformats.org/officeDocument/2006/relationships/customXml" Target="../ink/ink896.xml"/><Relationship Id="rId9" Type="http://schemas.openxmlformats.org/officeDocument/2006/relationships/image" Target="../media/image70.png"/><Relationship Id="rId26" Type="http://schemas.openxmlformats.org/officeDocument/2006/relationships/customXml" Target="../ink/ink907.xml"/><Relationship Id="rId47" Type="http://schemas.openxmlformats.org/officeDocument/2006/relationships/image" Target="../media/image89.png"/><Relationship Id="rId68" Type="http://schemas.openxmlformats.org/officeDocument/2006/relationships/customXml" Target="../ink/ink928.xml"/><Relationship Id="rId89" Type="http://schemas.openxmlformats.org/officeDocument/2006/relationships/image" Target="../media/image109.png"/><Relationship Id="rId112" Type="http://schemas.openxmlformats.org/officeDocument/2006/relationships/customXml" Target="../ink/ink950.xml"/><Relationship Id="rId133" Type="http://schemas.openxmlformats.org/officeDocument/2006/relationships/image" Target="../media/image132.png"/><Relationship Id="rId154" Type="http://schemas.openxmlformats.org/officeDocument/2006/relationships/customXml" Target="../ink/ink971.xml"/><Relationship Id="rId16" Type="http://schemas.openxmlformats.org/officeDocument/2006/relationships/customXml" Target="../ink/ink902.xml"/><Relationship Id="rId37" Type="http://schemas.openxmlformats.org/officeDocument/2006/relationships/image" Target="../media/image84.png"/><Relationship Id="rId58" Type="http://schemas.openxmlformats.org/officeDocument/2006/relationships/customXml" Target="../ink/ink923.xml"/><Relationship Id="rId79" Type="http://schemas.openxmlformats.org/officeDocument/2006/relationships/image" Target="../media/image104.png"/><Relationship Id="rId102" Type="http://schemas.openxmlformats.org/officeDocument/2006/relationships/customXml" Target="../ink/ink945.xml"/><Relationship Id="rId123" Type="http://schemas.openxmlformats.org/officeDocument/2006/relationships/image" Target="../media/image127.png"/><Relationship Id="rId144" Type="http://schemas.openxmlformats.org/officeDocument/2006/relationships/customXml" Target="../ink/ink966.xml"/><Relationship Id="rId90" Type="http://schemas.openxmlformats.org/officeDocument/2006/relationships/customXml" Target="../ink/ink939.xml"/><Relationship Id="rId165" Type="http://schemas.openxmlformats.org/officeDocument/2006/relationships/image" Target="../media/image148.png"/><Relationship Id="rId27" Type="http://schemas.openxmlformats.org/officeDocument/2006/relationships/image" Target="../media/image79.png"/><Relationship Id="rId48" Type="http://schemas.openxmlformats.org/officeDocument/2006/relationships/customXml" Target="../ink/ink918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34" Type="http://schemas.openxmlformats.org/officeDocument/2006/relationships/customXml" Target="../ink/ink961.xml"/><Relationship Id="rId80" Type="http://schemas.openxmlformats.org/officeDocument/2006/relationships/customXml" Target="../ink/ink934.xml"/><Relationship Id="rId155" Type="http://schemas.openxmlformats.org/officeDocument/2006/relationships/image" Target="../media/image143.png"/><Relationship Id="rId17" Type="http://schemas.openxmlformats.org/officeDocument/2006/relationships/image" Target="../media/image74.png"/><Relationship Id="rId38" Type="http://schemas.openxmlformats.org/officeDocument/2006/relationships/customXml" Target="../ink/ink913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24" Type="http://schemas.openxmlformats.org/officeDocument/2006/relationships/customXml" Target="../ink/ink956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92.xml"/><Relationship Id="rId21" Type="http://schemas.openxmlformats.org/officeDocument/2006/relationships/image" Target="../media/image76.png"/><Relationship Id="rId42" Type="http://schemas.openxmlformats.org/officeDocument/2006/relationships/customXml" Target="../ink/ink1000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1013.xml"/><Relationship Id="rId84" Type="http://schemas.openxmlformats.org/officeDocument/2006/relationships/customXml" Target="../ink/ink1021.xml"/><Relationship Id="rId89" Type="http://schemas.openxmlformats.org/officeDocument/2006/relationships/image" Target="../media/image109.png"/><Relationship Id="rId16" Type="http://schemas.openxmlformats.org/officeDocument/2006/relationships/customXml" Target="../ink/ink987.xml"/><Relationship Id="rId11" Type="http://schemas.openxmlformats.org/officeDocument/2006/relationships/image" Target="../media/image71.png"/><Relationship Id="rId32" Type="http://schemas.openxmlformats.org/officeDocument/2006/relationships/customXml" Target="../ink/ink995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008.xml"/><Relationship Id="rId74" Type="http://schemas.openxmlformats.org/officeDocument/2006/relationships/customXml" Target="../ink/ink1016.xml"/><Relationship Id="rId79" Type="http://schemas.openxmlformats.org/officeDocument/2006/relationships/image" Target="../media/image104.png"/><Relationship Id="rId5" Type="http://schemas.openxmlformats.org/officeDocument/2006/relationships/image" Target="../media/image68.png"/><Relationship Id="rId90" Type="http://schemas.openxmlformats.org/officeDocument/2006/relationships/customXml" Target="../ink/ink1024.xml"/><Relationship Id="rId14" Type="http://schemas.openxmlformats.org/officeDocument/2006/relationships/customXml" Target="../ink/ink986.xml"/><Relationship Id="rId22" Type="http://schemas.openxmlformats.org/officeDocument/2006/relationships/customXml" Target="../ink/ink990.xml"/><Relationship Id="rId27" Type="http://schemas.openxmlformats.org/officeDocument/2006/relationships/image" Target="../media/image79.png"/><Relationship Id="rId30" Type="http://schemas.openxmlformats.org/officeDocument/2006/relationships/customXml" Target="../ink/ink994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1003.xml"/><Relationship Id="rId56" Type="http://schemas.openxmlformats.org/officeDocument/2006/relationships/customXml" Target="../ink/ink1007.xml"/><Relationship Id="rId64" Type="http://schemas.openxmlformats.org/officeDocument/2006/relationships/customXml" Target="../ink/ink1011.xml"/><Relationship Id="rId69" Type="http://schemas.openxmlformats.org/officeDocument/2006/relationships/image" Target="../media/image99.png"/><Relationship Id="rId77" Type="http://schemas.openxmlformats.org/officeDocument/2006/relationships/image" Target="../media/image103.png"/><Relationship Id="rId8" Type="http://schemas.openxmlformats.org/officeDocument/2006/relationships/customXml" Target="../ink/ink983.xml"/><Relationship Id="rId51" Type="http://schemas.openxmlformats.org/officeDocument/2006/relationships/image" Target="../media/image91.png"/><Relationship Id="rId72" Type="http://schemas.openxmlformats.org/officeDocument/2006/relationships/customXml" Target="../ink/ink1015.xml"/><Relationship Id="rId80" Type="http://schemas.openxmlformats.org/officeDocument/2006/relationships/customXml" Target="../ink/ink1019.xml"/><Relationship Id="rId85" Type="http://schemas.openxmlformats.org/officeDocument/2006/relationships/image" Target="../media/image107.png"/><Relationship Id="rId3" Type="http://schemas.openxmlformats.org/officeDocument/2006/relationships/image" Target="../media/image67.png"/><Relationship Id="rId12" Type="http://schemas.openxmlformats.org/officeDocument/2006/relationships/customXml" Target="../ink/ink985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998.xml"/><Relationship Id="rId46" Type="http://schemas.openxmlformats.org/officeDocument/2006/relationships/customXml" Target="../ink/ink1002.xml"/><Relationship Id="rId59" Type="http://schemas.openxmlformats.org/officeDocument/2006/relationships/image" Target="../media/image94.png"/><Relationship Id="rId67" Type="http://schemas.openxmlformats.org/officeDocument/2006/relationships/image" Target="../media/image98.png"/><Relationship Id="rId20" Type="http://schemas.openxmlformats.org/officeDocument/2006/relationships/customXml" Target="../ink/ink989.xml"/><Relationship Id="rId41" Type="http://schemas.openxmlformats.org/officeDocument/2006/relationships/image" Target="../media/image86.png"/><Relationship Id="rId54" Type="http://schemas.openxmlformats.org/officeDocument/2006/relationships/customXml" Target="../ink/ink1006.xml"/><Relationship Id="rId62" Type="http://schemas.openxmlformats.org/officeDocument/2006/relationships/customXml" Target="../ink/ink1010.xml"/><Relationship Id="rId70" Type="http://schemas.openxmlformats.org/officeDocument/2006/relationships/customXml" Target="../ink/ink1014.xml"/><Relationship Id="rId75" Type="http://schemas.openxmlformats.org/officeDocument/2006/relationships/image" Target="../media/image102.png"/><Relationship Id="rId83" Type="http://schemas.openxmlformats.org/officeDocument/2006/relationships/image" Target="../media/image106.png"/><Relationship Id="rId88" Type="http://schemas.openxmlformats.org/officeDocument/2006/relationships/customXml" Target="../ink/ink1023.xml"/><Relationship Id="rId91" Type="http://schemas.openxmlformats.org/officeDocument/2006/relationships/image" Target="../media/image1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2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993.xml"/><Relationship Id="rId36" Type="http://schemas.openxmlformats.org/officeDocument/2006/relationships/customXml" Target="../ink/ink997.xml"/><Relationship Id="rId49" Type="http://schemas.openxmlformats.org/officeDocument/2006/relationships/image" Target="../media/image90.png"/><Relationship Id="rId57" Type="http://schemas.openxmlformats.org/officeDocument/2006/relationships/image" Target="../media/image110.png"/><Relationship Id="rId10" Type="http://schemas.openxmlformats.org/officeDocument/2006/relationships/customXml" Target="../ink/ink984.xml"/><Relationship Id="rId31" Type="http://schemas.openxmlformats.org/officeDocument/2006/relationships/image" Target="../media/image81.png"/><Relationship Id="rId44" Type="http://schemas.openxmlformats.org/officeDocument/2006/relationships/customXml" Target="../ink/ink1001.xml"/><Relationship Id="rId52" Type="http://schemas.openxmlformats.org/officeDocument/2006/relationships/customXml" Target="../ink/ink1005.xml"/><Relationship Id="rId60" Type="http://schemas.openxmlformats.org/officeDocument/2006/relationships/customXml" Target="../ink/ink1009.xml"/><Relationship Id="rId65" Type="http://schemas.openxmlformats.org/officeDocument/2006/relationships/image" Target="../media/image97.png"/><Relationship Id="rId73" Type="http://schemas.openxmlformats.org/officeDocument/2006/relationships/image" Target="../media/image101.png"/><Relationship Id="rId78" Type="http://schemas.openxmlformats.org/officeDocument/2006/relationships/customXml" Target="../ink/ink1018.xml"/><Relationship Id="rId81" Type="http://schemas.openxmlformats.org/officeDocument/2006/relationships/image" Target="../media/image105.png"/><Relationship Id="rId86" Type="http://schemas.openxmlformats.org/officeDocument/2006/relationships/customXml" Target="../ink/ink1022.xml"/><Relationship Id="rId4" Type="http://schemas.openxmlformats.org/officeDocument/2006/relationships/customXml" Target="../ink/ink981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988.xml"/><Relationship Id="rId39" Type="http://schemas.openxmlformats.org/officeDocument/2006/relationships/image" Target="../media/image85.png"/><Relationship Id="rId34" Type="http://schemas.openxmlformats.org/officeDocument/2006/relationships/customXml" Target="../ink/ink996.xml"/><Relationship Id="rId50" Type="http://schemas.openxmlformats.org/officeDocument/2006/relationships/customXml" Target="../ink/ink1004.xml"/><Relationship Id="rId55" Type="http://schemas.openxmlformats.org/officeDocument/2006/relationships/image" Target="../media/image93.png"/><Relationship Id="rId76" Type="http://schemas.openxmlformats.org/officeDocument/2006/relationships/customXml" Target="../ink/ink1017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2" Type="http://schemas.openxmlformats.org/officeDocument/2006/relationships/customXml" Target="../ink/ink980.xml"/><Relationship Id="rId29" Type="http://schemas.openxmlformats.org/officeDocument/2006/relationships/image" Target="../media/image80.png"/><Relationship Id="rId24" Type="http://schemas.openxmlformats.org/officeDocument/2006/relationships/customXml" Target="../ink/ink991.xml"/><Relationship Id="rId40" Type="http://schemas.openxmlformats.org/officeDocument/2006/relationships/customXml" Target="../ink/ink999.xml"/><Relationship Id="rId45" Type="http://schemas.openxmlformats.org/officeDocument/2006/relationships/image" Target="../media/image88.png"/><Relationship Id="rId66" Type="http://schemas.openxmlformats.org/officeDocument/2006/relationships/customXml" Target="../ink/ink1012.xml"/><Relationship Id="rId87" Type="http://schemas.openxmlformats.org/officeDocument/2006/relationships/image" Target="../media/image108.png"/><Relationship Id="rId61" Type="http://schemas.openxmlformats.org/officeDocument/2006/relationships/image" Target="../media/image95.png"/><Relationship Id="rId82" Type="http://schemas.openxmlformats.org/officeDocument/2006/relationships/customXml" Target="../ink/ink1020.xml"/><Relationship Id="rId19" Type="http://schemas.openxmlformats.org/officeDocument/2006/relationships/image" Target="../media/image75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37.xml"/><Relationship Id="rId117" Type="http://schemas.openxmlformats.org/officeDocument/2006/relationships/image" Target="../media/image158.png"/><Relationship Id="rId21" Type="http://schemas.openxmlformats.org/officeDocument/2006/relationships/image" Target="../media/image76.png"/><Relationship Id="rId42" Type="http://schemas.openxmlformats.org/officeDocument/2006/relationships/customXml" Target="../ink/ink1045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1058.xml"/><Relationship Id="rId84" Type="http://schemas.openxmlformats.org/officeDocument/2006/relationships/customXml" Target="../ink/ink1066.xml"/><Relationship Id="rId89" Type="http://schemas.openxmlformats.org/officeDocument/2006/relationships/image" Target="../media/image109.png"/><Relationship Id="rId112" Type="http://schemas.openxmlformats.org/officeDocument/2006/relationships/customXml" Target="../ink/ink1080.xml"/><Relationship Id="rId16" Type="http://schemas.openxmlformats.org/officeDocument/2006/relationships/customXml" Target="../ink/ink1032.xml"/><Relationship Id="rId107" Type="http://schemas.openxmlformats.org/officeDocument/2006/relationships/image" Target="../media/image152.png"/><Relationship Id="rId11" Type="http://schemas.openxmlformats.org/officeDocument/2006/relationships/image" Target="../media/image71.png"/><Relationship Id="rId32" Type="http://schemas.openxmlformats.org/officeDocument/2006/relationships/customXml" Target="../ink/ink1040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053.xml"/><Relationship Id="rId74" Type="http://schemas.openxmlformats.org/officeDocument/2006/relationships/customXml" Target="../ink/ink1061.xml"/><Relationship Id="rId79" Type="http://schemas.openxmlformats.org/officeDocument/2006/relationships/image" Target="../media/image104.png"/><Relationship Id="rId102" Type="http://schemas.openxmlformats.org/officeDocument/2006/relationships/customXml" Target="../ink/ink1075.xml"/><Relationship Id="rId5" Type="http://schemas.openxmlformats.org/officeDocument/2006/relationships/image" Target="../media/image68.png"/><Relationship Id="rId90" Type="http://schemas.openxmlformats.org/officeDocument/2006/relationships/customXml" Target="../ink/ink1069.xml"/><Relationship Id="rId95" Type="http://schemas.openxmlformats.org/officeDocument/2006/relationships/image" Target="../media/image113.png"/><Relationship Id="rId22" Type="http://schemas.openxmlformats.org/officeDocument/2006/relationships/customXml" Target="../ink/ink1035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048.xml"/><Relationship Id="rId64" Type="http://schemas.openxmlformats.org/officeDocument/2006/relationships/customXml" Target="../ink/ink1056.xml"/><Relationship Id="rId69" Type="http://schemas.openxmlformats.org/officeDocument/2006/relationships/image" Target="../media/image99.png"/><Relationship Id="rId113" Type="http://schemas.openxmlformats.org/officeDocument/2006/relationships/image" Target="../media/image156.png"/><Relationship Id="rId118" Type="http://schemas.openxmlformats.org/officeDocument/2006/relationships/customXml" Target="../ink/ink1083.xml"/><Relationship Id="rId80" Type="http://schemas.openxmlformats.org/officeDocument/2006/relationships/customXml" Target="../ink/ink1064.xml"/><Relationship Id="rId85" Type="http://schemas.openxmlformats.org/officeDocument/2006/relationships/image" Target="../media/image107.png"/><Relationship Id="rId12" Type="http://schemas.openxmlformats.org/officeDocument/2006/relationships/customXml" Target="../ink/ink1030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043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078.xml"/><Relationship Id="rId54" Type="http://schemas.openxmlformats.org/officeDocument/2006/relationships/customXml" Target="../ink/ink1051.xml"/><Relationship Id="rId70" Type="http://schemas.openxmlformats.org/officeDocument/2006/relationships/customXml" Target="../ink/ink1059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0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7.xml"/><Relationship Id="rId23" Type="http://schemas.openxmlformats.org/officeDocument/2006/relationships/image" Target="../media/image77.png"/><Relationship Id="rId28" Type="http://schemas.openxmlformats.org/officeDocument/2006/relationships/customXml" Target="../ink/ink1038.xml"/><Relationship Id="rId49" Type="http://schemas.openxmlformats.org/officeDocument/2006/relationships/image" Target="../media/image90.png"/><Relationship Id="rId114" Type="http://schemas.openxmlformats.org/officeDocument/2006/relationships/customXml" Target="../ink/ink1081.xml"/><Relationship Id="rId119" Type="http://schemas.openxmlformats.org/officeDocument/2006/relationships/image" Target="../media/image159.png"/><Relationship Id="rId44" Type="http://schemas.openxmlformats.org/officeDocument/2006/relationships/customXml" Target="../ink/ink1046.xml"/><Relationship Id="rId60" Type="http://schemas.openxmlformats.org/officeDocument/2006/relationships/customXml" Target="../ink/ink1054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067.xml"/><Relationship Id="rId4" Type="http://schemas.openxmlformats.org/officeDocument/2006/relationships/customXml" Target="../ink/ink1026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1033.xml"/><Relationship Id="rId39" Type="http://schemas.openxmlformats.org/officeDocument/2006/relationships/image" Target="../media/image85.png"/><Relationship Id="rId109" Type="http://schemas.openxmlformats.org/officeDocument/2006/relationships/image" Target="../media/image154.png"/><Relationship Id="rId34" Type="http://schemas.openxmlformats.org/officeDocument/2006/relationships/customXml" Target="../ink/ink1041.xml"/><Relationship Id="rId50" Type="http://schemas.openxmlformats.org/officeDocument/2006/relationships/customXml" Target="../ink/ink1049.xml"/><Relationship Id="rId55" Type="http://schemas.openxmlformats.org/officeDocument/2006/relationships/image" Target="../media/image93.png"/><Relationship Id="rId76" Type="http://schemas.openxmlformats.org/officeDocument/2006/relationships/customXml" Target="../ink/ink1062.xml"/><Relationship Id="rId97" Type="http://schemas.openxmlformats.org/officeDocument/2006/relationships/image" Target="../media/image114.png"/><Relationship Id="rId104" Type="http://schemas.openxmlformats.org/officeDocument/2006/relationships/customXml" Target="../ink/ink1076.xml"/><Relationship Id="rId120" Type="http://schemas.openxmlformats.org/officeDocument/2006/relationships/customXml" Target="../ink/ink1084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070.xml"/><Relationship Id="rId2" Type="http://schemas.openxmlformats.org/officeDocument/2006/relationships/customXml" Target="../ink/ink1025.xml"/><Relationship Id="rId29" Type="http://schemas.openxmlformats.org/officeDocument/2006/relationships/image" Target="../media/image80.png"/><Relationship Id="rId24" Type="http://schemas.openxmlformats.org/officeDocument/2006/relationships/customXml" Target="../ink/ink1036.xml"/><Relationship Id="rId40" Type="http://schemas.openxmlformats.org/officeDocument/2006/relationships/customXml" Target="../ink/ink1044.xml"/><Relationship Id="rId45" Type="http://schemas.openxmlformats.org/officeDocument/2006/relationships/image" Target="../media/image88.png"/><Relationship Id="rId66" Type="http://schemas.openxmlformats.org/officeDocument/2006/relationships/customXml" Target="../ink/ink1057.xml"/><Relationship Id="rId87" Type="http://schemas.openxmlformats.org/officeDocument/2006/relationships/image" Target="../media/image108.png"/><Relationship Id="rId110" Type="http://schemas.openxmlformats.org/officeDocument/2006/relationships/customXml" Target="../ink/ink1079.xml"/><Relationship Id="rId115" Type="http://schemas.openxmlformats.org/officeDocument/2006/relationships/image" Target="../media/image157.png"/><Relationship Id="rId61" Type="http://schemas.openxmlformats.org/officeDocument/2006/relationships/image" Target="../media/image95.png"/><Relationship Id="rId82" Type="http://schemas.openxmlformats.org/officeDocument/2006/relationships/customXml" Target="../ink/ink1065.xml"/><Relationship Id="rId19" Type="http://schemas.openxmlformats.org/officeDocument/2006/relationships/image" Target="../media/image75.png"/><Relationship Id="rId14" Type="http://schemas.openxmlformats.org/officeDocument/2006/relationships/customXml" Target="../ink/ink1031.xml"/><Relationship Id="rId30" Type="http://schemas.openxmlformats.org/officeDocument/2006/relationships/customXml" Target="../ink/ink1039.xml"/><Relationship Id="rId35" Type="http://schemas.openxmlformats.org/officeDocument/2006/relationships/image" Target="../media/image83.png"/><Relationship Id="rId56" Type="http://schemas.openxmlformats.org/officeDocument/2006/relationships/customXml" Target="../ink/ink1052.xml"/><Relationship Id="rId77" Type="http://schemas.openxmlformats.org/officeDocument/2006/relationships/image" Target="../media/image103.png"/><Relationship Id="rId100" Type="http://schemas.openxmlformats.org/officeDocument/2006/relationships/customXml" Target="../ink/ink1074.xml"/><Relationship Id="rId105" Type="http://schemas.openxmlformats.org/officeDocument/2006/relationships/image" Target="../media/image153.png"/><Relationship Id="rId8" Type="http://schemas.openxmlformats.org/officeDocument/2006/relationships/customXml" Target="../ink/ink1028.xml"/><Relationship Id="rId51" Type="http://schemas.openxmlformats.org/officeDocument/2006/relationships/image" Target="../media/image91.png"/><Relationship Id="rId72" Type="http://schemas.openxmlformats.org/officeDocument/2006/relationships/customXml" Target="../ink/ink1060.xml"/><Relationship Id="rId93" Type="http://schemas.openxmlformats.org/officeDocument/2006/relationships/image" Target="../media/image112.png"/><Relationship Id="rId98" Type="http://schemas.openxmlformats.org/officeDocument/2006/relationships/customXml" Target="../ink/ink1073.xml"/><Relationship Id="rId121" Type="http://schemas.openxmlformats.org/officeDocument/2006/relationships/image" Target="../media/image160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047.xml"/><Relationship Id="rId67" Type="http://schemas.openxmlformats.org/officeDocument/2006/relationships/image" Target="../media/image98.png"/><Relationship Id="rId116" Type="http://schemas.openxmlformats.org/officeDocument/2006/relationships/customXml" Target="../ink/ink1082.xml"/><Relationship Id="rId20" Type="http://schemas.openxmlformats.org/officeDocument/2006/relationships/customXml" Target="../ink/ink1034.xml"/><Relationship Id="rId41" Type="http://schemas.openxmlformats.org/officeDocument/2006/relationships/image" Target="../media/image86.png"/><Relationship Id="rId62" Type="http://schemas.openxmlformats.org/officeDocument/2006/relationships/customXml" Target="../ink/ink1055.xml"/><Relationship Id="rId83" Type="http://schemas.openxmlformats.org/officeDocument/2006/relationships/image" Target="../media/image106.png"/><Relationship Id="rId88" Type="http://schemas.openxmlformats.org/officeDocument/2006/relationships/customXml" Target="../ink/ink1068.xml"/><Relationship Id="rId111" Type="http://schemas.openxmlformats.org/officeDocument/2006/relationships/image" Target="../media/image155.png"/><Relationship Id="rId15" Type="http://schemas.openxmlformats.org/officeDocument/2006/relationships/image" Target="../media/image73.png"/><Relationship Id="rId36" Type="http://schemas.openxmlformats.org/officeDocument/2006/relationships/customXml" Target="../ink/ink1042.xml"/><Relationship Id="rId57" Type="http://schemas.openxmlformats.org/officeDocument/2006/relationships/image" Target="../media/image110.png"/><Relationship Id="rId106" Type="http://schemas.openxmlformats.org/officeDocument/2006/relationships/customXml" Target="../ink/ink1077.xml"/><Relationship Id="rId10" Type="http://schemas.openxmlformats.org/officeDocument/2006/relationships/customXml" Target="../ink/ink1029.xml"/><Relationship Id="rId31" Type="http://schemas.openxmlformats.org/officeDocument/2006/relationships/image" Target="../media/image81.png"/><Relationship Id="rId52" Type="http://schemas.openxmlformats.org/officeDocument/2006/relationships/customXml" Target="../ink/ink1050.xml"/><Relationship Id="rId73" Type="http://schemas.openxmlformats.org/officeDocument/2006/relationships/image" Target="../media/image101.png"/><Relationship Id="rId78" Type="http://schemas.openxmlformats.org/officeDocument/2006/relationships/customXml" Target="../ink/ink1063.xml"/><Relationship Id="rId94" Type="http://schemas.openxmlformats.org/officeDocument/2006/relationships/customXml" Target="../ink/ink1071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8.png"/><Relationship Id="rId21" Type="http://schemas.openxmlformats.org/officeDocument/2006/relationships/image" Target="../media/image76.png"/><Relationship Id="rId42" Type="http://schemas.openxmlformats.org/officeDocument/2006/relationships/customXml" Target="../ink/ink1105.xml"/><Relationship Id="rId63" Type="http://schemas.openxmlformats.org/officeDocument/2006/relationships/image" Target="../media/image96.png"/><Relationship Id="rId84" Type="http://schemas.openxmlformats.org/officeDocument/2006/relationships/customXml" Target="../ink/ink1126.xml"/><Relationship Id="rId16" Type="http://schemas.openxmlformats.org/officeDocument/2006/relationships/customXml" Target="../ink/ink1092.xml"/><Relationship Id="rId107" Type="http://schemas.openxmlformats.org/officeDocument/2006/relationships/image" Target="../media/image152.png"/><Relationship Id="rId11" Type="http://schemas.openxmlformats.org/officeDocument/2006/relationships/image" Target="../media/image71.png"/><Relationship Id="rId32" Type="http://schemas.openxmlformats.org/officeDocument/2006/relationships/customXml" Target="../ink/ink1100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113.xml"/><Relationship Id="rId74" Type="http://schemas.openxmlformats.org/officeDocument/2006/relationships/customXml" Target="../ink/ink1121.xml"/><Relationship Id="rId79" Type="http://schemas.openxmlformats.org/officeDocument/2006/relationships/image" Target="../media/image104.png"/><Relationship Id="rId102" Type="http://schemas.openxmlformats.org/officeDocument/2006/relationships/customXml" Target="../ink/ink1135.xml"/><Relationship Id="rId123" Type="http://schemas.openxmlformats.org/officeDocument/2006/relationships/image" Target="../media/image161.png"/><Relationship Id="rId128" Type="http://schemas.openxmlformats.org/officeDocument/2006/relationships/customXml" Target="../ink/ink1148.xml"/><Relationship Id="rId5" Type="http://schemas.openxmlformats.org/officeDocument/2006/relationships/image" Target="../media/image68.png"/><Relationship Id="rId90" Type="http://schemas.openxmlformats.org/officeDocument/2006/relationships/customXml" Target="../ink/ink1129.xml"/><Relationship Id="rId95" Type="http://schemas.openxmlformats.org/officeDocument/2006/relationships/image" Target="../media/image113.png"/><Relationship Id="rId22" Type="http://schemas.openxmlformats.org/officeDocument/2006/relationships/customXml" Target="../ink/ink1095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108.xml"/><Relationship Id="rId64" Type="http://schemas.openxmlformats.org/officeDocument/2006/relationships/customXml" Target="../ink/ink1116.xml"/><Relationship Id="rId69" Type="http://schemas.openxmlformats.org/officeDocument/2006/relationships/image" Target="../media/image99.png"/><Relationship Id="rId113" Type="http://schemas.openxmlformats.org/officeDocument/2006/relationships/image" Target="../media/image156.png"/><Relationship Id="rId118" Type="http://schemas.openxmlformats.org/officeDocument/2006/relationships/customXml" Target="../ink/ink1143.xml"/><Relationship Id="rId134" Type="http://schemas.openxmlformats.org/officeDocument/2006/relationships/customXml" Target="../ink/ink1151.xml"/><Relationship Id="rId80" Type="http://schemas.openxmlformats.org/officeDocument/2006/relationships/customXml" Target="../ink/ink1124.xml"/><Relationship Id="rId85" Type="http://schemas.openxmlformats.org/officeDocument/2006/relationships/image" Target="../media/image107.png"/><Relationship Id="rId12" Type="http://schemas.openxmlformats.org/officeDocument/2006/relationships/customXml" Target="../ink/ink1090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103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138.xml"/><Relationship Id="rId124" Type="http://schemas.openxmlformats.org/officeDocument/2006/relationships/customXml" Target="../ink/ink1146.xml"/><Relationship Id="rId129" Type="http://schemas.openxmlformats.org/officeDocument/2006/relationships/image" Target="../media/image164.png"/><Relationship Id="rId54" Type="http://schemas.openxmlformats.org/officeDocument/2006/relationships/customXml" Target="../ink/ink1111.xml"/><Relationship Id="rId70" Type="http://schemas.openxmlformats.org/officeDocument/2006/relationships/customXml" Target="../ink/ink1119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1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7.xml"/><Relationship Id="rId23" Type="http://schemas.openxmlformats.org/officeDocument/2006/relationships/image" Target="../media/image77.png"/><Relationship Id="rId28" Type="http://schemas.openxmlformats.org/officeDocument/2006/relationships/customXml" Target="../ink/ink1098.xml"/><Relationship Id="rId49" Type="http://schemas.openxmlformats.org/officeDocument/2006/relationships/image" Target="../media/image90.png"/><Relationship Id="rId114" Type="http://schemas.openxmlformats.org/officeDocument/2006/relationships/customXml" Target="../ink/ink1141.xml"/><Relationship Id="rId119" Type="http://schemas.openxmlformats.org/officeDocument/2006/relationships/image" Target="../media/image159.png"/><Relationship Id="rId44" Type="http://schemas.openxmlformats.org/officeDocument/2006/relationships/customXml" Target="../ink/ink1106.xml"/><Relationship Id="rId60" Type="http://schemas.openxmlformats.org/officeDocument/2006/relationships/customXml" Target="../ink/ink1114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127.xml"/><Relationship Id="rId130" Type="http://schemas.openxmlformats.org/officeDocument/2006/relationships/customXml" Target="../ink/ink1149.xml"/><Relationship Id="rId135" Type="http://schemas.openxmlformats.org/officeDocument/2006/relationships/image" Target="../media/image167.png"/><Relationship Id="rId13" Type="http://schemas.openxmlformats.org/officeDocument/2006/relationships/image" Target="../media/image72.png"/><Relationship Id="rId18" Type="http://schemas.openxmlformats.org/officeDocument/2006/relationships/customXml" Target="../ink/ink1093.xml"/><Relationship Id="rId39" Type="http://schemas.openxmlformats.org/officeDocument/2006/relationships/image" Target="../media/image85.png"/><Relationship Id="rId109" Type="http://schemas.openxmlformats.org/officeDocument/2006/relationships/image" Target="../media/image154.png"/><Relationship Id="rId34" Type="http://schemas.openxmlformats.org/officeDocument/2006/relationships/customXml" Target="../ink/ink1101.xml"/><Relationship Id="rId50" Type="http://schemas.openxmlformats.org/officeDocument/2006/relationships/customXml" Target="../ink/ink1109.xml"/><Relationship Id="rId55" Type="http://schemas.openxmlformats.org/officeDocument/2006/relationships/image" Target="../media/image93.png"/><Relationship Id="rId76" Type="http://schemas.openxmlformats.org/officeDocument/2006/relationships/customXml" Target="../ink/ink1122.xml"/><Relationship Id="rId97" Type="http://schemas.openxmlformats.org/officeDocument/2006/relationships/image" Target="../media/image114.png"/><Relationship Id="rId104" Type="http://schemas.openxmlformats.org/officeDocument/2006/relationships/customXml" Target="../ink/ink1136.xml"/><Relationship Id="rId120" Type="http://schemas.openxmlformats.org/officeDocument/2006/relationships/customXml" Target="../ink/ink1144.xml"/><Relationship Id="rId125" Type="http://schemas.openxmlformats.org/officeDocument/2006/relationships/image" Target="../media/image162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130.xml"/><Relationship Id="rId2" Type="http://schemas.openxmlformats.org/officeDocument/2006/relationships/customXml" Target="../ink/ink1085.xml"/><Relationship Id="rId29" Type="http://schemas.openxmlformats.org/officeDocument/2006/relationships/image" Target="../media/image80.png"/><Relationship Id="rId24" Type="http://schemas.openxmlformats.org/officeDocument/2006/relationships/customXml" Target="../ink/ink1096.xml"/><Relationship Id="rId40" Type="http://schemas.openxmlformats.org/officeDocument/2006/relationships/customXml" Target="../ink/ink1104.xml"/><Relationship Id="rId45" Type="http://schemas.openxmlformats.org/officeDocument/2006/relationships/image" Target="../media/image88.png"/><Relationship Id="rId66" Type="http://schemas.openxmlformats.org/officeDocument/2006/relationships/customXml" Target="../ink/ink1117.xml"/><Relationship Id="rId87" Type="http://schemas.openxmlformats.org/officeDocument/2006/relationships/image" Target="../media/image108.png"/><Relationship Id="rId110" Type="http://schemas.openxmlformats.org/officeDocument/2006/relationships/customXml" Target="../ink/ink1139.xml"/><Relationship Id="rId115" Type="http://schemas.openxmlformats.org/officeDocument/2006/relationships/image" Target="../media/image157.png"/><Relationship Id="rId131" Type="http://schemas.openxmlformats.org/officeDocument/2006/relationships/image" Target="../media/image165.png"/><Relationship Id="rId136" Type="http://schemas.openxmlformats.org/officeDocument/2006/relationships/customXml" Target="../ink/ink1152.xml"/><Relationship Id="rId61" Type="http://schemas.openxmlformats.org/officeDocument/2006/relationships/image" Target="../media/image95.png"/><Relationship Id="rId82" Type="http://schemas.openxmlformats.org/officeDocument/2006/relationships/customXml" Target="../ink/ink1125.xml"/><Relationship Id="rId19" Type="http://schemas.openxmlformats.org/officeDocument/2006/relationships/image" Target="../media/image75.png"/><Relationship Id="rId14" Type="http://schemas.openxmlformats.org/officeDocument/2006/relationships/customXml" Target="../ink/ink1091.xml"/><Relationship Id="rId30" Type="http://schemas.openxmlformats.org/officeDocument/2006/relationships/customXml" Target="../ink/ink1099.xml"/><Relationship Id="rId35" Type="http://schemas.openxmlformats.org/officeDocument/2006/relationships/image" Target="../media/image83.png"/><Relationship Id="rId56" Type="http://schemas.openxmlformats.org/officeDocument/2006/relationships/customXml" Target="../ink/ink1112.xml"/><Relationship Id="rId77" Type="http://schemas.openxmlformats.org/officeDocument/2006/relationships/image" Target="../media/image103.png"/><Relationship Id="rId100" Type="http://schemas.openxmlformats.org/officeDocument/2006/relationships/customXml" Target="../ink/ink1134.xml"/><Relationship Id="rId105" Type="http://schemas.openxmlformats.org/officeDocument/2006/relationships/image" Target="../media/image153.png"/><Relationship Id="rId126" Type="http://schemas.openxmlformats.org/officeDocument/2006/relationships/customXml" Target="../ink/ink1147.xml"/><Relationship Id="rId8" Type="http://schemas.openxmlformats.org/officeDocument/2006/relationships/customXml" Target="../ink/ink1088.xml"/><Relationship Id="rId51" Type="http://schemas.openxmlformats.org/officeDocument/2006/relationships/image" Target="../media/image91.png"/><Relationship Id="rId72" Type="http://schemas.openxmlformats.org/officeDocument/2006/relationships/customXml" Target="../ink/ink1120.xml"/><Relationship Id="rId93" Type="http://schemas.openxmlformats.org/officeDocument/2006/relationships/image" Target="../media/image112.png"/><Relationship Id="rId98" Type="http://schemas.openxmlformats.org/officeDocument/2006/relationships/customXml" Target="../ink/ink1133.xml"/><Relationship Id="rId121" Type="http://schemas.openxmlformats.org/officeDocument/2006/relationships/image" Target="../media/image160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107.xml"/><Relationship Id="rId67" Type="http://schemas.openxmlformats.org/officeDocument/2006/relationships/image" Target="../media/image98.png"/><Relationship Id="rId116" Type="http://schemas.openxmlformats.org/officeDocument/2006/relationships/customXml" Target="../ink/ink1142.xml"/><Relationship Id="rId137" Type="http://schemas.openxmlformats.org/officeDocument/2006/relationships/image" Target="../media/image168.png"/><Relationship Id="rId20" Type="http://schemas.openxmlformats.org/officeDocument/2006/relationships/customXml" Target="../ink/ink1094.xml"/><Relationship Id="rId41" Type="http://schemas.openxmlformats.org/officeDocument/2006/relationships/image" Target="../media/image86.png"/><Relationship Id="rId62" Type="http://schemas.openxmlformats.org/officeDocument/2006/relationships/customXml" Target="../ink/ink1115.xml"/><Relationship Id="rId83" Type="http://schemas.openxmlformats.org/officeDocument/2006/relationships/image" Target="../media/image106.png"/><Relationship Id="rId88" Type="http://schemas.openxmlformats.org/officeDocument/2006/relationships/customXml" Target="../ink/ink1128.xml"/><Relationship Id="rId111" Type="http://schemas.openxmlformats.org/officeDocument/2006/relationships/image" Target="../media/image155.png"/><Relationship Id="rId132" Type="http://schemas.openxmlformats.org/officeDocument/2006/relationships/customXml" Target="../ink/ink1150.xml"/><Relationship Id="rId15" Type="http://schemas.openxmlformats.org/officeDocument/2006/relationships/image" Target="../media/image73.png"/><Relationship Id="rId36" Type="http://schemas.openxmlformats.org/officeDocument/2006/relationships/customXml" Target="../ink/ink1102.xml"/><Relationship Id="rId57" Type="http://schemas.openxmlformats.org/officeDocument/2006/relationships/image" Target="../media/image110.png"/><Relationship Id="rId106" Type="http://schemas.openxmlformats.org/officeDocument/2006/relationships/customXml" Target="../ink/ink1137.xml"/><Relationship Id="rId127" Type="http://schemas.openxmlformats.org/officeDocument/2006/relationships/image" Target="../media/image163.png"/><Relationship Id="rId10" Type="http://schemas.openxmlformats.org/officeDocument/2006/relationships/customXml" Target="../ink/ink1089.xml"/><Relationship Id="rId31" Type="http://schemas.openxmlformats.org/officeDocument/2006/relationships/image" Target="../media/image81.png"/><Relationship Id="rId52" Type="http://schemas.openxmlformats.org/officeDocument/2006/relationships/customXml" Target="../ink/ink1110.xml"/><Relationship Id="rId73" Type="http://schemas.openxmlformats.org/officeDocument/2006/relationships/image" Target="../media/image101.png"/><Relationship Id="rId78" Type="http://schemas.openxmlformats.org/officeDocument/2006/relationships/customXml" Target="../ink/ink1123.xml"/><Relationship Id="rId94" Type="http://schemas.openxmlformats.org/officeDocument/2006/relationships/customXml" Target="../ink/ink1131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145.xml"/><Relationship Id="rId4" Type="http://schemas.openxmlformats.org/officeDocument/2006/relationships/customXml" Target="../ink/ink1086.xml"/><Relationship Id="rId9" Type="http://schemas.openxmlformats.org/officeDocument/2006/relationships/image" Target="../media/image70.png"/><Relationship Id="rId26" Type="http://schemas.openxmlformats.org/officeDocument/2006/relationships/customXml" Target="../ink/ink1097.xml"/><Relationship Id="rId47" Type="http://schemas.openxmlformats.org/officeDocument/2006/relationships/image" Target="../media/image89.png"/><Relationship Id="rId68" Type="http://schemas.openxmlformats.org/officeDocument/2006/relationships/customXml" Target="../ink/ink1118.xml"/><Relationship Id="rId89" Type="http://schemas.openxmlformats.org/officeDocument/2006/relationships/image" Target="../media/image109.png"/><Relationship Id="rId112" Type="http://schemas.openxmlformats.org/officeDocument/2006/relationships/customXml" Target="../ink/ink1140.xml"/><Relationship Id="rId133" Type="http://schemas.openxmlformats.org/officeDocument/2006/relationships/image" Target="../media/image166.png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8.png"/><Relationship Id="rId21" Type="http://schemas.openxmlformats.org/officeDocument/2006/relationships/image" Target="../media/image76.png"/><Relationship Id="rId42" Type="http://schemas.openxmlformats.org/officeDocument/2006/relationships/customXml" Target="../ink/ink1173.xml"/><Relationship Id="rId63" Type="http://schemas.openxmlformats.org/officeDocument/2006/relationships/image" Target="../media/image96.png"/><Relationship Id="rId84" Type="http://schemas.openxmlformats.org/officeDocument/2006/relationships/customXml" Target="../ink/ink1194.xml"/><Relationship Id="rId138" Type="http://schemas.openxmlformats.org/officeDocument/2006/relationships/customXml" Target="../ink/ink1221.xml"/><Relationship Id="rId16" Type="http://schemas.openxmlformats.org/officeDocument/2006/relationships/customXml" Target="../ink/ink1160.xml"/><Relationship Id="rId107" Type="http://schemas.openxmlformats.org/officeDocument/2006/relationships/image" Target="../media/image152.png"/><Relationship Id="rId11" Type="http://schemas.openxmlformats.org/officeDocument/2006/relationships/image" Target="../media/image71.png"/><Relationship Id="rId32" Type="http://schemas.openxmlformats.org/officeDocument/2006/relationships/customXml" Target="../ink/ink1168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181.xml"/><Relationship Id="rId74" Type="http://schemas.openxmlformats.org/officeDocument/2006/relationships/customXml" Target="../ink/ink1189.xml"/><Relationship Id="rId79" Type="http://schemas.openxmlformats.org/officeDocument/2006/relationships/image" Target="../media/image104.png"/><Relationship Id="rId102" Type="http://schemas.openxmlformats.org/officeDocument/2006/relationships/customXml" Target="../ink/ink1203.xml"/><Relationship Id="rId123" Type="http://schemas.openxmlformats.org/officeDocument/2006/relationships/image" Target="../media/image161.png"/><Relationship Id="rId128" Type="http://schemas.openxmlformats.org/officeDocument/2006/relationships/customXml" Target="../ink/ink1216.xml"/><Relationship Id="rId5" Type="http://schemas.openxmlformats.org/officeDocument/2006/relationships/image" Target="../media/image68.png"/><Relationship Id="rId90" Type="http://schemas.openxmlformats.org/officeDocument/2006/relationships/customXml" Target="../ink/ink1197.xml"/><Relationship Id="rId95" Type="http://schemas.openxmlformats.org/officeDocument/2006/relationships/image" Target="../media/image113.png"/><Relationship Id="rId22" Type="http://schemas.openxmlformats.org/officeDocument/2006/relationships/customXml" Target="../ink/ink1163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176.xml"/><Relationship Id="rId64" Type="http://schemas.openxmlformats.org/officeDocument/2006/relationships/customXml" Target="../ink/ink1184.xml"/><Relationship Id="rId69" Type="http://schemas.openxmlformats.org/officeDocument/2006/relationships/image" Target="../media/image99.png"/><Relationship Id="rId113" Type="http://schemas.openxmlformats.org/officeDocument/2006/relationships/image" Target="../media/image156.png"/><Relationship Id="rId118" Type="http://schemas.openxmlformats.org/officeDocument/2006/relationships/customXml" Target="../ink/ink1211.xml"/><Relationship Id="rId134" Type="http://schemas.openxmlformats.org/officeDocument/2006/relationships/customXml" Target="../ink/ink1219.xml"/><Relationship Id="rId139" Type="http://schemas.openxmlformats.org/officeDocument/2006/relationships/image" Target="../media/image169.png"/><Relationship Id="rId80" Type="http://schemas.openxmlformats.org/officeDocument/2006/relationships/customXml" Target="../ink/ink1192.xml"/><Relationship Id="rId85" Type="http://schemas.openxmlformats.org/officeDocument/2006/relationships/image" Target="../media/image107.png"/><Relationship Id="rId12" Type="http://schemas.openxmlformats.org/officeDocument/2006/relationships/customXml" Target="../ink/ink1158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171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206.xml"/><Relationship Id="rId124" Type="http://schemas.openxmlformats.org/officeDocument/2006/relationships/customXml" Target="../ink/ink1214.xml"/><Relationship Id="rId129" Type="http://schemas.openxmlformats.org/officeDocument/2006/relationships/image" Target="../media/image164.png"/><Relationship Id="rId54" Type="http://schemas.openxmlformats.org/officeDocument/2006/relationships/customXml" Target="../ink/ink1179.xml"/><Relationship Id="rId70" Type="http://schemas.openxmlformats.org/officeDocument/2006/relationships/customXml" Target="../ink/ink1187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2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5.xml"/><Relationship Id="rId23" Type="http://schemas.openxmlformats.org/officeDocument/2006/relationships/image" Target="../media/image77.png"/><Relationship Id="rId28" Type="http://schemas.openxmlformats.org/officeDocument/2006/relationships/customXml" Target="../ink/ink1166.xml"/><Relationship Id="rId49" Type="http://schemas.openxmlformats.org/officeDocument/2006/relationships/image" Target="../media/image90.png"/><Relationship Id="rId114" Type="http://schemas.openxmlformats.org/officeDocument/2006/relationships/customXml" Target="../ink/ink1209.xml"/><Relationship Id="rId119" Type="http://schemas.openxmlformats.org/officeDocument/2006/relationships/image" Target="../media/image159.png"/><Relationship Id="rId44" Type="http://schemas.openxmlformats.org/officeDocument/2006/relationships/customXml" Target="../ink/ink1174.xml"/><Relationship Id="rId60" Type="http://schemas.openxmlformats.org/officeDocument/2006/relationships/customXml" Target="../ink/ink1182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195.xml"/><Relationship Id="rId130" Type="http://schemas.openxmlformats.org/officeDocument/2006/relationships/customXml" Target="../ink/ink1217.xml"/><Relationship Id="rId135" Type="http://schemas.openxmlformats.org/officeDocument/2006/relationships/image" Target="../media/image167.png"/><Relationship Id="rId13" Type="http://schemas.openxmlformats.org/officeDocument/2006/relationships/image" Target="../media/image72.png"/><Relationship Id="rId18" Type="http://schemas.openxmlformats.org/officeDocument/2006/relationships/customXml" Target="../ink/ink1161.xml"/><Relationship Id="rId39" Type="http://schemas.openxmlformats.org/officeDocument/2006/relationships/image" Target="../media/image85.png"/><Relationship Id="rId109" Type="http://schemas.openxmlformats.org/officeDocument/2006/relationships/image" Target="../media/image154.png"/><Relationship Id="rId34" Type="http://schemas.openxmlformats.org/officeDocument/2006/relationships/customXml" Target="../ink/ink1169.xml"/><Relationship Id="rId50" Type="http://schemas.openxmlformats.org/officeDocument/2006/relationships/customXml" Target="../ink/ink1177.xml"/><Relationship Id="rId55" Type="http://schemas.openxmlformats.org/officeDocument/2006/relationships/image" Target="../media/image93.png"/><Relationship Id="rId76" Type="http://schemas.openxmlformats.org/officeDocument/2006/relationships/customXml" Target="../ink/ink1190.xml"/><Relationship Id="rId97" Type="http://schemas.openxmlformats.org/officeDocument/2006/relationships/image" Target="../media/image114.png"/><Relationship Id="rId104" Type="http://schemas.openxmlformats.org/officeDocument/2006/relationships/customXml" Target="../ink/ink1204.xml"/><Relationship Id="rId120" Type="http://schemas.openxmlformats.org/officeDocument/2006/relationships/customXml" Target="../ink/ink1212.xml"/><Relationship Id="rId125" Type="http://schemas.openxmlformats.org/officeDocument/2006/relationships/image" Target="../media/image162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198.xml"/><Relationship Id="rId2" Type="http://schemas.openxmlformats.org/officeDocument/2006/relationships/customXml" Target="../ink/ink1153.xml"/><Relationship Id="rId29" Type="http://schemas.openxmlformats.org/officeDocument/2006/relationships/image" Target="../media/image80.png"/><Relationship Id="rId24" Type="http://schemas.openxmlformats.org/officeDocument/2006/relationships/customXml" Target="../ink/ink1164.xml"/><Relationship Id="rId40" Type="http://schemas.openxmlformats.org/officeDocument/2006/relationships/customXml" Target="../ink/ink1172.xml"/><Relationship Id="rId45" Type="http://schemas.openxmlformats.org/officeDocument/2006/relationships/image" Target="../media/image88.png"/><Relationship Id="rId66" Type="http://schemas.openxmlformats.org/officeDocument/2006/relationships/customXml" Target="../ink/ink1185.xml"/><Relationship Id="rId87" Type="http://schemas.openxmlformats.org/officeDocument/2006/relationships/image" Target="../media/image108.png"/><Relationship Id="rId110" Type="http://schemas.openxmlformats.org/officeDocument/2006/relationships/customXml" Target="../ink/ink1207.xml"/><Relationship Id="rId115" Type="http://schemas.openxmlformats.org/officeDocument/2006/relationships/image" Target="../media/image157.png"/><Relationship Id="rId131" Type="http://schemas.openxmlformats.org/officeDocument/2006/relationships/image" Target="../media/image165.png"/><Relationship Id="rId136" Type="http://schemas.openxmlformats.org/officeDocument/2006/relationships/customXml" Target="../ink/ink1220.xml"/><Relationship Id="rId61" Type="http://schemas.openxmlformats.org/officeDocument/2006/relationships/image" Target="../media/image95.png"/><Relationship Id="rId82" Type="http://schemas.openxmlformats.org/officeDocument/2006/relationships/customXml" Target="../ink/ink1193.xml"/><Relationship Id="rId19" Type="http://schemas.openxmlformats.org/officeDocument/2006/relationships/image" Target="../media/image75.png"/><Relationship Id="rId14" Type="http://schemas.openxmlformats.org/officeDocument/2006/relationships/customXml" Target="../ink/ink1159.xml"/><Relationship Id="rId30" Type="http://schemas.openxmlformats.org/officeDocument/2006/relationships/customXml" Target="../ink/ink1167.xml"/><Relationship Id="rId35" Type="http://schemas.openxmlformats.org/officeDocument/2006/relationships/image" Target="../media/image83.png"/><Relationship Id="rId56" Type="http://schemas.openxmlformats.org/officeDocument/2006/relationships/customXml" Target="../ink/ink1180.xml"/><Relationship Id="rId77" Type="http://schemas.openxmlformats.org/officeDocument/2006/relationships/image" Target="../media/image103.png"/><Relationship Id="rId100" Type="http://schemas.openxmlformats.org/officeDocument/2006/relationships/customXml" Target="../ink/ink1202.xml"/><Relationship Id="rId105" Type="http://schemas.openxmlformats.org/officeDocument/2006/relationships/image" Target="../media/image153.png"/><Relationship Id="rId126" Type="http://schemas.openxmlformats.org/officeDocument/2006/relationships/customXml" Target="../ink/ink1215.xml"/><Relationship Id="rId8" Type="http://schemas.openxmlformats.org/officeDocument/2006/relationships/customXml" Target="../ink/ink1156.xml"/><Relationship Id="rId51" Type="http://schemas.openxmlformats.org/officeDocument/2006/relationships/image" Target="../media/image91.png"/><Relationship Id="rId72" Type="http://schemas.openxmlformats.org/officeDocument/2006/relationships/customXml" Target="../ink/ink1188.xml"/><Relationship Id="rId93" Type="http://schemas.openxmlformats.org/officeDocument/2006/relationships/image" Target="../media/image112.png"/><Relationship Id="rId98" Type="http://schemas.openxmlformats.org/officeDocument/2006/relationships/customXml" Target="../ink/ink1201.xml"/><Relationship Id="rId121" Type="http://schemas.openxmlformats.org/officeDocument/2006/relationships/image" Target="../media/image160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175.xml"/><Relationship Id="rId67" Type="http://schemas.openxmlformats.org/officeDocument/2006/relationships/image" Target="../media/image98.png"/><Relationship Id="rId116" Type="http://schemas.openxmlformats.org/officeDocument/2006/relationships/customXml" Target="../ink/ink1210.xml"/><Relationship Id="rId137" Type="http://schemas.openxmlformats.org/officeDocument/2006/relationships/image" Target="../media/image168.png"/><Relationship Id="rId20" Type="http://schemas.openxmlformats.org/officeDocument/2006/relationships/customXml" Target="../ink/ink1162.xml"/><Relationship Id="rId41" Type="http://schemas.openxmlformats.org/officeDocument/2006/relationships/image" Target="../media/image86.png"/><Relationship Id="rId62" Type="http://schemas.openxmlformats.org/officeDocument/2006/relationships/customXml" Target="../ink/ink1183.xml"/><Relationship Id="rId83" Type="http://schemas.openxmlformats.org/officeDocument/2006/relationships/image" Target="../media/image106.png"/><Relationship Id="rId88" Type="http://schemas.openxmlformats.org/officeDocument/2006/relationships/customXml" Target="../ink/ink1196.xml"/><Relationship Id="rId111" Type="http://schemas.openxmlformats.org/officeDocument/2006/relationships/image" Target="../media/image155.png"/><Relationship Id="rId132" Type="http://schemas.openxmlformats.org/officeDocument/2006/relationships/customXml" Target="../ink/ink1218.xml"/><Relationship Id="rId15" Type="http://schemas.openxmlformats.org/officeDocument/2006/relationships/image" Target="../media/image73.png"/><Relationship Id="rId36" Type="http://schemas.openxmlformats.org/officeDocument/2006/relationships/customXml" Target="../ink/ink1170.xml"/><Relationship Id="rId57" Type="http://schemas.openxmlformats.org/officeDocument/2006/relationships/image" Target="../media/image110.png"/><Relationship Id="rId106" Type="http://schemas.openxmlformats.org/officeDocument/2006/relationships/customXml" Target="../ink/ink1205.xml"/><Relationship Id="rId127" Type="http://schemas.openxmlformats.org/officeDocument/2006/relationships/image" Target="../media/image163.png"/><Relationship Id="rId10" Type="http://schemas.openxmlformats.org/officeDocument/2006/relationships/customXml" Target="../ink/ink1157.xml"/><Relationship Id="rId31" Type="http://schemas.openxmlformats.org/officeDocument/2006/relationships/image" Target="../media/image81.png"/><Relationship Id="rId52" Type="http://schemas.openxmlformats.org/officeDocument/2006/relationships/customXml" Target="../ink/ink1178.xml"/><Relationship Id="rId73" Type="http://schemas.openxmlformats.org/officeDocument/2006/relationships/image" Target="../media/image101.png"/><Relationship Id="rId78" Type="http://schemas.openxmlformats.org/officeDocument/2006/relationships/customXml" Target="../ink/ink1191.xml"/><Relationship Id="rId94" Type="http://schemas.openxmlformats.org/officeDocument/2006/relationships/customXml" Target="../ink/ink1199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213.xml"/><Relationship Id="rId4" Type="http://schemas.openxmlformats.org/officeDocument/2006/relationships/customXml" Target="../ink/ink1154.xml"/><Relationship Id="rId9" Type="http://schemas.openxmlformats.org/officeDocument/2006/relationships/image" Target="../media/image70.png"/><Relationship Id="rId26" Type="http://schemas.openxmlformats.org/officeDocument/2006/relationships/customXml" Target="../ink/ink1165.xml"/><Relationship Id="rId47" Type="http://schemas.openxmlformats.org/officeDocument/2006/relationships/image" Target="../media/image89.png"/><Relationship Id="rId68" Type="http://schemas.openxmlformats.org/officeDocument/2006/relationships/customXml" Target="../ink/ink1186.xml"/><Relationship Id="rId89" Type="http://schemas.openxmlformats.org/officeDocument/2006/relationships/image" Target="../media/image109.png"/><Relationship Id="rId112" Type="http://schemas.openxmlformats.org/officeDocument/2006/relationships/customXml" Target="../ink/ink1208.xml"/><Relationship Id="rId133" Type="http://schemas.openxmlformats.org/officeDocument/2006/relationships/image" Target="../media/image166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9.png"/><Relationship Id="rId21" Type="http://schemas.openxmlformats.org/officeDocument/2006/relationships/image" Target="../media/image76.png"/><Relationship Id="rId42" Type="http://schemas.openxmlformats.org/officeDocument/2006/relationships/customXml" Target="../ink/ink1242.xml"/><Relationship Id="rId63" Type="http://schemas.openxmlformats.org/officeDocument/2006/relationships/image" Target="../media/image96.png"/><Relationship Id="rId84" Type="http://schemas.openxmlformats.org/officeDocument/2006/relationships/customXml" Target="../ink/ink1263.xml"/><Relationship Id="rId138" Type="http://schemas.openxmlformats.org/officeDocument/2006/relationships/customXml" Target="../ink/ink1290.xml"/><Relationship Id="rId107" Type="http://schemas.openxmlformats.org/officeDocument/2006/relationships/image" Target="../media/image154.png"/><Relationship Id="rId11" Type="http://schemas.openxmlformats.org/officeDocument/2006/relationships/image" Target="../media/image71.png"/><Relationship Id="rId32" Type="http://schemas.openxmlformats.org/officeDocument/2006/relationships/customXml" Target="../ink/ink1237.xml"/><Relationship Id="rId53" Type="http://schemas.openxmlformats.org/officeDocument/2006/relationships/image" Target="../media/image92.png"/><Relationship Id="rId74" Type="http://schemas.openxmlformats.org/officeDocument/2006/relationships/customXml" Target="../ink/ink1258.xml"/><Relationship Id="rId128" Type="http://schemas.openxmlformats.org/officeDocument/2006/relationships/customXml" Target="../ink/ink1285.xml"/><Relationship Id="rId149" Type="http://schemas.openxmlformats.org/officeDocument/2006/relationships/image" Target="../media/image175.png"/><Relationship Id="rId5" Type="http://schemas.openxmlformats.org/officeDocument/2006/relationships/image" Target="../media/image68.png"/><Relationship Id="rId95" Type="http://schemas.openxmlformats.org/officeDocument/2006/relationships/image" Target="../media/image113.png"/><Relationship Id="rId22" Type="http://schemas.openxmlformats.org/officeDocument/2006/relationships/customXml" Target="../ink/ink1232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245.xml"/><Relationship Id="rId64" Type="http://schemas.openxmlformats.org/officeDocument/2006/relationships/customXml" Target="../ink/ink1253.xml"/><Relationship Id="rId69" Type="http://schemas.openxmlformats.org/officeDocument/2006/relationships/image" Target="../media/image99.png"/><Relationship Id="rId113" Type="http://schemas.openxmlformats.org/officeDocument/2006/relationships/image" Target="../media/image157.png"/><Relationship Id="rId118" Type="http://schemas.openxmlformats.org/officeDocument/2006/relationships/customXml" Target="../ink/ink1280.xml"/><Relationship Id="rId134" Type="http://schemas.openxmlformats.org/officeDocument/2006/relationships/customXml" Target="../ink/ink1288.xml"/><Relationship Id="rId139" Type="http://schemas.openxmlformats.org/officeDocument/2006/relationships/image" Target="../media/image170.png"/><Relationship Id="rId80" Type="http://schemas.openxmlformats.org/officeDocument/2006/relationships/customXml" Target="../ink/ink1261.xml"/><Relationship Id="rId85" Type="http://schemas.openxmlformats.org/officeDocument/2006/relationships/image" Target="../media/image107.png"/><Relationship Id="rId150" Type="http://schemas.openxmlformats.org/officeDocument/2006/relationships/customXml" Target="../ink/ink1296.xml"/><Relationship Id="rId12" Type="http://schemas.openxmlformats.org/officeDocument/2006/relationships/customXml" Target="../ink/ink1227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240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275.xml"/><Relationship Id="rId124" Type="http://schemas.openxmlformats.org/officeDocument/2006/relationships/customXml" Target="../ink/ink1283.xml"/><Relationship Id="rId129" Type="http://schemas.openxmlformats.org/officeDocument/2006/relationships/image" Target="../media/image165.png"/><Relationship Id="rId54" Type="http://schemas.openxmlformats.org/officeDocument/2006/relationships/customXml" Target="../ink/ink1248.xml"/><Relationship Id="rId70" Type="http://schemas.openxmlformats.org/officeDocument/2006/relationships/customXml" Target="../ink/ink1256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269.xml"/><Relationship Id="rId140" Type="http://schemas.openxmlformats.org/officeDocument/2006/relationships/customXml" Target="../ink/ink1291.xml"/><Relationship Id="rId145" Type="http://schemas.openxmlformats.org/officeDocument/2006/relationships/image" Target="../media/image1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4.xml"/><Relationship Id="rId23" Type="http://schemas.openxmlformats.org/officeDocument/2006/relationships/image" Target="../media/image77.png"/><Relationship Id="rId28" Type="http://schemas.openxmlformats.org/officeDocument/2006/relationships/customXml" Target="../ink/ink1235.xml"/><Relationship Id="rId49" Type="http://schemas.openxmlformats.org/officeDocument/2006/relationships/image" Target="../media/image90.png"/><Relationship Id="rId114" Type="http://schemas.openxmlformats.org/officeDocument/2006/relationships/customXml" Target="../ink/ink1278.xml"/><Relationship Id="rId119" Type="http://schemas.openxmlformats.org/officeDocument/2006/relationships/image" Target="../media/image160.png"/><Relationship Id="rId44" Type="http://schemas.openxmlformats.org/officeDocument/2006/relationships/customXml" Target="../ink/ink1243.xml"/><Relationship Id="rId60" Type="http://schemas.openxmlformats.org/officeDocument/2006/relationships/customXml" Target="../ink/ink1251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264.xml"/><Relationship Id="rId130" Type="http://schemas.openxmlformats.org/officeDocument/2006/relationships/customXml" Target="../ink/ink1286.xml"/><Relationship Id="rId135" Type="http://schemas.openxmlformats.org/officeDocument/2006/relationships/image" Target="../media/image168.png"/><Relationship Id="rId151" Type="http://schemas.openxmlformats.org/officeDocument/2006/relationships/image" Target="../media/image176.png"/><Relationship Id="rId13" Type="http://schemas.openxmlformats.org/officeDocument/2006/relationships/image" Target="../media/image72.png"/><Relationship Id="rId18" Type="http://schemas.openxmlformats.org/officeDocument/2006/relationships/customXml" Target="../ink/ink1230.xml"/><Relationship Id="rId39" Type="http://schemas.openxmlformats.org/officeDocument/2006/relationships/image" Target="../media/image85.png"/><Relationship Id="rId109" Type="http://schemas.openxmlformats.org/officeDocument/2006/relationships/image" Target="../media/image155.png"/><Relationship Id="rId34" Type="http://schemas.openxmlformats.org/officeDocument/2006/relationships/customXml" Target="../ink/ink1238.xml"/><Relationship Id="rId50" Type="http://schemas.openxmlformats.org/officeDocument/2006/relationships/customXml" Target="../ink/ink1246.xml"/><Relationship Id="rId55" Type="http://schemas.openxmlformats.org/officeDocument/2006/relationships/image" Target="../media/image93.png"/><Relationship Id="rId76" Type="http://schemas.openxmlformats.org/officeDocument/2006/relationships/customXml" Target="../ink/ink1259.xml"/><Relationship Id="rId97" Type="http://schemas.openxmlformats.org/officeDocument/2006/relationships/image" Target="../media/image114.png"/><Relationship Id="rId104" Type="http://schemas.openxmlformats.org/officeDocument/2006/relationships/customXml" Target="../ink/ink1273.xml"/><Relationship Id="rId120" Type="http://schemas.openxmlformats.org/officeDocument/2006/relationships/customXml" Target="../ink/ink1281.xml"/><Relationship Id="rId125" Type="http://schemas.openxmlformats.org/officeDocument/2006/relationships/image" Target="../media/image163.png"/><Relationship Id="rId141" Type="http://schemas.openxmlformats.org/officeDocument/2006/relationships/image" Target="../media/image171.png"/><Relationship Id="rId146" Type="http://schemas.openxmlformats.org/officeDocument/2006/relationships/customXml" Target="../ink/ink1294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267.xml"/><Relationship Id="rId2" Type="http://schemas.openxmlformats.org/officeDocument/2006/relationships/customXml" Target="../ink/ink1222.xml"/><Relationship Id="rId29" Type="http://schemas.openxmlformats.org/officeDocument/2006/relationships/image" Target="../media/image80.png"/><Relationship Id="rId24" Type="http://schemas.openxmlformats.org/officeDocument/2006/relationships/customXml" Target="../ink/ink1233.xml"/><Relationship Id="rId40" Type="http://schemas.openxmlformats.org/officeDocument/2006/relationships/customXml" Target="../ink/ink1241.xml"/><Relationship Id="rId45" Type="http://schemas.openxmlformats.org/officeDocument/2006/relationships/image" Target="../media/image88.png"/><Relationship Id="rId66" Type="http://schemas.openxmlformats.org/officeDocument/2006/relationships/customXml" Target="../ink/ink1254.xml"/><Relationship Id="rId87" Type="http://schemas.openxmlformats.org/officeDocument/2006/relationships/image" Target="../media/image108.png"/><Relationship Id="rId110" Type="http://schemas.openxmlformats.org/officeDocument/2006/relationships/customXml" Target="../ink/ink1276.xml"/><Relationship Id="rId115" Type="http://schemas.openxmlformats.org/officeDocument/2006/relationships/image" Target="../media/image158.png"/><Relationship Id="rId131" Type="http://schemas.openxmlformats.org/officeDocument/2006/relationships/image" Target="../media/image166.png"/><Relationship Id="rId136" Type="http://schemas.openxmlformats.org/officeDocument/2006/relationships/customXml" Target="../ink/ink1289.xml"/><Relationship Id="rId61" Type="http://schemas.openxmlformats.org/officeDocument/2006/relationships/image" Target="../media/image95.png"/><Relationship Id="rId82" Type="http://schemas.openxmlformats.org/officeDocument/2006/relationships/customXml" Target="../ink/ink1262.xml"/><Relationship Id="rId19" Type="http://schemas.openxmlformats.org/officeDocument/2006/relationships/image" Target="../media/image75.png"/><Relationship Id="rId14" Type="http://schemas.openxmlformats.org/officeDocument/2006/relationships/customXml" Target="../ink/ink1228.xml"/><Relationship Id="rId30" Type="http://schemas.openxmlformats.org/officeDocument/2006/relationships/customXml" Target="../ink/ink1236.xml"/><Relationship Id="rId35" Type="http://schemas.openxmlformats.org/officeDocument/2006/relationships/image" Target="../media/image83.png"/><Relationship Id="rId56" Type="http://schemas.openxmlformats.org/officeDocument/2006/relationships/customXml" Target="../ink/ink1249.xml"/><Relationship Id="rId77" Type="http://schemas.openxmlformats.org/officeDocument/2006/relationships/image" Target="../media/image103.png"/><Relationship Id="rId100" Type="http://schemas.openxmlformats.org/officeDocument/2006/relationships/customXml" Target="../ink/ink1271.xml"/><Relationship Id="rId105" Type="http://schemas.openxmlformats.org/officeDocument/2006/relationships/image" Target="../media/image152.png"/><Relationship Id="rId126" Type="http://schemas.openxmlformats.org/officeDocument/2006/relationships/customXml" Target="../ink/ink1284.xml"/><Relationship Id="rId147" Type="http://schemas.openxmlformats.org/officeDocument/2006/relationships/image" Target="../media/image174.png"/><Relationship Id="rId8" Type="http://schemas.openxmlformats.org/officeDocument/2006/relationships/customXml" Target="../ink/ink1225.xml"/><Relationship Id="rId51" Type="http://schemas.openxmlformats.org/officeDocument/2006/relationships/image" Target="../media/image91.png"/><Relationship Id="rId72" Type="http://schemas.openxmlformats.org/officeDocument/2006/relationships/customXml" Target="../ink/ink1257.xml"/><Relationship Id="rId93" Type="http://schemas.openxmlformats.org/officeDocument/2006/relationships/image" Target="../media/image112.png"/><Relationship Id="rId98" Type="http://schemas.openxmlformats.org/officeDocument/2006/relationships/customXml" Target="../ink/ink1270.xml"/><Relationship Id="rId121" Type="http://schemas.openxmlformats.org/officeDocument/2006/relationships/image" Target="../media/image161.png"/><Relationship Id="rId142" Type="http://schemas.openxmlformats.org/officeDocument/2006/relationships/customXml" Target="../ink/ink1292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244.xml"/><Relationship Id="rId67" Type="http://schemas.openxmlformats.org/officeDocument/2006/relationships/image" Target="../media/image98.png"/><Relationship Id="rId116" Type="http://schemas.openxmlformats.org/officeDocument/2006/relationships/customXml" Target="../ink/ink1279.xml"/><Relationship Id="rId137" Type="http://schemas.openxmlformats.org/officeDocument/2006/relationships/image" Target="../media/image169.png"/><Relationship Id="rId20" Type="http://schemas.openxmlformats.org/officeDocument/2006/relationships/customXml" Target="../ink/ink1231.xml"/><Relationship Id="rId41" Type="http://schemas.openxmlformats.org/officeDocument/2006/relationships/image" Target="../media/image86.png"/><Relationship Id="rId62" Type="http://schemas.openxmlformats.org/officeDocument/2006/relationships/customXml" Target="../ink/ink1252.xml"/><Relationship Id="rId83" Type="http://schemas.openxmlformats.org/officeDocument/2006/relationships/image" Target="../media/image106.png"/><Relationship Id="rId88" Type="http://schemas.openxmlformats.org/officeDocument/2006/relationships/customXml" Target="../ink/ink1265.xml"/><Relationship Id="rId111" Type="http://schemas.openxmlformats.org/officeDocument/2006/relationships/image" Target="../media/image156.png"/><Relationship Id="rId132" Type="http://schemas.openxmlformats.org/officeDocument/2006/relationships/customXml" Target="../ink/ink1287.xml"/><Relationship Id="rId15" Type="http://schemas.openxmlformats.org/officeDocument/2006/relationships/image" Target="../media/image73.png"/><Relationship Id="rId36" Type="http://schemas.openxmlformats.org/officeDocument/2006/relationships/customXml" Target="../ink/ink1239.xml"/><Relationship Id="rId57" Type="http://schemas.openxmlformats.org/officeDocument/2006/relationships/image" Target="../media/image110.png"/><Relationship Id="rId106" Type="http://schemas.openxmlformats.org/officeDocument/2006/relationships/customXml" Target="../ink/ink1274.xml"/><Relationship Id="rId127" Type="http://schemas.openxmlformats.org/officeDocument/2006/relationships/image" Target="../media/image164.png"/><Relationship Id="rId10" Type="http://schemas.openxmlformats.org/officeDocument/2006/relationships/customXml" Target="../ink/ink1226.xml"/><Relationship Id="rId31" Type="http://schemas.openxmlformats.org/officeDocument/2006/relationships/image" Target="../media/image81.png"/><Relationship Id="rId52" Type="http://schemas.openxmlformats.org/officeDocument/2006/relationships/customXml" Target="../ink/ink1247.xml"/><Relationship Id="rId73" Type="http://schemas.openxmlformats.org/officeDocument/2006/relationships/image" Target="../media/image101.png"/><Relationship Id="rId78" Type="http://schemas.openxmlformats.org/officeDocument/2006/relationships/customXml" Target="../ink/ink1260.xml"/><Relationship Id="rId94" Type="http://schemas.openxmlformats.org/officeDocument/2006/relationships/customXml" Target="../ink/ink1268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282.xml"/><Relationship Id="rId143" Type="http://schemas.openxmlformats.org/officeDocument/2006/relationships/image" Target="../media/image172.png"/><Relationship Id="rId148" Type="http://schemas.openxmlformats.org/officeDocument/2006/relationships/customXml" Target="../ink/ink1295.xml"/><Relationship Id="rId4" Type="http://schemas.openxmlformats.org/officeDocument/2006/relationships/customXml" Target="../ink/ink1223.xml"/><Relationship Id="rId9" Type="http://schemas.openxmlformats.org/officeDocument/2006/relationships/image" Target="../media/image70.png"/><Relationship Id="rId26" Type="http://schemas.openxmlformats.org/officeDocument/2006/relationships/customXml" Target="../ink/ink1234.xml"/><Relationship Id="rId47" Type="http://schemas.openxmlformats.org/officeDocument/2006/relationships/image" Target="../media/image89.png"/><Relationship Id="rId68" Type="http://schemas.openxmlformats.org/officeDocument/2006/relationships/customXml" Target="../ink/ink1255.xml"/><Relationship Id="rId89" Type="http://schemas.openxmlformats.org/officeDocument/2006/relationships/image" Target="../media/image109.png"/><Relationship Id="rId112" Type="http://schemas.openxmlformats.org/officeDocument/2006/relationships/customXml" Target="../ink/ink1277.xml"/><Relationship Id="rId133" Type="http://schemas.openxmlformats.org/officeDocument/2006/relationships/image" Target="../media/image167.png"/><Relationship Id="rId16" Type="http://schemas.openxmlformats.org/officeDocument/2006/relationships/customXml" Target="../ink/ink1229.xml"/><Relationship Id="rId37" Type="http://schemas.openxmlformats.org/officeDocument/2006/relationships/image" Target="../media/image84.png"/><Relationship Id="rId58" Type="http://schemas.openxmlformats.org/officeDocument/2006/relationships/customXml" Target="../ink/ink1250.xml"/><Relationship Id="rId79" Type="http://schemas.openxmlformats.org/officeDocument/2006/relationships/image" Target="../media/image104.png"/><Relationship Id="rId102" Type="http://schemas.openxmlformats.org/officeDocument/2006/relationships/customXml" Target="../ink/ink1272.xml"/><Relationship Id="rId123" Type="http://schemas.openxmlformats.org/officeDocument/2006/relationships/image" Target="../media/image162.png"/><Relationship Id="rId144" Type="http://schemas.openxmlformats.org/officeDocument/2006/relationships/customXml" Target="../ink/ink1293.xml"/><Relationship Id="rId90" Type="http://schemas.openxmlformats.org/officeDocument/2006/relationships/customXml" Target="../ink/ink1266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9.png"/><Relationship Id="rId21" Type="http://schemas.openxmlformats.org/officeDocument/2006/relationships/image" Target="../media/image76.png"/><Relationship Id="rId42" Type="http://schemas.openxmlformats.org/officeDocument/2006/relationships/customXml" Target="../ink/ink1317.xml"/><Relationship Id="rId63" Type="http://schemas.openxmlformats.org/officeDocument/2006/relationships/image" Target="../media/image96.png"/><Relationship Id="rId84" Type="http://schemas.openxmlformats.org/officeDocument/2006/relationships/customXml" Target="../ink/ink1338.xml"/><Relationship Id="rId138" Type="http://schemas.openxmlformats.org/officeDocument/2006/relationships/customXml" Target="../ink/ink1365.xml"/><Relationship Id="rId159" Type="http://schemas.openxmlformats.org/officeDocument/2006/relationships/image" Target="../media/image180.png"/><Relationship Id="rId107" Type="http://schemas.openxmlformats.org/officeDocument/2006/relationships/image" Target="../media/image154.png"/><Relationship Id="rId11" Type="http://schemas.openxmlformats.org/officeDocument/2006/relationships/image" Target="../media/image71.png"/><Relationship Id="rId32" Type="http://schemas.openxmlformats.org/officeDocument/2006/relationships/customXml" Target="../ink/ink1312.xml"/><Relationship Id="rId53" Type="http://schemas.openxmlformats.org/officeDocument/2006/relationships/image" Target="../media/image92.png"/><Relationship Id="rId74" Type="http://schemas.openxmlformats.org/officeDocument/2006/relationships/customXml" Target="../ink/ink1333.xml"/><Relationship Id="rId128" Type="http://schemas.openxmlformats.org/officeDocument/2006/relationships/customXml" Target="../ink/ink1360.xml"/><Relationship Id="rId149" Type="http://schemas.openxmlformats.org/officeDocument/2006/relationships/image" Target="../media/image175.png"/><Relationship Id="rId5" Type="http://schemas.openxmlformats.org/officeDocument/2006/relationships/image" Target="../media/image68.png"/><Relationship Id="rId95" Type="http://schemas.openxmlformats.org/officeDocument/2006/relationships/image" Target="../media/image113.png"/><Relationship Id="rId160" Type="http://schemas.openxmlformats.org/officeDocument/2006/relationships/customXml" Target="../ink/ink1376.xml"/><Relationship Id="rId22" Type="http://schemas.openxmlformats.org/officeDocument/2006/relationships/customXml" Target="../ink/ink1307.xml"/><Relationship Id="rId43" Type="http://schemas.openxmlformats.org/officeDocument/2006/relationships/image" Target="../media/image87.png"/><Relationship Id="rId64" Type="http://schemas.openxmlformats.org/officeDocument/2006/relationships/customXml" Target="../ink/ink1328.xml"/><Relationship Id="rId118" Type="http://schemas.openxmlformats.org/officeDocument/2006/relationships/customXml" Target="../ink/ink1355.xml"/><Relationship Id="rId139" Type="http://schemas.openxmlformats.org/officeDocument/2006/relationships/image" Target="../media/image170.png"/><Relationship Id="rId85" Type="http://schemas.openxmlformats.org/officeDocument/2006/relationships/image" Target="../media/image107.png"/><Relationship Id="rId150" Type="http://schemas.openxmlformats.org/officeDocument/2006/relationships/customXml" Target="../ink/ink1371.xml"/><Relationship Id="rId12" Type="http://schemas.openxmlformats.org/officeDocument/2006/relationships/customXml" Target="../ink/ink1302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315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350.xml"/><Relationship Id="rId124" Type="http://schemas.openxmlformats.org/officeDocument/2006/relationships/customXml" Target="../ink/ink1358.xml"/><Relationship Id="rId129" Type="http://schemas.openxmlformats.org/officeDocument/2006/relationships/image" Target="../media/image165.png"/><Relationship Id="rId54" Type="http://schemas.openxmlformats.org/officeDocument/2006/relationships/customXml" Target="../ink/ink1323.xml"/><Relationship Id="rId70" Type="http://schemas.openxmlformats.org/officeDocument/2006/relationships/customXml" Target="../ink/ink1331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344.xml"/><Relationship Id="rId140" Type="http://schemas.openxmlformats.org/officeDocument/2006/relationships/customXml" Target="../ink/ink1366.xml"/><Relationship Id="rId145" Type="http://schemas.openxmlformats.org/officeDocument/2006/relationships/image" Target="../media/image173.png"/><Relationship Id="rId161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9.xml"/><Relationship Id="rId23" Type="http://schemas.openxmlformats.org/officeDocument/2006/relationships/image" Target="../media/image77.png"/><Relationship Id="rId28" Type="http://schemas.openxmlformats.org/officeDocument/2006/relationships/customXml" Target="../ink/ink1310.xml"/><Relationship Id="rId49" Type="http://schemas.openxmlformats.org/officeDocument/2006/relationships/image" Target="../media/image90.png"/><Relationship Id="rId114" Type="http://schemas.openxmlformats.org/officeDocument/2006/relationships/customXml" Target="../ink/ink1353.xml"/><Relationship Id="rId119" Type="http://schemas.openxmlformats.org/officeDocument/2006/relationships/image" Target="../media/image160.png"/><Relationship Id="rId44" Type="http://schemas.openxmlformats.org/officeDocument/2006/relationships/customXml" Target="../ink/ink1318.xml"/><Relationship Id="rId60" Type="http://schemas.openxmlformats.org/officeDocument/2006/relationships/customXml" Target="../ink/ink1326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339.xml"/><Relationship Id="rId130" Type="http://schemas.openxmlformats.org/officeDocument/2006/relationships/customXml" Target="../ink/ink1361.xml"/><Relationship Id="rId135" Type="http://schemas.openxmlformats.org/officeDocument/2006/relationships/image" Target="../media/image168.png"/><Relationship Id="rId151" Type="http://schemas.openxmlformats.org/officeDocument/2006/relationships/image" Target="../media/image176.png"/><Relationship Id="rId156" Type="http://schemas.openxmlformats.org/officeDocument/2006/relationships/customXml" Target="../ink/ink1374.xml"/><Relationship Id="rId13" Type="http://schemas.openxmlformats.org/officeDocument/2006/relationships/image" Target="../media/image72.png"/><Relationship Id="rId18" Type="http://schemas.openxmlformats.org/officeDocument/2006/relationships/customXml" Target="../ink/ink1305.xml"/><Relationship Id="rId39" Type="http://schemas.openxmlformats.org/officeDocument/2006/relationships/image" Target="../media/image85.png"/><Relationship Id="rId109" Type="http://schemas.openxmlformats.org/officeDocument/2006/relationships/image" Target="../media/image155.png"/><Relationship Id="rId34" Type="http://schemas.openxmlformats.org/officeDocument/2006/relationships/customXml" Target="../ink/ink1313.xml"/><Relationship Id="rId50" Type="http://schemas.openxmlformats.org/officeDocument/2006/relationships/customXml" Target="../ink/ink1321.xml"/><Relationship Id="rId55" Type="http://schemas.openxmlformats.org/officeDocument/2006/relationships/image" Target="../media/image93.png"/><Relationship Id="rId76" Type="http://schemas.openxmlformats.org/officeDocument/2006/relationships/customXml" Target="../ink/ink1334.xml"/><Relationship Id="rId97" Type="http://schemas.openxmlformats.org/officeDocument/2006/relationships/image" Target="../media/image114.png"/><Relationship Id="rId104" Type="http://schemas.openxmlformats.org/officeDocument/2006/relationships/customXml" Target="../ink/ink1348.xml"/><Relationship Id="rId120" Type="http://schemas.openxmlformats.org/officeDocument/2006/relationships/customXml" Target="../ink/ink1356.xml"/><Relationship Id="rId125" Type="http://schemas.openxmlformats.org/officeDocument/2006/relationships/image" Target="../media/image163.png"/><Relationship Id="rId141" Type="http://schemas.openxmlformats.org/officeDocument/2006/relationships/image" Target="../media/image171.png"/><Relationship Id="rId146" Type="http://schemas.openxmlformats.org/officeDocument/2006/relationships/customXml" Target="../ink/ink1369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342.xml"/><Relationship Id="rId2" Type="http://schemas.openxmlformats.org/officeDocument/2006/relationships/customXml" Target="../ink/ink1297.xml"/><Relationship Id="rId29" Type="http://schemas.openxmlformats.org/officeDocument/2006/relationships/image" Target="../media/image80.png"/><Relationship Id="rId24" Type="http://schemas.openxmlformats.org/officeDocument/2006/relationships/customXml" Target="../ink/ink1308.xml"/><Relationship Id="rId40" Type="http://schemas.openxmlformats.org/officeDocument/2006/relationships/customXml" Target="../ink/ink1316.xml"/><Relationship Id="rId45" Type="http://schemas.openxmlformats.org/officeDocument/2006/relationships/image" Target="../media/image88.png"/><Relationship Id="rId66" Type="http://schemas.openxmlformats.org/officeDocument/2006/relationships/customXml" Target="../ink/ink1329.xml"/><Relationship Id="rId87" Type="http://schemas.openxmlformats.org/officeDocument/2006/relationships/image" Target="../media/image108.png"/><Relationship Id="rId110" Type="http://schemas.openxmlformats.org/officeDocument/2006/relationships/customXml" Target="../ink/ink1351.xml"/><Relationship Id="rId115" Type="http://schemas.openxmlformats.org/officeDocument/2006/relationships/image" Target="../media/image158.png"/><Relationship Id="rId131" Type="http://schemas.openxmlformats.org/officeDocument/2006/relationships/image" Target="../media/image166.png"/><Relationship Id="rId136" Type="http://schemas.openxmlformats.org/officeDocument/2006/relationships/customXml" Target="../ink/ink1364.xml"/><Relationship Id="rId157" Type="http://schemas.openxmlformats.org/officeDocument/2006/relationships/image" Target="../media/image179.png"/><Relationship Id="rId61" Type="http://schemas.openxmlformats.org/officeDocument/2006/relationships/image" Target="../media/image95.png"/><Relationship Id="rId82" Type="http://schemas.openxmlformats.org/officeDocument/2006/relationships/customXml" Target="../ink/ink1337.xml"/><Relationship Id="rId152" Type="http://schemas.openxmlformats.org/officeDocument/2006/relationships/customXml" Target="../ink/ink1372.xml"/><Relationship Id="rId19" Type="http://schemas.openxmlformats.org/officeDocument/2006/relationships/image" Target="../media/image75.png"/><Relationship Id="rId14" Type="http://schemas.openxmlformats.org/officeDocument/2006/relationships/customXml" Target="../ink/ink1303.xml"/><Relationship Id="rId30" Type="http://schemas.openxmlformats.org/officeDocument/2006/relationships/customXml" Target="../ink/ink1311.xml"/><Relationship Id="rId35" Type="http://schemas.openxmlformats.org/officeDocument/2006/relationships/image" Target="../media/image83.png"/><Relationship Id="rId56" Type="http://schemas.openxmlformats.org/officeDocument/2006/relationships/customXml" Target="../ink/ink1324.xml"/><Relationship Id="rId77" Type="http://schemas.openxmlformats.org/officeDocument/2006/relationships/image" Target="../media/image103.png"/><Relationship Id="rId100" Type="http://schemas.openxmlformats.org/officeDocument/2006/relationships/customXml" Target="../ink/ink1346.xml"/><Relationship Id="rId105" Type="http://schemas.openxmlformats.org/officeDocument/2006/relationships/image" Target="../media/image152.png"/><Relationship Id="rId126" Type="http://schemas.openxmlformats.org/officeDocument/2006/relationships/customXml" Target="../ink/ink1359.xml"/><Relationship Id="rId147" Type="http://schemas.openxmlformats.org/officeDocument/2006/relationships/image" Target="../media/image174.png"/><Relationship Id="rId8" Type="http://schemas.openxmlformats.org/officeDocument/2006/relationships/customXml" Target="../ink/ink1300.xml"/><Relationship Id="rId51" Type="http://schemas.openxmlformats.org/officeDocument/2006/relationships/image" Target="../media/image91.png"/><Relationship Id="rId72" Type="http://schemas.openxmlformats.org/officeDocument/2006/relationships/customXml" Target="../ink/ink1332.xml"/><Relationship Id="rId93" Type="http://schemas.openxmlformats.org/officeDocument/2006/relationships/image" Target="../media/image112.png"/><Relationship Id="rId98" Type="http://schemas.openxmlformats.org/officeDocument/2006/relationships/customXml" Target="../ink/ink1345.xml"/><Relationship Id="rId121" Type="http://schemas.openxmlformats.org/officeDocument/2006/relationships/image" Target="../media/image161.png"/><Relationship Id="rId142" Type="http://schemas.openxmlformats.org/officeDocument/2006/relationships/customXml" Target="../ink/ink1367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319.xml"/><Relationship Id="rId67" Type="http://schemas.openxmlformats.org/officeDocument/2006/relationships/image" Target="../media/image98.png"/><Relationship Id="rId116" Type="http://schemas.openxmlformats.org/officeDocument/2006/relationships/customXml" Target="../ink/ink1354.xml"/><Relationship Id="rId137" Type="http://schemas.openxmlformats.org/officeDocument/2006/relationships/image" Target="../media/image169.png"/><Relationship Id="rId158" Type="http://schemas.openxmlformats.org/officeDocument/2006/relationships/customXml" Target="../ink/ink1375.xml"/><Relationship Id="rId20" Type="http://schemas.openxmlformats.org/officeDocument/2006/relationships/customXml" Target="../ink/ink1306.xml"/><Relationship Id="rId41" Type="http://schemas.openxmlformats.org/officeDocument/2006/relationships/image" Target="../media/image86.png"/><Relationship Id="rId62" Type="http://schemas.openxmlformats.org/officeDocument/2006/relationships/customXml" Target="../ink/ink1327.xml"/><Relationship Id="rId83" Type="http://schemas.openxmlformats.org/officeDocument/2006/relationships/image" Target="../media/image106.png"/><Relationship Id="rId88" Type="http://schemas.openxmlformats.org/officeDocument/2006/relationships/customXml" Target="../ink/ink1340.xml"/><Relationship Id="rId111" Type="http://schemas.openxmlformats.org/officeDocument/2006/relationships/image" Target="../media/image156.png"/><Relationship Id="rId132" Type="http://schemas.openxmlformats.org/officeDocument/2006/relationships/customXml" Target="../ink/ink1362.xml"/><Relationship Id="rId153" Type="http://schemas.openxmlformats.org/officeDocument/2006/relationships/image" Target="../media/image177.png"/><Relationship Id="rId15" Type="http://schemas.openxmlformats.org/officeDocument/2006/relationships/image" Target="../media/image73.png"/><Relationship Id="rId36" Type="http://schemas.openxmlformats.org/officeDocument/2006/relationships/customXml" Target="../ink/ink1314.xml"/><Relationship Id="rId57" Type="http://schemas.openxmlformats.org/officeDocument/2006/relationships/image" Target="../media/image110.png"/><Relationship Id="rId106" Type="http://schemas.openxmlformats.org/officeDocument/2006/relationships/customXml" Target="../ink/ink1349.xml"/><Relationship Id="rId127" Type="http://schemas.openxmlformats.org/officeDocument/2006/relationships/image" Target="../media/image164.png"/><Relationship Id="rId10" Type="http://schemas.openxmlformats.org/officeDocument/2006/relationships/customXml" Target="../ink/ink1301.xml"/><Relationship Id="rId31" Type="http://schemas.openxmlformats.org/officeDocument/2006/relationships/image" Target="../media/image81.png"/><Relationship Id="rId52" Type="http://schemas.openxmlformats.org/officeDocument/2006/relationships/customXml" Target="../ink/ink1322.xml"/><Relationship Id="rId73" Type="http://schemas.openxmlformats.org/officeDocument/2006/relationships/image" Target="../media/image101.png"/><Relationship Id="rId78" Type="http://schemas.openxmlformats.org/officeDocument/2006/relationships/customXml" Target="../ink/ink1335.xml"/><Relationship Id="rId94" Type="http://schemas.openxmlformats.org/officeDocument/2006/relationships/customXml" Target="../ink/ink1343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357.xml"/><Relationship Id="rId143" Type="http://schemas.openxmlformats.org/officeDocument/2006/relationships/image" Target="../media/image172.png"/><Relationship Id="rId148" Type="http://schemas.openxmlformats.org/officeDocument/2006/relationships/customXml" Target="../ink/ink1370.xml"/><Relationship Id="rId4" Type="http://schemas.openxmlformats.org/officeDocument/2006/relationships/customXml" Target="../ink/ink1298.xml"/><Relationship Id="rId9" Type="http://schemas.openxmlformats.org/officeDocument/2006/relationships/image" Target="../media/image70.png"/><Relationship Id="rId26" Type="http://schemas.openxmlformats.org/officeDocument/2006/relationships/customXml" Target="../ink/ink1309.xml"/><Relationship Id="rId47" Type="http://schemas.openxmlformats.org/officeDocument/2006/relationships/image" Target="../media/image89.png"/><Relationship Id="rId68" Type="http://schemas.openxmlformats.org/officeDocument/2006/relationships/customXml" Target="../ink/ink1330.xml"/><Relationship Id="rId89" Type="http://schemas.openxmlformats.org/officeDocument/2006/relationships/image" Target="../media/image109.png"/><Relationship Id="rId112" Type="http://schemas.openxmlformats.org/officeDocument/2006/relationships/customXml" Target="../ink/ink1352.xml"/><Relationship Id="rId133" Type="http://schemas.openxmlformats.org/officeDocument/2006/relationships/image" Target="../media/image167.png"/><Relationship Id="rId154" Type="http://schemas.openxmlformats.org/officeDocument/2006/relationships/customXml" Target="../ink/ink1373.xml"/><Relationship Id="rId16" Type="http://schemas.openxmlformats.org/officeDocument/2006/relationships/customXml" Target="../ink/ink1304.xml"/><Relationship Id="rId37" Type="http://schemas.openxmlformats.org/officeDocument/2006/relationships/image" Target="../media/image84.png"/><Relationship Id="rId58" Type="http://schemas.openxmlformats.org/officeDocument/2006/relationships/customXml" Target="../ink/ink1325.xml"/><Relationship Id="rId79" Type="http://schemas.openxmlformats.org/officeDocument/2006/relationships/image" Target="../media/image104.png"/><Relationship Id="rId102" Type="http://schemas.openxmlformats.org/officeDocument/2006/relationships/customXml" Target="../ink/ink1347.xml"/><Relationship Id="rId123" Type="http://schemas.openxmlformats.org/officeDocument/2006/relationships/image" Target="../media/image162.png"/><Relationship Id="rId144" Type="http://schemas.openxmlformats.org/officeDocument/2006/relationships/customXml" Target="../ink/ink1368.xml"/><Relationship Id="rId90" Type="http://schemas.openxmlformats.org/officeDocument/2006/relationships/customXml" Target="../ink/ink1341.xml"/><Relationship Id="rId27" Type="http://schemas.openxmlformats.org/officeDocument/2006/relationships/image" Target="../media/image79.png"/><Relationship Id="rId48" Type="http://schemas.openxmlformats.org/officeDocument/2006/relationships/customXml" Target="../ink/ink1320.xml"/><Relationship Id="rId69" Type="http://schemas.openxmlformats.org/officeDocument/2006/relationships/image" Target="../media/image99.png"/><Relationship Id="rId113" Type="http://schemas.openxmlformats.org/officeDocument/2006/relationships/image" Target="../media/image157.png"/><Relationship Id="rId134" Type="http://schemas.openxmlformats.org/officeDocument/2006/relationships/customXml" Target="../ink/ink1363.xml"/><Relationship Id="rId80" Type="http://schemas.openxmlformats.org/officeDocument/2006/relationships/customXml" Target="../ink/ink1336.xml"/><Relationship Id="rId155" Type="http://schemas.openxmlformats.org/officeDocument/2006/relationships/image" Target="../media/image178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80.xml"/><Relationship Id="rId13" Type="http://schemas.openxmlformats.org/officeDocument/2006/relationships/image" Target="../media/image187.png"/><Relationship Id="rId18" Type="http://schemas.openxmlformats.org/officeDocument/2006/relationships/customXml" Target="../ink/ink1385.xml"/><Relationship Id="rId3" Type="http://schemas.openxmlformats.org/officeDocument/2006/relationships/image" Target="../media/image182.png"/><Relationship Id="rId21" Type="http://schemas.openxmlformats.org/officeDocument/2006/relationships/image" Target="../media/image190.png"/><Relationship Id="rId7" Type="http://schemas.openxmlformats.org/officeDocument/2006/relationships/image" Target="../media/image184.png"/><Relationship Id="rId12" Type="http://schemas.openxmlformats.org/officeDocument/2006/relationships/customXml" Target="../ink/ink1382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2" Type="http://schemas.openxmlformats.org/officeDocument/2006/relationships/customXml" Target="../ink/ink1377.xml"/><Relationship Id="rId16" Type="http://schemas.openxmlformats.org/officeDocument/2006/relationships/customXml" Target="../ink/ink1384.xml"/><Relationship Id="rId20" Type="http://schemas.openxmlformats.org/officeDocument/2006/relationships/customXml" Target="../ink/ink13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79.xml"/><Relationship Id="rId11" Type="http://schemas.openxmlformats.org/officeDocument/2006/relationships/image" Target="../media/image186.png"/><Relationship Id="rId24" Type="http://schemas.openxmlformats.org/officeDocument/2006/relationships/customXml" Target="../ink/ink1388.xml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10" Type="http://schemas.openxmlformats.org/officeDocument/2006/relationships/customXml" Target="../ink/ink1381.xml"/><Relationship Id="rId19" Type="http://schemas.openxmlformats.org/officeDocument/2006/relationships/image" Target="../media/image189.png"/><Relationship Id="rId4" Type="http://schemas.openxmlformats.org/officeDocument/2006/relationships/customXml" Target="../ink/ink1378.xml"/><Relationship Id="rId9" Type="http://schemas.openxmlformats.org/officeDocument/2006/relationships/image" Target="../media/image185.png"/><Relationship Id="rId14" Type="http://schemas.openxmlformats.org/officeDocument/2006/relationships/customXml" Target="../ink/ink1383.xml"/><Relationship Id="rId22" Type="http://schemas.openxmlformats.org/officeDocument/2006/relationships/customXml" Target="../ink/ink1387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7.png"/><Relationship Id="rId18" Type="http://schemas.openxmlformats.org/officeDocument/2006/relationships/customXml" Target="../ink/ink1397.xml"/><Relationship Id="rId26" Type="http://schemas.openxmlformats.org/officeDocument/2006/relationships/customXml" Target="../ink/ink1401.xml"/><Relationship Id="rId3" Type="http://schemas.openxmlformats.org/officeDocument/2006/relationships/image" Target="../media/image182.png"/><Relationship Id="rId21" Type="http://schemas.openxmlformats.org/officeDocument/2006/relationships/image" Target="../media/image190.png"/><Relationship Id="rId34" Type="http://schemas.openxmlformats.org/officeDocument/2006/relationships/customXml" Target="../ink/ink1405.xml"/><Relationship Id="rId7" Type="http://schemas.openxmlformats.org/officeDocument/2006/relationships/image" Target="../media/image184.png"/><Relationship Id="rId12" Type="http://schemas.openxmlformats.org/officeDocument/2006/relationships/customXml" Target="../ink/ink1394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2" Type="http://schemas.openxmlformats.org/officeDocument/2006/relationships/customXml" Target="../ink/ink1389.xml"/><Relationship Id="rId16" Type="http://schemas.openxmlformats.org/officeDocument/2006/relationships/customXml" Target="../ink/ink1396.xml"/><Relationship Id="rId20" Type="http://schemas.openxmlformats.org/officeDocument/2006/relationships/customXml" Target="../ink/ink1398.xml"/><Relationship Id="rId29" Type="http://schemas.openxmlformats.org/officeDocument/2006/relationships/image" Target="../media/image1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91.xml"/><Relationship Id="rId11" Type="http://schemas.openxmlformats.org/officeDocument/2006/relationships/image" Target="../media/image186.png"/><Relationship Id="rId24" Type="http://schemas.openxmlformats.org/officeDocument/2006/relationships/customXml" Target="../ink/ink1400.xml"/><Relationship Id="rId32" Type="http://schemas.openxmlformats.org/officeDocument/2006/relationships/customXml" Target="../ink/ink1404.xml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02.xml"/><Relationship Id="rId10" Type="http://schemas.openxmlformats.org/officeDocument/2006/relationships/customXml" Target="../ink/ink1393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" Type="http://schemas.openxmlformats.org/officeDocument/2006/relationships/customXml" Target="../ink/ink1390.xml"/><Relationship Id="rId9" Type="http://schemas.openxmlformats.org/officeDocument/2006/relationships/image" Target="../media/image185.png"/><Relationship Id="rId14" Type="http://schemas.openxmlformats.org/officeDocument/2006/relationships/customXml" Target="../ink/ink1395.xml"/><Relationship Id="rId22" Type="http://schemas.openxmlformats.org/officeDocument/2006/relationships/customXml" Target="../ink/ink1399.xml"/><Relationship Id="rId27" Type="http://schemas.openxmlformats.org/officeDocument/2006/relationships/image" Target="../media/image193.png"/><Relationship Id="rId30" Type="http://schemas.openxmlformats.org/officeDocument/2006/relationships/customXml" Target="../ink/ink1403.xml"/><Relationship Id="rId35" Type="http://schemas.openxmlformats.org/officeDocument/2006/relationships/image" Target="../media/image197.png"/><Relationship Id="rId8" Type="http://schemas.openxmlformats.org/officeDocument/2006/relationships/customXml" Target="../ink/ink139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.xml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2" Type="http://schemas.openxmlformats.org/officeDocument/2006/relationships/customXml" Target="../ink/ink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.xml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0" Type="http://schemas.openxmlformats.org/officeDocument/2006/relationships/customXml" Target="../ink/ink14.xml"/><Relationship Id="rId4" Type="http://schemas.openxmlformats.org/officeDocument/2006/relationships/customXml" Target="../ink/ink11.xml"/><Relationship Id="rId9" Type="http://schemas.openxmlformats.org/officeDocument/2006/relationships/image" Target="../media/image11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7.png"/><Relationship Id="rId18" Type="http://schemas.openxmlformats.org/officeDocument/2006/relationships/customXml" Target="../ink/ink1414.xml"/><Relationship Id="rId26" Type="http://schemas.openxmlformats.org/officeDocument/2006/relationships/customXml" Target="../ink/ink1418.xml"/><Relationship Id="rId39" Type="http://schemas.openxmlformats.org/officeDocument/2006/relationships/image" Target="../media/image200.png"/><Relationship Id="rId21" Type="http://schemas.openxmlformats.org/officeDocument/2006/relationships/image" Target="../media/image190.png"/><Relationship Id="rId34" Type="http://schemas.openxmlformats.org/officeDocument/2006/relationships/customXml" Target="../ink/ink1422.xml"/><Relationship Id="rId42" Type="http://schemas.openxmlformats.org/officeDocument/2006/relationships/customXml" Target="../ink/ink1426.xml"/><Relationship Id="rId7" Type="http://schemas.openxmlformats.org/officeDocument/2006/relationships/image" Target="../media/image184.png"/><Relationship Id="rId2" Type="http://schemas.openxmlformats.org/officeDocument/2006/relationships/customXml" Target="../ink/ink1406.xml"/><Relationship Id="rId16" Type="http://schemas.openxmlformats.org/officeDocument/2006/relationships/customXml" Target="../ink/ink1413.xml"/><Relationship Id="rId29" Type="http://schemas.openxmlformats.org/officeDocument/2006/relationships/image" Target="../media/image1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08.xml"/><Relationship Id="rId11" Type="http://schemas.openxmlformats.org/officeDocument/2006/relationships/image" Target="../media/image186.png"/><Relationship Id="rId24" Type="http://schemas.openxmlformats.org/officeDocument/2006/relationships/customXml" Target="../ink/ink1417.xml"/><Relationship Id="rId32" Type="http://schemas.openxmlformats.org/officeDocument/2006/relationships/customXml" Target="../ink/ink1421.xml"/><Relationship Id="rId37" Type="http://schemas.openxmlformats.org/officeDocument/2006/relationships/image" Target="../media/image199.png"/><Relationship Id="rId40" Type="http://schemas.openxmlformats.org/officeDocument/2006/relationships/customXml" Target="../ink/ink1425.xml"/><Relationship Id="rId45" Type="http://schemas.openxmlformats.org/officeDocument/2006/relationships/image" Target="../media/image197.png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19.xml"/><Relationship Id="rId36" Type="http://schemas.openxmlformats.org/officeDocument/2006/relationships/customXml" Target="../ink/ink1423.xml"/><Relationship Id="rId10" Type="http://schemas.openxmlformats.org/officeDocument/2006/relationships/customXml" Target="../ink/ink1410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4" Type="http://schemas.openxmlformats.org/officeDocument/2006/relationships/customXml" Target="../ink/ink1427.xml"/><Relationship Id="rId4" Type="http://schemas.openxmlformats.org/officeDocument/2006/relationships/customXml" Target="../ink/ink1407.xml"/><Relationship Id="rId9" Type="http://schemas.openxmlformats.org/officeDocument/2006/relationships/image" Target="../media/image185.png"/><Relationship Id="rId14" Type="http://schemas.openxmlformats.org/officeDocument/2006/relationships/customXml" Target="../ink/ink1412.xml"/><Relationship Id="rId22" Type="http://schemas.openxmlformats.org/officeDocument/2006/relationships/customXml" Target="../ink/ink1416.xml"/><Relationship Id="rId27" Type="http://schemas.openxmlformats.org/officeDocument/2006/relationships/image" Target="../media/image193.png"/><Relationship Id="rId30" Type="http://schemas.openxmlformats.org/officeDocument/2006/relationships/customXml" Target="../ink/ink1420.xml"/><Relationship Id="rId35" Type="http://schemas.openxmlformats.org/officeDocument/2006/relationships/image" Target="../media/image198.png"/><Relationship Id="rId43" Type="http://schemas.openxmlformats.org/officeDocument/2006/relationships/image" Target="../media/image202.png"/><Relationship Id="rId8" Type="http://schemas.openxmlformats.org/officeDocument/2006/relationships/customXml" Target="../ink/ink1409.xml"/><Relationship Id="rId3" Type="http://schemas.openxmlformats.org/officeDocument/2006/relationships/image" Target="../media/image182.png"/><Relationship Id="rId12" Type="http://schemas.openxmlformats.org/officeDocument/2006/relationships/customXml" Target="../ink/ink1411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424.xml"/><Relationship Id="rId20" Type="http://schemas.openxmlformats.org/officeDocument/2006/relationships/customXml" Target="../ink/ink1415.xml"/><Relationship Id="rId41" Type="http://schemas.openxmlformats.org/officeDocument/2006/relationships/image" Target="../media/image201.png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7.png"/><Relationship Id="rId18" Type="http://schemas.openxmlformats.org/officeDocument/2006/relationships/customXml" Target="../ink/ink1436.xml"/><Relationship Id="rId26" Type="http://schemas.openxmlformats.org/officeDocument/2006/relationships/customXml" Target="../ink/ink1440.xml"/><Relationship Id="rId39" Type="http://schemas.openxmlformats.org/officeDocument/2006/relationships/image" Target="../media/image200.png"/><Relationship Id="rId21" Type="http://schemas.openxmlformats.org/officeDocument/2006/relationships/image" Target="../media/image190.png"/><Relationship Id="rId34" Type="http://schemas.openxmlformats.org/officeDocument/2006/relationships/customXml" Target="../ink/ink1444.xml"/><Relationship Id="rId42" Type="http://schemas.openxmlformats.org/officeDocument/2006/relationships/customXml" Target="../ink/ink1448.xml"/><Relationship Id="rId47" Type="http://schemas.openxmlformats.org/officeDocument/2006/relationships/image" Target="../media/image197.png"/><Relationship Id="rId7" Type="http://schemas.openxmlformats.org/officeDocument/2006/relationships/image" Target="../media/image184.png"/><Relationship Id="rId2" Type="http://schemas.openxmlformats.org/officeDocument/2006/relationships/customXml" Target="../ink/ink1428.xml"/><Relationship Id="rId16" Type="http://schemas.openxmlformats.org/officeDocument/2006/relationships/customXml" Target="../ink/ink1435.xml"/><Relationship Id="rId29" Type="http://schemas.openxmlformats.org/officeDocument/2006/relationships/image" Target="../media/image1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30.xml"/><Relationship Id="rId11" Type="http://schemas.openxmlformats.org/officeDocument/2006/relationships/image" Target="../media/image186.png"/><Relationship Id="rId24" Type="http://schemas.openxmlformats.org/officeDocument/2006/relationships/customXml" Target="../ink/ink1439.xml"/><Relationship Id="rId32" Type="http://schemas.openxmlformats.org/officeDocument/2006/relationships/customXml" Target="../ink/ink1443.xml"/><Relationship Id="rId37" Type="http://schemas.openxmlformats.org/officeDocument/2006/relationships/image" Target="../media/image199.png"/><Relationship Id="rId40" Type="http://schemas.openxmlformats.org/officeDocument/2006/relationships/customXml" Target="../ink/ink1447.xml"/><Relationship Id="rId45" Type="http://schemas.openxmlformats.org/officeDocument/2006/relationships/image" Target="../media/image202.png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41.xml"/><Relationship Id="rId36" Type="http://schemas.openxmlformats.org/officeDocument/2006/relationships/customXml" Target="../ink/ink1445.xml"/><Relationship Id="rId10" Type="http://schemas.openxmlformats.org/officeDocument/2006/relationships/customXml" Target="../ink/ink1432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4" Type="http://schemas.openxmlformats.org/officeDocument/2006/relationships/customXml" Target="../ink/ink1449.xml"/><Relationship Id="rId4" Type="http://schemas.openxmlformats.org/officeDocument/2006/relationships/customXml" Target="../ink/ink1429.xml"/><Relationship Id="rId9" Type="http://schemas.openxmlformats.org/officeDocument/2006/relationships/image" Target="../media/image185.png"/><Relationship Id="rId14" Type="http://schemas.openxmlformats.org/officeDocument/2006/relationships/customXml" Target="../ink/ink1434.xml"/><Relationship Id="rId22" Type="http://schemas.openxmlformats.org/officeDocument/2006/relationships/customXml" Target="../ink/ink1438.xml"/><Relationship Id="rId27" Type="http://schemas.openxmlformats.org/officeDocument/2006/relationships/image" Target="../media/image193.png"/><Relationship Id="rId30" Type="http://schemas.openxmlformats.org/officeDocument/2006/relationships/customXml" Target="../ink/ink1442.xml"/><Relationship Id="rId35" Type="http://schemas.openxmlformats.org/officeDocument/2006/relationships/image" Target="../media/image198.png"/><Relationship Id="rId43" Type="http://schemas.openxmlformats.org/officeDocument/2006/relationships/image" Target="../media/image201.png"/><Relationship Id="rId8" Type="http://schemas.openxmlformats.org/officeDocument/2006/relationships/customXml" Target="../ink/ink1431.xml"/><Relationship Id="rId3" Type="http://schemas.openxmlformats.org/officeDocument/2006/relationships/image" Target="../media/image182.png"/><Relationship Id="rId12" Type="http://schemas.openxmlformats.org/officeDocument/2006/relationships/customXml" Target="../ink/ink1433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446.xml"/><Relationship Id="rId46" Type="http://schemas.openxmlformats.org/officeDocument/2006/relationships/customXml" Target="../ink/ink1450.xml"/><Relationship Id="rId20" Type="http://schemas.openxmlformats.org/officeDocument/2006/relationships/customXml" Target="../ink/ink1437.xml"/><Relationship Id="rId41" Type="http://schemas.openxmlformats.org/officeDocument/2006/relationships/image" Target="../media/image203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63.xml"/><Relationship Id="rId21" Type="http://schemas.openxmlformats.org/officeDocument/2006/relationships/image" Target="../media/image190.png"/><Relationship Id="rId42" Type="http://schemas.openxmlformats.org/officeDocument/2006/relationships/customXml" Target="../ink/ink1471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484.xml"/><Relationship Id="rId7" Type="http://schemas.openxmlformats.org/officeDocument/2006/relationships/image" Target="../media/image184.png"/><Relationship Id="rId2" Type="http://schemas.openxmlformats.org/officeDocument/2006/relationships/customXml" Target="../ink/ink1451.xml"/><Relationship Id="rId16" Type="http://schemas.openxmlformats.org/officeDocument/2006/relationships/customXml" Target="../ink/ink1458.xml"/><Relationship Id="rId29" Type="http://schemas.openxmlformats.org/officeDocument/2006/relationships/image" Target="../media/image194.png"/><Relationship Id="rId11" Type="http://schemas.openxmlformats.org/officeDocument/2006/relationships/image" Target="../media/image186.png"/><Relationship Id="rId24" Type="http://schemas.openxmlformats.org/officeDocument/2006/relationships/customXml" Target="../ink/ink1462.xml"/><Relationship Id="rId32" Type="http://schemas.openxmlformats.org/officeDocument/2006/relationships/customXml" Target="../ink/ink1466.xml"/><Relationship Id="rId37" Type="http://schemas.openxmlformats.org/officeDocument/2006/relationships/image" Target="../media/image199.png"/><Relationship Id="rId40" Type="http://schemas.openxmlformats.org/officeDocument/2006/relationships/customXml" Target="../ink/ink1470.xml"/><Relationship Id="rId45" Type="http://schemas.openxmlformats.org/officeDocument/2006/relationships/image" Target="../media/image205.png"/><Relationship Id="rId53" Type="http://schemas.openxmlformats.org/officeDocument/2006/relationships/image" Target="../media/image209.png"/><Relationship Id="rId58" Type="http://schemas.openxmlformats.org/officeDocument/2006/relationships/customXml" Target="../ink/ink1479.xml"/><Relationship Id="rId66" Type="http://schemas.openxmlformats.org/officeDocument/2006/relationships/customXml" Target="../ink/ink1483.xml"/><Relationship Id="rId5" Type="http://schemas.openxmlformats.org/officeDocument/2006/relationships/image" Target="../media/image183.png"/><Relationship Id="rId61" Type="http://schemas.openxmlformats.org/officeDocument/2006/relationships/image" Target="../media/image213.png"/><Relationship Id="rId19" Type="http://schemas.openxmlformats.org/officeDocument/2006/relationships/image" Target="../media/image189.png"/><Relationship Id="rId14" Type="http://schemas.openxmlformats.org/officeDocument/2006/relationships/customXml" Target="../ink/ink1457.xml"/><Relationship Id="rId22" Type="http://schemas.openxmlformats.org/officeDocument/2006/relationships/customXml" Target="../ink/ink1461.xml"/><Relationship Id="rId27" Type="http://schemas.openxmlformats.org/officeDocument/2006/relationships/image" Target="../media/image193.png"/><Relationship Id="rId30" Type="http://schemas.openxmlformats.org/officeDocument/2006/relationships/customXml" Target="../ink/ink1465.xml"/><Relationship Id="rId35" Type="http://schemas.openxmlformats.org/officeDocument/2006/relationships/image" Target="../media/image198.png"/><Relationship Id="rId43" Type="http://schemas.openxmlformats.org/officeDocument/2006/relationships/image" Target="../media/image204.png"/><Relationship Id="rId48" Type="http://schemas.openxmlformats.org/officeDocument/2006/relationships/customXml" Target="../ink/ink1474.xml"/><Relationship Id="rId56" Type="http://schemas.openxmlformats.org/officeDocument/2006/relationships/customXml" Target="../ink/ink1478.xml"/><Relationship Id="rId64" Type="http://schemas.openxmlformats.org/officeDocument/2006/relationships/customXml" Target="../ink/ink1482.xml"/><Relationship Id="rId69" Type="http://schemas.openxmlformats.org/officeDocument/2006/relationships/image" Target="../media/image197.png"/><Relationship Id="rId8" Type="http://schemas.openxmlformats.org/officeDocument/2006/relationships/customXml" Target="../ink/ink1454.xml"/><Relationship Id="rId51" Type="http://schemas.openxmlformats.org/officeDocument/2006/relationships/image" Target="../media/image208.png"/><Relationship Id="rId3" Type="http://schemas.openxmlformats.org/officeDocument/2006/relationships/image" Target="../media/image182.png"/><Relationship Id="rId12" Type="http://schemas.openxmlformats.org/officeDocument/2006/relationships/customXml" Target="../ink/ink1456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469.xml"/><Relationship Id="rId46" Type="http://schemas.openxmlformats.org/officeDocument/2006/relationships/customXml" Target="../ink/ink1473.xml"/><Relationship Id="rId59" Type="http://schemas.openxmlformats.org/officeDocument/2006/relationships/image" Target="../media/image212.png"/><Relationship Id="rId67" Type="http://schemas.openxmlformats.org/officeDocument/2006/relationships/image" Target="../media/image202.png"/><Relationship Id="rId20" Type="http://schemas.openxmlformats.org/officeDocument/2006/relationships/customXml" Target="../ink/ink1460.xml"/><Relationship Id="rId41" Type="http://schemas.openxmlformats.org/officeDocument/2006/relationships/image" Target="../media/image203.png"/><Relationship Id="rId54" Type="http://schemas.openxmlformats.org/officeDocument/2006/relationships/customXml" Target="../ink/ink1477.xml"/><Relationship Id="rId62" Type="http://schemas.openxmlformats.org/officeDocument/2006/relationships/customXml" Target="../ink/ink14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53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64.xml"/><Relationship Id="rId36" Type="http://schemas.openxmlformats.org/officeDocument/2006/relationships/customXml" Target="../ink/ink1468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455.xml"/><Relationship Id="rId31" Type="http://schemas.openxmlformats.org/officeDocument/2006/relationships/image" Target="../media/image195.png"/><Relationship Id="rId44" Type="http://schemas.openxmlformats.org/officeDocument/2006/relationships/customXml" Target="../ink/ink1472.xml"/><Relationship Id="rId52" Type="http://schemas.openxmlformats.org/officeDocument/2006/relationships/customXml" Target="../ink/ink1476.xml"/><Relationship Id="rId60" Type="http://schemas.openxmlformats.org/officeDocument/2006/relationships/customXml" Target="../ink/ink1480.xml"/><Relationship Id="rId65" Type="http://schemas.openxmlformats.org/officeDocument/2006/relationships/image" Target="../media/image201.png"/><Relationship Id="rId4" Type="http://schemas.openxmlformats.org/officeDocument/2006/relationships/customXml" Target="../ink/ink1452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459.xml"/><Relationship Id="rId39" Type="http://schemas.openxmlformats.org/officeDocument/2006/relationships/image" Target="../media/image200.png"/><Relationship Id="rId34" Type="http://schemas.openxmlformats.org/officeDocument/2006/relationships/customXml" Target="../ink/ink1467.xml"/><Relationship Id="rId50" Type="http://schemas.openxmlformats.org/officeDocument/2006/relationships/customXml" Target="../ink/ink1475.xml"/><Relationship Id="rId55" Type="http://schemas.openxmlformats.org/officeDocument/2006/relationships/image" Target="../media/image210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97.xml"/><Relationship Id="rId21" Type="http://schemas.openxmlformats.org/officeDocument/2006/relationships/image" Target="../media/image190.png"/><Relationship Id="rId42" Type="http://schemas.openxmlformats.org/officeDocument/2006/relationships/customXml" Target="../ink/ink1505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518.xml"/><Relationship Id="rId16" Type="http://schemas.openxmlformats.org/officeDocument/2006/relationships/customXml" Target="../ink/ink1492.xml"/><Relationship Id="rId11" Type="http://schemas.openxmlformats.org/officeDocument/2006/relationships/image" Target="../media/image186.png"/><Relationship Id="rId24" Type="http://schemas.openxmlformats.org/officeDocument/2006/relationships/customXml" Target="../ink/ink1496.xml"/><Relationship Id="rId32" Type="http://schemas.openxmlformats.org/officeDocument/2006/relationships/customXml" Target="../ink/ink1500.xml"/><Relationship Id="rId37" Type="http://schemas.openxmlformats.org/officeDocument/2006/relationships/image" Target="../media/image199.png"/><Relationship Id="rId40" Type="http://schemas.openxmlformats.org/officeDocument/2006/relationships/customXml" Target="../ink/ink1504.xml"/><Relationship Id="rId45" Type="http://schemas.openxmlformats.org/officeDocument/2006/relationships/image" Target="../media/image205.png"/><Relationship Id="rId53" Type="http://schemas.openxmlformats.org/officeDocument/2006/relationships/image" Target="../media/image209.png"/><Relationship Id="rId58" Type="http://schemas.openxmlformats.org/officeDocument/2006/relationships/customXml" Target="../ink/ink1513.xml"/><Relationship Id="rId66" Type="http://schemas.openxmlformats.org/officeDocument/2006/relationships/customXml" Target="../ink/ink1517.xml"/><Relationship Id="rId74" Type="http://schemas.openxmlformats.org/officeDocument/2006/relationships/customXml" Target="../ink/ink1521.xml"/><Relationship Id="rId5" Type="http://schemas.openxmlformats.org/officeDocument/2006/relationships/image" Target="../media/image183.png"/><Relationship Id="rId61" Type="http://schemas.openxmlformats.org/officeDocument/2006/relationships/image" Target="../media/image213.png"/><Relationship Id="rId19" Type="http://schemas.openxmlformats.org/officeDocument/2006/relationships/image" Target="../media/image189.png"/><Relationship Id="rId14" Type="http://schemas.openxmlformats.org/officeDocument/2006/relationships/customXml" Target="../ink/ink1491.xml"/><Relationship Id="rId22" Type="http://schemas.openxmlformats.org/officeDocument/2006/relationships/customXml" Target="../ink/ink1495.xml"/><Relationship Id="rId27" Type="http://schemas.openxmlformats.org/officeDocument/2006/relationships/image" Target="../media/image193.png"/><Relationship Id="rId30" Type="http://schemas.openxmlformats.org/officeDocument/2006/relationships/customXml" Target="../ink/ink1499.xml"/><Relationship Id="rId35" Type="http://schemas.openxmlformats.org/officeDocument/2006/relationships/image" Target="../media/image198.png"/><Relationship Id="rId43" Type="http://schemas.openxmlformats.org/officeDocument/2006/relationships/image" Target="../media/image204.png"/><Relationship Id="rId48" Type="http://schemas.openxmlformats.org/officeDocument/2006/relationships/customXml" Target="../ink/ink1508.xml"/><Relationship Id="rId56" Type="http://schemas.openxmlformats.org/officeDocument/2006/relationships/customXml" Target="../ink/ink1512.xml"/><Relationship Id="rId64" Type="http://schemas.openxmlformats.org/officeDocument/2006/relationships/customXml" Target="../ink/ink1516.xml"/><Relationship Id="rId69" Type="http://schemas.openxmlformats.org/officeDocument/2006/relationships/image" Target="../media/image217.png"/><Relationship Id="rId77" Type="http://schemas.openxmlformats.org/officeDocument/2006/relationships/image" Target="../media/image197.png"/><Relationship Id="rId8" Type="http://schemas.openxmlformats.org/officeDocument/2006/relationships/customXml" Target="../ink/ink1488.xml"/><Relationship Id="rId51" Type="http://schemas.openxmlformats.org/officeDocument/2006/relationships/image" Target="../media/image208.png"/><Relationship Id="rId72" Type="http://schemas.openxmlformats.org/officeDocument/2006/relationships/customXml" Target="../ink/ink1520.xml"/><Relationship Id="rId3" Type="http://schemas.openxmlformats.org/officeDocument/2006/relationships/image" Target="../media/image182.png"/><Relationship Id="rId12" Type="http://schemas.openxmlformats.org/officeDocument/2006/relationships/customXml" Target="../ink/ink1490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503.xml"/><Relationship Id="rId46" Type="http://schemas.openxmlformats.org/officeDocument/2006/relationships/customXml" Target="../ink/ink1507.xml"/><Relationship Id="rId59" Type="http://schemas.openxmlformats.org/officeDocument/2006/relationships/image" Target="../media/image212.png"/><Relationship Id="rId67" Type="http://schemas.openxmlformats.org/officeDocument/2006/relationships/image" Target="../media/image216.png"/><Relationship Id="rId20" Type="http://schemas.openxmlformats.org/officeDocument/2006/relationships/customXml" Target="../ink/ink1494.xml"/><Relationship Id="rId41" Type="http://schemas.openxmlformats.org/officeDocument/2006/relationships/image" Target="../media/image203.png"/><Relationship Id="rId54" Type="http://schemas.openxmlformats.org/officeDocument/2006/relationships/customXml" Target="../ink/ink1511.xml"/><Relationship Id="rId62" Type="http://schemas.openxmlformats.org/officeDocument/2006/relationships/customXml" Target="../ink/ink1515.xml"/><Relationship Id="rId70" Type="http://schemas.openxmlformats.org/officeDocument/2006/relationships/customXml" Target="../ink/ink1519.xml"/><Relationship Id="rId75" Type="http://schemas.openxmlformats.org/officeDocument/2006/relationships/image" Target="../media/image2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87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98.xml"/><Relationship Id="rId36" Type="http://schemas.openxmlformats.org/officeDocument/2006/relationships/customXml" Target="../ink/ink1502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489.xml"/><Relationship Id="rId31" Type="http://schemas.openxmlformats.org/officeDocument/2006/relationships/image" Target="../media/image195.png"/><Relationship Id="rId44" Type="http://schemas.openxmlformats.org/officeDocument/2006/relationships/customXml" Target="../ink/ink1506.xml"/><Relationship Id="rId52" Type="http://schemas.openxmlformats.org/officeDocument/2006/relationships/customXml" Target="../ink/ink1510.xml"/><Relationship Id="rId60" Type="http://schemas.openxmlformats.org/officeDocument/2006/relationships/customXml" Target="../ink/ink1514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4" Type="http://schemas.openxmlformats.org/officeDocument/2006/relationships/customXml" Target="../ink/ink1486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493.xml"/><Relationship Id="rId39" Type="http://schemas.openxmlformats.org/officeDocument/2006/relationships/image" Target="../media/image200.png"/><Relationship Id="rId34" Type="http://schemas.openxmlformats.org/officeDocument/2006/relationships/customXml" Target="../ink/ink1501.xml"/><Relationship Id="rId50" Type="http://schemas.openxmlformats.org/officeDocument/2006/relationships/customXml" Target="../ink/ink1509.xml"/><Relationship Id="rId55" Type="http://schemas.openxmlformats.org/officeDocument/2006/relationships/image" Target="../media/image210.png"/><Relationship Id="rId76" Type="http://schemas.openxmlformats.org/officeDocument/2006/relationships/customXml" Target="../ink/ink1522.xml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2" Type="http://schemas.openxmlformats.org/officeDocument/2006/relationships/customXml" Target="../ink/ink1485.xml"/><Relationship Id="rId29" Type="http://schemas.openxmlformats.org/officeDocument/2006/relationships/image" Target="../media/image194.png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35.xml"/><Relationship Id="rId21" Type="http://schemas.openxmlformats.org/officeDocument/2006/relationships/image" Target="../media/image190.png"/><Relationship Id="rId42" Type="http://schemas.openxmlformats.org/officeDocument/2006/relationships/customXml" Target="../ink/ink1543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556.xml"/><Relationship Id="rId84" Type="http://schemas.openxmlformats.org/officeDocument/2006/relationships/customXml" Target="../ink/ink1564.xml"/><Relationship Id="rId89" Type="http://schemas.openxmlformats.org/officeDocument/2006/relationships/image" Target="../media/image224.png"/><Relationship Id="rId16" Type="http://schemas.openxmlformats.org/officeDocument/2006/relationships/customXml" Target="../ink/ink1530.xml"/><Relationship Id="rId11" Type="http://schemas.openxmlformats.org/officeDocument/2006/relationships/image" Target="../media/image186.png"/><Relationship Id="rId32" Type="http://schemas.openxmlformats.org/officeDocument/2006/relationships/customXml" Target="../ink/ink1538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551.xml"/><Relationship Id="rId74" Type="http://schemas.openxmlformats.org/officeDocument/2006/relationships/customXml" Target="../ink/ink1559.xml"/><Relationship Id="rId79" Type="http://schemas.openxmlformats.org/officeDocument/2006/relationships/image" Target="../media/image219.png"/><Relationship Id="rId5" Type="http://schemas.openxmlformats.org/officeDocument/2006/relationships/image" Target="../media/image183.png"/><Relationship Id="rId90" Type="http://schemas.openxmlformats.org/officeDocument/2006/relationships/customXml" Target="../ink/ink1567.xml"/><Relationship Id="rId95" Type="http://schemas.openxmlformats.org/officeDocument/2006/relationships/image" Target="../media/image227.png"/><Relationship Id="rId22" Type="http://schemas.openxmlformats.org/officeDocument/2006/relationships/customXml" Target="../ink/ink1533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546.xml"/><Relationship Id="rId64" Type="http://schemas.openxmlformats.org/officeDocument/2006/relationships/customXml" Target="../ink/ink1554.xml"/><Relationship Id="rId69" Type="http://schemas.openxmlformats.org/officeDocument/2006/relationships/image" Target="../media/image217.png"/><Relationship Id="rId80" Type="http://schemas.openxmlformats.org/officeDocument/2006/relationships/customXml" Target="../ink/ink1562.xml"/><Relationship Id="rId85" Type="http://schemas.openxmlformats.org/officeDocument/2006/relationships/image" Target="../media/image222.png"/><Relationship Id="rId3" Type="http://schemas.openxmlformats.org/officeDocument/2006/relationships/image" Target="../media/image182.png"/><Relationship Id="rId12" Type="http://schemas.openxmlformats.org/officeDocument/2006/relationships/customXml" Target="../ink/ink1528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541.xml"/><Relationship Id="rId46" Type="http://schemas.openxmlformats.org/officeDocument/2006/relationships/customXml" Target="../ink/ink1545.xml"/><Relationship Id="rId59" Type="http://schemas.openxmlformats.org/officeDocument/2006/relationships/image" Target="../media/image212.png"/><Relationship Id="rId67" Type="http://schemas.openxmlformats.org/officeDocument/2006/relationships/image" Target="../media/image216.png"/><Relationship Id="rId20" Type="http://schemas.openxmlformats.org/officeDocument/2006/relationships/customXml" Target="../ink/ink1532.xml"/><Relationship Id="rId41" Type="http://schemas.openxmlformats.org/officeDocument/2006/relationships/image" Target="../media/image203.png"/><Relationship Id="rId54" Type="http://schemas.openxmlformats.org/officeDocument/2006/relationships/customXml" Target="../ink/ink1549.xml"/><Relationship Id="rId62" Type="http://schemas.openxmlformats.org/officeDocument/2006/relationships/customXml" Target="../ink/ink1553.xml"/><Relationship Id="rId70" Type="http://schemas.openxmlformats.org/officeDocument/2006/relationships/customXml" Target="../ink/ink1557.xml"/><Relationship Id="rId75" Type="http://schemas.openxmlformats.org/officeDocument/2006/relationships/image" Target="../media/image202.png"/><Relationship Id="rId83" Type="http://schemas.openxmlformats.org/officeDocument/2006/relationships/image" Target="../media/image221.png"/><Relationship Id="rId88" Type="http://schemas.openxmlformats.org/officeDocument/2006/relationships/customXml" Target="../ink/ink1566.xml"/><Relationship Id="rId91" Type="http://schemas.openxmlformats.org/officeDocument/2006/relationships/image" Target="../media/image225.png"/><Relationship Id="rId96" Type="http://schemas.openxmlformats.org/officeDocument/2006/relationships/customXml" Target="../ink/ink15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25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536.xml"/><Relationship Id="rId36" Type="http://schemas.openxmlformats.org/officeDocument/2006/relationships/customXml" Target="../ink/ink1540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527.xml"/><Relationship Id="rId31" Type="http://schemas.openxmlformats.org/officeDocument/2006/relationships/image" Target="../media/image195.png"/><Relationship Id="rId44" Type="http://schemas.openxmlformats.org/officeDocument/2006/relationships/customXml" Target="../ink/ink1544.xml"/><Relationship Id="rId52" Type="http://schemas.openxmlformats.org/officeDocument/2006/relationships/customXml" Target="../ink/ink1548.xml"/><Relationship Id="rId60" Type="http://schemas.openxmlformats.org/officeDocument/2006/relationships/customXml" Target="../ink/ink1552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78" Type="http://schemas.openxmlformats.org/officeDocument/2006/relationships/customXml" Target="../ink/ink1561.xml"/><Relationship Id="rId81" Type="http://schemas.openxmlformats.org/officeDocument/2006/relationships/image" Target="../media/image220.png"/><Relationship Id="rId86" Type="http://schemas.openxmlformats.org/officeDocument/2006/relationships/customXml" Target="../ink/ink1565.xml"/><Relationship Id="rId94" Type="http://schemas.openxmlformats.org/officeDocument/2006/relationships/customXml" Target="../ink/ink1569.xml"/><Relationship Id="rId99" Type="http://schemas.openxmlformats.org/officeDocument/2006/relationships/image" Target="../media/image229.png"/><Relationship Id="rId4" Type="http://schemas.openxmlformats.org/officeDocument/2006/relationships/customXml" Target="../ink/ink1524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531.xml"/><Relationship Id="rId39" Type="http://schemas.openxmlformats.org/officeDocument/2006/relationships/image" Target="../media/image200.png"/><Relationship Id="rId34" Type="http://schemas.openxmlformats.org/officeDocument/2006/relationships/customXml" Target="../ink/ink1539.xml"/><Relationship Id="rId50" Type="http://schemas.openxmlformats.org/officeDocument/2006/relationships/customXml" Target="../ink/ink1547.xml"/><Relationship Id="rId55" Type="http://schemas.openxmlformats.org/officeDocument/2006/relationships/image" Target="../media/image210.png"/><Relationship Id="rId76" Type="http://schemas.openxmlformats.org/officeDocument/2006/relationships/customXml" Target="../ink/ink1560.xml"/><Relationship Id="rId97" Type="http://schemas.openxmlformats.org/officeDocument/2006/relationships/image" Target="../media/image228.png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568.xml"/><Relationship Id="rId2" Type="http://schemas.openxmlformats.org/officeDocument/2006/relationships/customXml" Target="../ink/ink1523.xml"/><Relationship Id="rId29" Type="http://schemas.openxmlformats.org/officeDocument/2006/relationships/image" Target="../media/image194.png"/><Relationship Id="rId24" Type="http://schemas.openxmlformats.org/officeDocument/2006/relationships/customXml" Target="../ink/ink1534.xml"/><Relationship Id="rId40" Type="http://schemas.openxmlformats.org/officeDocument/2006/relationships/customXml" Target="../ink/ink1542.xml"/><Relationship Id="rId45" Type="http://schemas.openxmlformats.org/officeDocument/2006/relationships/image" Target="../media/image205.png"/><Relationship Id="rId66" Type="http://schemas.openxmlformats.org/officeDocument/2006/relationships/customXml" Target="../ink/ink1555.xml"/><Relationship Id="rId87" Type="http://schemas.openxmlformats.org/officeDocument/2006/relationships/image" Target="../media/image223.png"/><Relationship Id="rId61" Type="http://schemas.openxmlformats.org/officeDocument/2006/relationships/image" Target="../media/image213.png"/><Relationship Id="rId82" Type="http://schemas.openxmlformats.org/officeDocument/2006/relationships/customXml" Target="../ink/ink1563.xml"/><Relationship Id="rId19" Type="http://schemas.openxmlformats.org/officeDocument/2006/relationships/image" Target="../media/image189.png"/><Relationship Id="rId14" Type="http://schemas.openxmlformats.org/officeDocument/2006/relationships/customXml" Target="../ink/ink1529.xml"/><Relationship Id="rId30" Type="http://schemas.openxmlformats.org/officeDocument/2006/relationships/customXml" Target="../ink/ink1537.xml"/><Relationship Id="rId35" Type="http://schemas.openxmlformats.org/officeDocument/2006/relationships/image" Target="../media/image198.png"/><Relationship Id="rId56" Type="http://schemas.openxmlformats.org/officeDocument/2006/relationships/customXml" Target="../ink/ink1550.xml"/><Relationship Id="rId77" Type="http://schemas.openxmlformats.org/officeDocument/2006/relationships/image" Target="../media/image197.png"/><Relationship Id="rId8" Type="http://schemas.openxmlformats.org/officeDocument/2006/relationships/customXml" Target="../ink/ink1526.xml"/><Relationship Id="rId51" Type="http://schemas.openxmlformats.org/officeDocument/2006/relationships/image" Target="../media/image208.png"/><Relationship Id="rId72" Type="http://schemas.openxmlformats.org/officeDocument/2006/relationships/customXml" Target="../ink/ink1558.xml"/><Relationship Id="rId93" Type="http://schemas.openxmlformats.org/officeDocument/2006/relationships/image" Target="../media/image226.png"/><Relationship Id="rId98" Type="http://schemas.openxmlformats.org/officeDocument/2006/relationships/customXml" Target="../ink/ink1571.xml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84.xml"/><Relationship Id="rId21" Type="http://schemas.openxmlformats.org/officeDocument/2006/relationships/image" Target="../media/image190.png"/><Relationship Id="rId42" Type="http://schemas.openxmlformats.org/officeDocument/2006/relationships/customXml" Target="../ink/ink1592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605.xml"/><Relationship Id="rId84" Type="http://schemas.openxmlformats.org/officeDocument/2006/relationships/customXml" Target="../ink/ink1613.xml"/><Relationship Id="rId89" Type="http://schemas.openxmlformats.org/officeDocument/2006/relationships/image" Target="../media/image224.png"/><Relationship Id="rId16" Type="http://schemas.openxmlformats.org/officeDocument/2006/relationships/customXml" Target="../ink/ink1579.xml"/><Relationship Id="rId11" Type="http://schemas.openxmlformats.org/officeDocument/2006/relationships/image" Target="../media/image186.png"/><Relationship Id="rId32" Type="http://schemas.openxmlformats.org/officeDocument/2006/relationships/customXml" Target="../ink/ink1587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600.xml"/><Relationship Id="rId74" Type="http://schemas.openxmlformats.org/officeDocument/2006/relationships/customXml" Target="../ink/ink1608.xml"/><Relationship Id="rId79" Type="http://schemas.openxmlformats.org/officeDocument/2006/relationships/image" Target="../media/image219.png"/><Relationship Id="rId5" Type="http://schemas.openxmlformats.org/officeDocument/2006/relationships/image" Target="../media/image183.png"/><Relationship Id="rId90" Type="http://schemas.openxmlformats.org/officeDocument/2006/relationships/customXml" Target="../ink/ink1616.xml"/><Relationship Id="rId95" Type="http://schemas.openxmlformats.org/officeDocument/2006/relationships/image" Target="../media/image227.png"/><Relationship Id="rId22" Type="http://schemas.openxmlformats.org/officeDocument/2006/relationships/customXml" Target="../ink/ink1582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595.xml"/><Relationship Id="rId64" Type="http://schemas.openxmlformats.org/officeDocument/2006/relationships/customXml" Target="../ink/ink1603.xml"/><Relationship Id="rId69" Type="http://schemas.openxmlformats.org/officeDocument/2006/relationships/image" Target="../media/image217.png"/><Relationship Id="rId80" Type="http://schemas.openxmlformats.org/officeDocument/2006/relationships/customXml" Target="../ink/ink1611.xml"/><Relationship Id="rId85" Type="http://schemas.openxmlformats.org/officeDocument/2006/relationships/image" Target="../media/image222.png"/><Relationship Id="rId12" Type="http://schemas.openxmlformats.org/officeDocument/2006/relationships/customXml" Target="../ink/ink1577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590.xml"/><Relationship Id="rId46" Type="http://schemas.openxmlformats.org/officeDocument/2006/relationships/customXml" Target="../ink/ink1594.xml"/><Relationship Id="rId59" Type="http://schemas.openxmlformats.org/officeDocument/2006/relationships/image" Target="../media/image212.png"/><Relationship Id="rId67" Type="http://schemas.openxmlformats.org/officeDocument/2006/relationships/image" Target="../media/image216.png"/><Relationship Id="rId20" Type="http://schemas.openxmlformats.org/officeDocument/2006/relationships/customXml" Target="../ink/ink1581.xml"/><Relationship Id="rId41" Type="http://schemas.openxmlformats.org/officeDocument/2006/relationships/image" Target="../media/image203.png"/><Relationship Id="rId54" Type="http://schemas.openxmlformats.org/officeDocument/2006/relationships/customXml" Target="../ink/ink1598.xml"/><Relationship Id="rId62" Type="http://schemas.openxmlformats.org/officeDocument/2006/relationships/customXml" Target="../ink/ink1602.xml"/><Relationship Id="rId70" Type="http://schemas.openxmlformats.org/officeDocument/2006/relationships/customXml" Target="../ink/ink1606.xml"/><Relationship Id="rId75" Type="http://schemas.openxmlformats.org/officeDocument/2006/relationships/image" Target="../media/image202.png"/><Relationship Id="rId83" Type="http://schemas.openxmlformats.org/officeDocument/2006/relationships/image" Target="../media/image221.png"/><Relationship Id="rId88" Type="http://schemas.openxmlformats.org/officeDocument/2006/relationships/customXml" Target="../ink/ink1615.xml"/><Relationship Id="rId91" Type="http://schemas.openxmlformats.org/officeDocument/2006/relationships/image" Target="../media/image225.png"/><Relationship Id="rId96" Type="http://schemas.openxmlformats.org/officeDocument/2006/relationships/customXml" Target="../ink/ink16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74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585.xml"/><Relationship Id="rId36" Type="http://schemas.openxmlformats.org/officeDocument/2006/relationships/customXml" Target="../ink/ink1589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576.xml"/><Relationship Id="rId31" Type="http://schemas.openxmlformats.org/officeDocument/2006/relationships/image" Target="../media/image195.png"/><Relationship Id="rId44" Type="http://schemas.openxmlformats.org/officeDocument/2006/relationships/customXml" Target="../ink/ink1593.xml"/><Relationship Id="rId52" Type="http://schemas.openxmlformats.org/officeDocument/2006/relationships/customXml" Target="../ink/ink1597.xml"/><Relationship Id="rId60" Type="http://schemas.openxmlformats.org/officeDocument/2006/relationships/customXml" Target="../ink/ink1601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78" Type="http://schemas.openxmlformats.org/officeDocument/2006/relationships/customXml" Target="../ink/ink1610.xml"/><Relationship Id="rId81" Type="http://schemas.openxmlformats.org/officeDocument/2006/relationships/image" Target="../media/image220.png"/><Relationship Id="rId86" Type="http://schemas.openxmlformats.org/officeDocument/2006/relationships/customXml" Target="../ink/ink1614.xml"/><Relationship Id="rId94" Type="http://schemas.openxmlformats.org/officeDocument/2006/relationships/customXml" Target="../ink/ink1618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4" Type="http://schemas.openxmlformats.org/officeDocument/2006/relationships/customXml" Target="../ink/ink1573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580.xml"/><Relationship Id="rId39" Type="http://schemas.openxmlformats.org/officeDocument/2006/relationships/image" Target="../media/image200.png"/><Relationship Id="rId34" Type="http://schemas.openxmlformats.org/officeDocument/2006/relationships/customXml" Target="../ink/ink1588.xml"/><Relationship Id="rId50" Type="http://schemas.openxmlformats.org/officeDocument/2006/relationships/customXml" Target="../ink/ink1596.xml"/><Relationship Id="rId55" Type="http://schemas.openxmlformats.org/officeDocument/2006/relationships/image" Target="../media/image210.png"/><Relationship Id="rId76" Type="http://schemas.openxmlformats.org/officeDocument/2006/relationships/customXml" Target="../ink/ink1609.xml"/><Relationship Id="rId97" Type="http://schemas.openxmlformats.org/officeDocument/2006/relationships/image" Target="../media/image228.png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617.xml"/><Relationship Id="rId2" Type="http://schemas.openxmlformats.org/officeDocument/2006/relationships/customXml" Target="../ink/ink1572.xml"/><Relationship Id="rId29" Type="http://schemas.openxmlformats.org/officeDocument/2006/relationships/image" Target="../media/image194.png"/><Relationship Id="rId24" Type="http://schemas.openxmlformats.org/officeDocument/2006/relationships/customXml" Target="../ink/ink1583.xml"/><Relationship Id="rId40" Type="http://schemas.openxmlformats.org/officeDocument/2006/relationships/customXml" Target="../ink/ink1591.xml"/><Relationship Id="rId45" Type="http://schemas.openxmlformats.org/officeDocument/2006/relationships/image" Target="../media/image205.png"/><Relationship Id="rId66" Type="http://schemas.openxmlformats.org/officeDocument/2006/relationships/customXml" Target="../ink/ink1604.xml"/><Relationship Id="rId87" Type="http://schemas.openxmlformats.org/officeDocument/2006/relationships/image" Target="../media/image223.png"/><Relationship Id="rId61" Type="http://schemas.openxmlformats.org/officeDocument/2006/relationships/image" Target="../media/image213.png"/><Relationship Id="rId82" Type="http://schemas.openxmlformats.org/officeDocument/2006/relationships/customXml" Target="../ink/ink1612.xml"/><Relationship Id="rId19" Type="http://schemas.openxmlformats.org/officeDocument/2006/relationships/image" Target="../media/image189.png"/><Relationship Id="rId14" Type="http://schemas.openxmlformats.org/officeDocument/2006/relationships/customXml" Target="../ink/ink1578.xml"/><Relationship Id="rId30" Type="http://schemas.openxmlformats.org/officeDocument/2006/relationships/customXml" Target="../ink/ink1586.xml"/><Relationship Id="rId35" Type="http://schemas.openxmlformats.org/officeDocument/2006/relationships/image" Target="../media/image198.png"/><Relationship Id="rId56" Type="http://schemas.openxmlformats.org/officeDocument/2006/relationships/customXml" Target="../ink/ink1599.xml"/><Relationship Id="rId77" Type="http://schemas.openxmlformats.org/officeDocument/2006/relationships/image" Target="../media/image197.png"/><Relationship Id="rId100" Type="http://schemas.openxmlformats.org/officeDocument/2006/relationships/customXml" Target="../ink/ink1621.xml"/><Relationship Id="rId8" Type="http://schemas.openxmlformats.org/officeDocument/2006/relationships/customXml" Target="../ink/ink1575.xml"/><Relationship Id="rId51" Type="http://schemas.openxmlformats.org/officeDocument/2006/relationships/image" Target="../media/image208.png"/><Relationship Id="rId72" Type="http://schemas.openxmlformats.org/officeDocument/2006/relationships/customXml" Target="../ink/ink1607.xml"/><Relationship Id="rId93" Type="http://schemas.openxmlformats.org/officeDocument/2006/relationships/image" Target="../media/image226.png"/><Relationship Id="rId98" Type="http://schemas.openxmlformats.org/officeDocument/2006/relationships/customXml" Target="../ink/ink1620.xml"/><Relationship Id="rId3" Type="http://schemas.openxmlformats.org/officeDocument/2006/relationships/image" Target="../media/image182.png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34.xml"/><Relationship Id="rId21" Type="http://schemas.openxmlformats.org/officeDocument/2006/relationships/image" Target="../media/image190.png"/><Relationship Id="rId42" Type="http://schemas.openxmlformats.org/officeDocument/2006/relationships/customXml" Target="../ink/ink1642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655.xml"/><Relationship Id="rId84" Type="http://schemas.openxmlformats.org/officeDocument/2006/relationships/customXml" Target="../ink/ink1663.xml"/><Relationship Id="rId89" Type="http://schemas.openxmlformats.org/officeDocument/2006/relationships/image" Target="../media/image224.png"/><Relationship Id="rId16" Type="http://schemas.openxmlformats.org/officeDocument/2006/relationships/customXml" Target="../ink/ink1629.xml"/><Relationship Id="rId107" Type="http://schemas.openxmlformats.org/officeDocument/2006/relationships/image" Target="../media/image233.png"/><Relationship Id="rId11" Type="http://schemas.openxmlformats.org/officeDocument/2006/relationships/image" Target="../media/image186.png"/><Relationship Id="rId32" Type="http://schemas.openxmlformats.org/officeDocument/2006/relationships/customXml" Target="../ink/ink1637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650.xml"/><Relationship Id="rId74" Type="http://schemas.openxmlformats.org/officeDocument/2006/relationships/customXml" Target="../ink/ink1658.xml"/><Relationship Id="rId79" Type="http://schemas.openxmlformats.org/officeDocument/2006/relationships/image" Target="../media/image219.png"/><Relationship Id="rId102" Type="http://schemas.openxmlformats.org/officeDocument/2006/relationships/customXml" Target="../ink/ink1672.xml"/><Relationship Id="rId5" Type="http://schemas.openxmlformats.org/officeDocument/2006/relationships/image" Target="../media/image183.png"/><Relationship Id="rId90" Type="http://schemas.openxmlformats.org/officeDocument/2006/relationships/customXml" Target="../ink/ink1666.xml"/><Relationship Id="rId95" Type="http://schemas.openxmlformats.org/officeDocument/2006/relationships/image" Target="../media/image227.png"/><Relationship Id="rId22" Type="http://schemas.openxmlformats.org/officeDocument/2006/relationships/customXml" Target="../ink/ink1632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645.xml"/><Relationship Id="rId64" Type="http://schemas.openxmlformats.org/officeDocument/2006/relationships/customXml" Target="../ink/ink1653.xml"/><Relationship Id="rId69" Type="http://schemas.openxmlformats.org/officeDocument/2006/relationships/image" Target="../media/image217.png"/><Relationship Id="rId80" Type="http://schemas.openxmlformats.org/officeDocument/2006/relationships/customXml" Target="../ink/ink1661.xml"/><Relationship Id="rId85" Type="http://schemas.openxmlformats.org/officeDocument/2006/relationships/image" Target="../media/image222.png"/><Relationship Id="rId12" Type="http://schemas.openxmlformats.org/officeDocument/2006/relationships/customXml" Target="../ink/ink1627.xml"/><Relationship Id="rId17" Type="http://schemas.openxmlformats.org/officeDocument/2006/relationships/image" Target="../media/image144.png"/><Relationship Id="rId33" Type="http://schemas.openxmlformats.org/officeDocument/2006/relationships/image" Target="../media/image196.png"/><Relationship Id="rId38" Type="http://schemas.openxmlformats.org/officeDocument/2006/relationships/customXml" Target="../ink/ink1640.xml"/><Relationship Id="rId59" Type="http://schemas.openxmlformats.org/officeDocument/2006/relationships/image" Target="../media/image212.png"/><Relationship Id="rId103" Type="http://schemas.openxmlformats.org/officeDocument/2006/relationships/image" Target="../media/image231.png"/><Relationship Id="rId20" Type="http://schemas.openxmlformats.org/officeDocument/2006/relationships/customXml" Target="../ink/ink1631.xml"/><Relationship Id="rId41" Type="http://schemas.openxmlformats.org/officeDocument/2006/relationships/image" Target="../media/image203.png"/><Relationship Id="rId54" Type="http://schemas.openxmlformats.org/officeDocument/2006/relationships/customXml" Target="../ink/ink1648.xml"/><Relationship Id="rId62" Type="http://schemas.openxmlformats.org/officeDocument/2006/relationships/customXml" Target="../ink/ink1652.xml"/><Relationship Id="rId70" Type="http://schemas.openxmlformats.org/officeDocument/2006/relationships/customXml" Target="../ink/ink1656.xml"/><Relationship Id="rId75" Type="http://schemas.openxmlformats.org/officeDocument/2006/relationships/image" Target="../media/image202.png"/><Relationship Id="rId83" Type="http://schemas.openxmlformats.org/officeDocument/2006/relationships/image" Target="../media/image221.png"/><Relationship Id="rId88" Type="http://schemas.openxmlformats.org/officeDocument/2006/relationships/customXml" Target="../ink/ink1665.xml"/><Relationship Id="rId91" Type="http://schemas.openxmlformats.org/officeDocument/2006/relationships/image" Target="../media/image225.png"/><Relationship Id="rId96" Type="http://schemas.openxmlformats.org/officeDocument/2006/relationships/customXml" Target="../ink/ink16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4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635.xml"/><Relationship Id="rId36" Type="http://schemas.openxmlformats.org/officeDocument/2006/relationships/customXml" Target="../ink/ink1639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6" Type="http://schemas.openxmlformats.org/officeDocument/2006/relationships/customXml" Target="../ink/ink1674.xml"/><Relationship Id="rId10" Type="http://schemas.openxmlformats.org/officeDocument/2006/relationships/customXml" Target="../ink/ink1626.xml"/><Relationship Id="rId31" Type="http://schemas.openxmlformats.org/officeDocument/2006/relationships/image" Target="../media/image195.png"/><Relationship Id="rId44" Type="http://schemas.openxmlformats.org/officeDocument/2006/relationships/customXml" Target="../ink/ink1643.xml"/><Relationship Id="rId52" Type="http://schemas.openxmlformats.org/officeDocument/2006/relationships/customXml" Target="../ink/ink1647.xml"/><Relationship Id="rId60" Type="http://schemas.openxmlformats.org/officeDocument/2006/relationships/customXml" Target="../ink/ink1651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78" Type="http://schemas.openxmlformats.org/officeDocument/2006/relationships/customXml" Target="../ink/ink1660.xml"/><Relationship Id="rId81" Type="http://schemas.openxmlformats.org/officeDocument/2006/relationships/image" Target="../media/image220.png"/><Relationship Id="rId86" Type="http://schemas.openxmlformats.org/officeDocument/2006/relationships/customXml" Target="../ink/ink1664.xml"/><Relationship Id="rId94" Type="http://schemas.openxmlformats.org/officeDocument/2006/relationships/customXml" Target="../ink/ink1668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4" Type="http://schemas.openxmlformats.org/officeDocument/2006/relationships/customXml" Target="../ink/ink1623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630.xml"/><Relationship Id="rId39" Type="http://schemas.openxmlformats.org/officeDocument/2006/relationships/image" Target="../media/image200.png"/><Relationship Id="rId34" Type="http://schemas.openxmlformats.org/officeDocument/2006/relationships/customXml" Target="../ink/ink1638.xml"/><Relationship Id="rId50" Type="http://schemas.openxmlformats.org/officeDocument/2006/relationships/customXml" Target="../ink/ink1646.xml"/><Relationship Id="rId55" Type="http://schemas.openxmlformats.org/officeDocument/2006/relationships/image" Target="../media/image210.png"/><Relationship Id="rId76" Type="http://schemas.openxmlformats.org/officeDocument/2006/relationships/customXml" Target="../ink/ink1659.xml"/><Relationship Id="rId97" Type="http://schemas.openxmlformats.org/officeDocument/2006/relationships/image" Target="../media/image228.png"/><Relationship Id="rId104" Type="http://schemas.openxmlformats.org/officeDocument/2006/relationships/customXml" Target="../ink/ink1673.xml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667.xml"/><Relationship Id="rId2" Type="http://schemas.openxmlformats.org/officeDocument/2006/relationships/customXml" Target="../ink/ink1622.xml"/><Relationship Id="rId29" Type="http://schemas.openxmlformats.org/officeDocument/2006/relationships/image" Target="../media/image194.png"/><Relationship Id="rId24" Type="http://schemas.openxmlformats.org/officeDocument/2006/relationships/customXml" Target="../ink/ink1633.xml"/><Relationship Id="rId40" Type="http://schemas.openxmlformats.org/officeDocument/2006/relationships/customXml" Target="../ink/ink1641.xml"/><Relationship Id="rId45" Type="http://schemas.openxmlformats.org/officeDocument/2006/relationships/image" Target="../media/image205.png"/><Relationship Id="rId66" Type="http://schemas.openxmlformats.org/officeDocument/2006/relationships/customXml" Target="../ink/ink1654.xml"/><Relationship Id="rId87" Type="http://schemas.openxmlformats.org/officeDocument/2006/relationships/image" Target="../media/image223.png"/><Relationship Id="rId61" Type="http://schemas.openxmlformats.org/officeDocument/2006/relationships/image" Target="../media/image213.png"/><Relationship Id="rId82" Type="http://schemas.openxmlformats.org/officeDocument/2006/relationships/customXml" Target="../ink/ink1662.xml"/><Relationship Id="rId19" Type="http://schemas.openxmlformats.org/officeDocument/2006/relationships/image" Target="../media/image189.png"/><Relationship Id="rId14" Type="http://schemas.openxmlformats.org/officeDocument/2006/relationships/customXml" Target="../ink/ink1628.xml"/><Relationship Id="rId30" Type="http://schemas.openxmlformats.org/officeDocument/2006/relationships/customXml" Target="../ink/ink1636.xml"/><Relationship Id="rId35" Type="http://schemas.openxmlformats.org/officeDocument/2006/relationships/image" Target="../media/image198.png"/><Relationship Id="rId56" Type="http://schemas.openxmlformats.org/officeDocument/2006/relationships/customXml" Target="../ink/ink1649.xml"/><Relationship Id="rId77" Type="http://schemas.openxmlformats.org/officeDocument/2006/relationships/image" Target="../media/image197.png"/><Relationship Id="rId100" Type="http://schemas.openxmlformats.org/officeDocument/2006/relationships/customXml" Target="../ink/ink1671.xml"/><Relationship Id="rId105" Type="http://schemas.openxmlformats.org/officeDocument/2006/relationships/image" Target="../media/image232.png"/><Relationship Id="rId8" Type="http://schemas.openxmlformats.org/officeDocument/2006/relationships/customXml" Target="../ink/ink1625.xml"/><Relationship Id="rId51" Type="http://schemas.openxmlformats.org/officeDocument/2006/relationships/image" Target="../media/image208.png"/><Relationship Id="rId72" Type="http://schemas.openxmlformats.org/officeDocument/2006/relationships/customXml" Target="../ink/ink1657.xml"/><Relationship Id="rId93" Type="http://schemas.openxmlformats.org/officeDocument/2006/relationships/image" Target="../media/image226.png"/><Relationship Id="rId98" Type="http://schemas.openxmlformats.org/officeDocument/2006/relationships/customXml" Target="../ink/ink1670.xml"/><Relationship Id="rId3" Type="http://schemas.openxmlformats.org/officeDocument/2006/relationships/image" Target="../media/image182.png"/><Relationship Id="rId25" Type="http://schemas.openxmlformats.org/officeDocument/2006/relationships/image" Target="../media/image192.png"/><Relationship Id="rId46" Type="http://schemas.openxmlformats.org/officeDocument/2006/relationships/customXml" Target="../ink/ink1644.xml"/><Relationship Id="rId67" Type="http://schemas.openxmlformats.org/officeDocument/2006/relationships/image" Target="../media/image216.png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87.xml"/><Relationship Id="rId117" Type="http://schemas.openxmlformats.org/officeDocument/2006/relationships/customXml" Target="../ink/ink1733.xml"/><Relationship Id="rId21" Type="http://schemas.openxmlformats.org/officeDocument/2006/relationships/image" Target="../media/image190.png"/><Relationship Id="rId42" Type="http://schemas.openxmlformats.org/officeDocument/2006/relationships/customXml" Target="../ink/ink1695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708.xml"/><Relationship Id="rId84" Type="http://schemas.openxmlformats.org/officeDocument/2006/relationships/customXml" Target="../ink/ink1716.xml"/><Relationship Id="rId89" Type="http://schemas.openxmlformats.org/officeDocument/2006/relationships/image" Target="../media/image224.png"/><Relationship Id="rId112" Type="http://schemas.openxmlformats.org/officeDocument/2006/relationships/image" Target="../media/image235.png"/><Relationship Id="rId16" Type="http://schemas.openxmlformats.org/officeDocument/2006/relationships/customXml" Target="../ink/ink1682.xml"/><Relationship Id="rId107" Type="http://schemas.openxmlformats.org/officeDocument/2006/relationships/image" Target="../media/image233.png"/><Relationship Id="rId11" Type="http://schemas.openxmlformats.org/officeDocument/2006/relationships/image" Target="../media/image186.png"/><Relationship Id="rId32" Type="http://schemas.openxmlformats.org/officeDocument/2006/relationships/customXml" Target="../ink/ink1690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703.xml"/><Relationship Id="rId74" Type="http://schemas.openxmlformats.org/officeDocument/2006/relationships/customXml" Target="../ink/ink1711.xml"/><Relationship Id="rId79" Type="http://schemas.openxmlformats.org/officeDocument/2006/relationships/image" Target="../media/image219.png"/><Relationship Id="rId102" Type="http://schemas.openxmlformats.org/officeDocument/2006/relationships/customXml" Target="../ink/ink1725.xml"/><Relationship Id="rId123" Type="http://schemas.openxmlformats.org/officeDocument/2006/relationships/customXml" Target="../ink/ink1736.xml"/><Relationship Id="rId5" Type="http://schemas.openxmlformats.org/officeDocument/2006/relationships/image" Target="../media/image183.png"/><Relationship Id="rId90" Type="http://schemas.openxmlformats.org/officeDocument/2006/relationships/customXml" Target="../ink/ink1719.xml"/><Relationship Id="rId95" Type="http://schemas.openxmlformats.org/officeDocument/2006/relationships/image" Target="../media/image227.png"/><Relationship Id="rId22" Type="http://schemas.openxmlformats.org/officeDocument/2006/relationships/customXml" Target="../ink/ink1685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698.xml"/><Relationship Id="rId64" Type="http://schemas.openxmlformats.org/officeDocument/2006/relationships/customXml" Target="../ink/ink1706.xml"/><Relationship Id="rId69" Type="http://schemas.openxmlformats.org/officeDocument/2006/relationships/image" Target="../media/image217.png"/><Relationship Id="rId113" Type="http://schemas.openxmlformats.org/officeDocument/2006/relationships/customXml" Target="../ink/ink1731.xml"/><Relationship Id="rId118" Type="http://schemas.openxmlformats.org/officeDocument/2006/relationships/image" Target="../media/image238.png"/><Relationship Id="rId80" Type="http://schemas.openxmlformats.org/officeDocument/2006/relationships/customXml" Target="../ink/ink1714.xml"/><Relationship Id="rId85" Type="http://schemas.openxmlformats.org/officeDocument/2006/relationships/image" Target="../media/image222.png"/><Relationship Id="rId12" Type="http://schemas.openxmlformats.org/officeDocument/2006/relationships/customXml" Target="../ink/ink1680.xml"/><Relationship Id="rId17" Type="http://schemas.openxmlformats.org/officeDocument/2006/relationships/image" Target="../media/image144.png"/><Relationship Id="rId33" Type="http://schemas.openxmlformats.org/officeDocument/2006/relationships/image" Target="../media/image196.png"/><Relationship Id="rId38" Type="http://schemas.openxmlformats.org/officeDocument/2006/relationships/customXml" Target="../ink/ink1693.xml"/><Relationship Id="rId59" Type="http://schemas.openxmlformats.org/officeDocument/2006/relationships/image" Target="../media/image212.png"/><Relationship Id="rId103" Type="http://schemas.openxmlformats.org/officeDocument/2006/relationships/image" Target="../media/image231.png"/><Relationship Id="rId108" Type="http://schemas.openxmlformats.org/officeDocument/2006/relationships/customXml" Target="../ink/ink1728.xml"/><Relationship Id="rId124" Type="http://schemas.openxmlformats.org/officeDocument/2006/relationships/image" Target="../media/image241.png"/><Relationship Id="rId54" Type="http://schemas.openxmlformats.org/officeDocument/2006/relationships/customXml" Target="../ink/ink1701.xml"/><Relationship Id="rId70" Type="http://schemas.openxmlformats.org/officeDocument/2006/relationships/customXml" Target="../ink/ink1709.xml"/><Relationship Id="rId75" Type="http://schemas.openxmlformats.org/officeDocument/2006/relationships/image" Target="../media/image202.png"/><Relationship Id="rId91" Type="http://schemas.openxmlformats.org/officeDocument/2006/relationships/image" Target="../media/image225.png"/><Relationship Id="rId96" Type="http://schemas.openxmlformats.org/officeDocument/2006/relationships/customXml" Target="../ink/ink17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7.xml"/><Relationship Id="rId23" Type="http://schemas.openxmlformats.org/officeDocument/2006/relationships/image" Target="../media/image191.png"/><Relationship Id="rId28" Type="http://schemas.openxmlformats.org/officeDocument/2006/relationships/customXml" Target="../ink/ink1688.xml"/><Relationship Id="rId49" Type="http://schemas.openxmlformats.org/officeDocument/2006/relationships/image" Target="../media/image207.png"/><Relationship Id="rId114" Type="http://schemas.openxmlformats.org/officeDocument/2006/relationships/image" Target="../media/image236.png"/><Relationship Id="rId119" Type="http://schemas.openxmlformats.org/officeDocument/2006/relationships/customXml" Target="../ink/ink1734.xml"/><Relationship Id="rId44" Type="http://schemas.openxmlformats.org/officeDocument/2006/relationships/customXml" Target="../ink/ink1696.xml"/><Relationship Id="rId60" Type="http://schemas.openxmlformats.org/officeDocument/2006/relationships/customXml" Target="../ink/ink1704.xml"/><Relationship Id="rId65" Type="http://schemas.openxmlformats.org/officeDocument/2006/relationships/image" Target="../media/image215.png"/><Relationship Id="rId81" Type="http://schemas.openxmlformats.org/officeDocument/2006/relationships/image" Target="../media/image220.png"/><Relationship Id="rId86" Type="http://schemas.openxmlformats.org/officeDocument/2006/relationships/customXml" Target="../ink/ink1717.xml"/><Relationship Id="rId4" Type="http://schemas.openxmlformats.org/officeDocument/2006/relationships/customXml" Target="../ink/ink1676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683.xml"/><Relationship Id="rId39" Type="http://schemas.openxmlformats.org/officeDocument/2006/relationships/image" Target="../media/image200.png"/><Relationship Id="rId109" Type="http://schemas.openxmlformats.org/officeDocument/2006/relationships/customXml" Target="../ink/ink1729.xml"/><Relationship Id="rId34" Type="http://schemas.openxmlformats.org/officeDocument/2006/relationships/customXml" Target="../ink/ink1691.xml"/><Relationship Id="rId50" Type="http://schemas.openxmlformats.org/officeDocument/2006/relationships/customXml" Target="../ink/ink1699.xml"/><Relationship Id="rId55" Type="http://schemas.openxmlformats.org/officeDocument/2006/relationships/image" Target="../media/image210.png"/><Relationship Id="rId76" Type="http://schemas.openxmlformats.org/officeDocument/2006/relationships/customXml" Target="../ink/ink1712.xml"/><Relationship Id="rId97" Type="http://schemas.openxmlformats.org/officeDocument/2006/relationships/image" Target="../media/image228.png"/><Relationship Id="rId104" Type="http://schemas.openxmlformats.org/officeDocument/2006/relationships/customXml" Target="../ink/ink1726.xml"/><Relationship Id="rId120" Type="http://schemas.openxmlformats.org/officeDocument/2006/relationships/image" Target="../media/image239.png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720.xml"/><Relationship Id="rId2" Type="http://schemas.openxmlformats.org/officeDocument/2006/relationships/customXml" Target="../ink/ink1675.xml"/><Relationship Id="rId29" Type="http://schemas.openxmlformats.org/officeDocument/2006/relationships/image" Target="../media/image194.png"/><Relationship Id="rId24" Type="http://schemas.openxmlformats.org/officeDocument/2006/relationships/customXml" Target="../ink/ink1686.xml"/><Relationship Id="rId40" Type="http://schemas.openxmlformats.org/officeDocument/2006/relationships/customXml" Target="../ink/ink1694.xml"/><Relationship Id="rId45" Type="http://schemas.openxmlformats.org/officeDocument/2006/relationships/image" Target="../media/image205.png"/><Relationship Id="rId66" Type="http://schemas.openxmlformats.org/officeDocument/2006/relationships/customXml" Target="../ink/ink1707.xml"/><Relationship Id="rId87" Type="http://schemas.openxmlformats.org/officeDocument/2006/relationships/image" Target="../media/image223.png"/><Relationship Id="rId110" Type="http://schemas.openxmlformats.org/officeDocument/2006/relationships/image" Target="../media/image234.png"/><Relationship Id="rId115" Type="http://schemas.openxmlformats.org/officeDocument/2006/relationships/customXml" Target="../ink/ink1732.xml"/><Relationship Id="rId61" Type="http://schemas.openxmlformats.org/officeDocument/2006/relationships/image" Target="../media/image213.png"/><Relationship Id="rId82" Type="http://schemas.openxmlformats.org/officeDocument/2006/relationships/customXml" Target="../ink/ink1715.xml"/><Relationship Id="rId19" Type="http://schemas.openxmlformats.org/officeDocument/2006/relationships/image" Target="../media/image189.png"/><Relationship Id="rId14" Type="http://schemas.openxmlformats.org/officeDocument/2006/relationships/customXml" Target="../ink/ink1681.xml"/><Relationship Id="rId30" Type="http://schemas.openxmlformats.org/officeDocument/2006/relationships/customXml" Target="../ink/ink1689.xml"/><Relationship Id="rId35" Type="http://schemas.openxmlformats.org/officeDocument/2006/relationships/image" Target="../media/image198.png"/><Relationship Id="rId56" Type="http://schemas.openxmlformats.org/officeDocument/2006/relationships/customXml" Target="../ink/ink1702.xml"/><Relationship Id="rId77" Type="http://schemas.openxmlformats.org/officeDocument/2006/relationships/image" Target="../media/image197.png"/><Relationship Id="rId100" Type="http://schemas.openxmlformats.org/officeDocument/2006/relationships/customXml" Target="../ink/ink1724.xml"/><Relationship Id="rId105" Type="http://schemas.openxmlformats.org/officeDocument/2006/relationships/image" Target="../media/image232.png"/><Relationship Id="rId8" Type="http://schemas.openxmlformats.org/officeDocument/2006/relationships/customXml" Target="../ink/ink1678.xml"/><Relationship Id="rId51" Type="http://schemas.openxmlformats.org/officeDocument/2006/relationships/image" Target="../media/image208.png"/><Relationship Id="rId72" Type="http://schemas.openxmlformats.org/officeDocument/2006/relationships/customXml" Target="../ink/ink1710.xml"/><Relationship Id="rId93" Type="http://schemas.openxmlformats.org/officeDocument/2006/relationships/image" Target="../media/image226.png"/><Relationship Id="rId98" Type="http://schemas.openxmlformats.org/officeDocument/2006/relationships/customXml" Target="../ink/ink1723.xml"/><Relationship Id="rId121" Type="http://schemas.openxmlformats.org/officeDocument/2006/relationships/customXml" Target="../ink/ink1735.xml"/><Relationship Id="rId3" Type="http://schemas.openxmlformats.org/officeDocument/2006/relationships/image" Target="../media/image182.png"/><Relationship Id="rId25" Type="http://schemas.openxmlformats.org/officeDocument/2006/relationships/image" Target="../media/image192.png"/><Relationship Id="rId46" Type="http://schemas.openxmlformats.org/officeDocument/2006/relationships/customXml" Target="../ink/ink1697.xml"/><Relationship Id="rId67" Type="http://schemas.openxmlformats.org/officeDocument/2006/relationships/image" Target="../media/image216.png"/><Relationship Id="rId116" Type="http://schemas.openxmlformats.org/officeDocument/2006/relationships/image" Target="../media/image237.png"/><Relationship Id="rId20" Type="http://schemas.openxmlformats.org/officeDocument/2006/relationships/customXml" Target="../ink/ink1684.xml"/><Relationship Id="rId41" Type="http://schemas.openxmlformats.org/officeDocument/2006/relationships/image" Target="../media/image203.png"/><Relationship Id="rId62" Type="http://schemas.openxmlformats.org/officeDocument/2006/relationships/customXml" Target="../ink/ink1705.xml"/><Relationship Id="rId83" Type="http://schemas.openxmlformats.org/officeDocument/2006/relationships/image" Target="../media/image221.png"/><Relationship Id="rId88" Type="http://schemas.openxmlformats.org/officeDocument/2006/relationships/customXml" Target="../ink/ink1718.xml"/><Relationship Id="rId111" Type="http://schemas.openxmlformats.org/officeDocument/2006/relationships/customXml" Target="../ink/ink1730.xml"/><Relationship Id="rId15" Type="http://schemas.openxmlformats.org/officeDocument/2006/relationships/image" Target="../media/image188.png"/><Relationship Id="rId36" Type="http://schemas.openxmlformats.org/officeDocument/2006/relationships/customXml" Target="../ink/ink1692.xml"/><Relationship Id="rId57" Type="http://schemas.openxmlformats.org/officeDocument/2006/relationships/image" Target="../media/image211.png"/><Relationship Id="rId106" Type="http://schemas.openxmlformats.org/officeDocument/2006/relationships/customXml" Target="../ink/ink1727.xml"/><Relationship Id="rId10" Type="http://schemas.openxmlformats.org/officeDocument/2006/relationships/customXml" Target="../ink/ink1679.xml"/><Relationship Id="rId31" Type="http://schemas.openxmlformats.org/officeDocument/2006/relationships/image" Target="../media/image195.png"/><Relationship Id="rId52" Type="http://schemas.openxmlformats.org/officeDocument/2006/relationships/customXml" Target="../ink/ink1700.xml"/><Relationship Id="rId73" Type="http://schemas.openxmlformats.org/officeDocument/2006/relationships/image" Target="../media/image201.png"/><Relationship Id="rId78" Type="http://schemas.openxmlformats.org/officeDocument/2006/relationships/customXml" Target="../ink/ink1713.xml"/><Relationship Id="rId94" Type="http://schemas.openxmlformats.org/officeDocument/2006/relationships/customXml" Target="../ink/ink1721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122" Type="http://schemas.openxmlformats.org/officeDocument/2006/relationships/image" Target="../media/image240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95.xml"/><Relationship Id="rId21" Type="http://schemas.openxmlformats.org/officeDocument/2006/relationships/image" Target="../media/image190.png"/><Relationship Id="rId42" Type="http://schemas.openxmlformats.org/officeDocument/2006/relationships/customXml" Target="../ink/ink1757.xml"/><Relationship Id="rId63" Type="http://schemas.openxmlformats.org/officeDocument/2006/relationships/image" Target="../media/image214.png"/><Relationship Id="rId84" Type="http://schemas.openxmlformats.org/officeDocument/2006/relationships/customXml" Target="../ink/ink1778.xml"/><Relationship Id="rId16" Type="http://schemas.openxmlformats.org/officeDocument/2006/relationships/customXml" Target="../ink/ink1744.xml"/><Relationship Id="rId107" Type="http://schemas.openxmlformats.org/officeDocument/2006/relationships/image" Target="../media/image233.png"/><Relationship Id="rId11" Type="http://schemas.openxmlformats.org/officeDocument/2006/relationships/image" Target="../media/image186.png"/><Relationship Id="rId32" Type="http://schemas.openxmlformats.org/officeDocument/2006/relationships/customXml" Target="../ink/ink1752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765.xml"/><Relationship Id="rId74" Type="http://schemas.openxmlformats.org/officeDocument/2006/relationships/customXml" Target="../ink/ink1773.xml"/><Relationship Id="rId79" Type="http://schemas.openxmlformats.org/officeDocument/2006/relationships/image" Target="../media/image219.png"/><Relationship Id="rId102" Type="http://schemas.openxmlformats.org/officeDocument/2006/relationships/customXml" Target="../ink/ink1787.xml"/><Relationship Id="rId123" Type="http://schemas.openxmlformats.org/officeDocument/2006/relationships/customXml" Target="../ink/ink1798.xml"/><Relationship Id="rId128" Type="http://schemas.openxmlformats.org/officeDocument/2006/relationships/image" Target="../media/image243.png"/><Relationship Id="rId5" Type="http://schemas.openxmlformats.org/officeDocument/2006/relationships/image" Target="../media/image183.png"/><Relationship Id="rId90" Type="http://schemas.openxmlformats.org/officeDocument/2006/relationships/customXml" Target="../ink/ink1781.xml"/><Relationship Id="rId95" Type="http://schemas.openxmlformats.org/officeDocument/2006/relationships/image" Target="../media/image227.png"/><Relationship Id="rId22" Type="http://schemas.openxmlformats.org/officeDocument/2006/relationships/customXml" Target="../ink/ink1747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760.xml"/><Relationship Id="rId64" Type="http://schemas.openxmlformats.org/officeDocument/2006/relationships/customXml" Target="../ink/ink1768.xml"/><Relationship Id="rId69" Type="http://schemas.openxmlformats.org/officeDocument/2006/relationships/image" Target="../media/image217.png"/><Relationship Id="rId113" Type="http://schemas.openxmlformats.org/officeDocument/2006/relationships/customXml" Target="../ink/ink1793.xml"/><Relationship Id="rId118" Type="http://schemas.openxmlformats.org/officeDocument/2006/relationships/image" Target="../media/image238.png"/><Relationship Id="rId134" Type="http://schemas.openxmlformats.org/officeDocument/2006/relationships/image" Target="../media/image246.png"/><Relationship Id="rId80" Type="http://schemas.openxmlformats.org/officeDocument/2006/relationships/customXml" Target="../ink/ink1776.xml"/><Relationship Id="rId85" Type="http://schemas.openxmlformats.org/officeDocument/2006/relationships/image" Target="../media/image222.png"/><Relationship Id="rId12" Type="http://schemas.openxmlformats.org/officeDocument/2006/relationships/customXml" Target="../ink/ink1742.xml"/><Relationship Id="rId17" Type="http://schemas.openxmlformats.org/officeDocument/2006/relationships/image" Target="../media/image144.png"/><Relationship Id="rId33" Type="http://schemas.openxmlformats.org/officeDocument/2006/relationships/image" Target="../media/image196.png"/><Relationship Id="rId38" Type="http://schemas.openxmlformats.org/officeDocument/2006/relationships/customXml" Target="../ink/ink1755.xml"/><Relationship Id="rId59" Type="http://schemas.openxmlformats.org/officeDocument/2006/relationships/image" Target="../media/image212.png"/><Relationship Id="rId103" Type="http://schemas.openxmlformats.org/officeDocument/2006/relationships/image" Target="../media/image231.png"/><Relationship Id="rId108" Type="http://schemas.openxmlformats.org/officeDocument/2006/relationships/customXml" Target="../ink/ink1790.xml"/><Relationship Id="rId124" Type="http://schemas.openxmlformats.org/officeDocument/2006/relationships/image" Target="../media/image241.png"/><Relationship Id="rId129" Type="http://schemas.openxmlformats.org/officeDocument/2006/relationships/customXml" Target="../ink/ink1801.xml"/><Relationship Id="rId54" Type="http://schemas.openxmlformats.org/officeDocument/2006/relationships/customXml" Target="../ink/ink1763.xml"/><Relationship Id="rId70" Type="http://schemas.openxmlformats.org/officeDocument/2006/relationships/customXml" Target="../ink/ink1771.xml"/><Relationship Id="rId75" Type="http://schemas.openxmlformats.org/officeDocument/2006/relationships/image" Target="../media/image202.png"/><Relationship Id="rId91" Type="http://schemas.openxmlformats.org/officeDocument/2006/relationships/image" Target="../media/image225.png"/><Relationship Id="rId96" Type="http://schemas.openxmlformats.org/officeDocument/2006/relationships/customXml" Target="../ink/ink17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39.xml"/><Relationship Id="rId23" Type="http://schemas.openxmlformats.org/officeDocument/2006/relationships/image" Target="../media/image191.png"/><Relationship Id="rId28" Type="http://schemas.openxmlformats.org/officeDocument/2006/relationships/customXml" Target="../ink/ink1750.xml"/><Relationship Id="rId49" Type="http://schemas.openxmlformats.org/officeDocument/2006/relationships/image" Target="../media/image207.png"/><Relationship Id="rId114" Type="http://schemas.openxmlformats.org/officeDocument/2006/relationships/image" Target="../media/image236.png"/><Relationship Id="rId119" Type="http://schemas.openxmlformats.org/officeDocument/2006/relationships/customXml" Target="../ink/ink1796.xml"/><Relationship Id="rId44" Type="http://schemas.openxmlformats.org/officeDocument/2006/relationships/customXml" Target="../ink/ink1758.xml"/><Relationship Id="rId60" Type="http://schemas.openxmlformats.org/officeDocument/2006/relationships/customXml" Target="../ink/ink1766.xml"/><Relationship Id="rId65" Type="http://schemas.openxmlformats.org/officeDocument/2006/relationships/image" Target="../media/image215.png"/><Relationship Id="rId81" Type="http://schemas.openxmlformats.org/officeDocument/2006/relationships/image" Target="../media/image220.png"/><Relationship Id="rId86" Type="http://schemas.openxmlformats.org/officeDocument/2006/relationships/customXml" Target="../ink/ink1779.xml"/><Relationship Id="rId130" Type="http://schemas.openxmlformats.org/officeDocument/2006/relationships/image" Target="../media/image244.png"/><Relationship Id="rId13" Type="http://schemas.openxmlformats.org/officeDocument/2006/relationships/image" Target="../media/image187.png"/><Relationship Id="rId18" Type="http://schemas.openxmlformats.org/officeDocument/2006/relationships/customXml" Target="../ink/ink1745.xml"/><Relationship Id="rId39" Type="http://schemas.openxmlformats.org/officeDocument/2006/relationships/image" Target="../media/image200.png"/><Relationship Id="rId109" Type="http://schemas.openxmlformats.org/officeDocument/2006/relationships/customXml" Target="../ink/ink1791.xml"/><Relationship Id="rId34" Type="http://schemas.openxmlformats.org/officeDocument/2006/relationships/customXml" Target="../ink/ink1753.xml"/><Relationship Id="rId50" Type="http://schemas.openxmlformats.org/officeDocument/2006/relationships/customXml" Target="../ink/ink1761.xml"/><Relationship Id="rId55" Type="http://schemas.openxmlformats.org/officeDocument/2006/relationships/image" Target="../media/image210.png"/><Relationship Id="rId76" Type="http://schemas.openxmlformats.org/officeDocument/2006/relationships/customXml" Target="../ink/ink1774.xml"/><Relationship Id="rId97" Type="http://schemas.openxmlformats.org/officeDocument/2006/relationships/image" Target="../media/image228.png"/><Relationship Id="rId104" Type="http://schemas.openxmlformats.org/officeDocument/2006/relationships/customXml" Target="../ink/ink1788.xml"/><Relationship Id="rId120" Type="http://schemas.openxmlformats.org/officeDocument/2006/relationships/image" Target="../media/image239.png"/><Relationship Id="rId125" Type="http://schemas.openxmlformats.org/officeDocument/2006/relationships/customXml" Target="../ink/ink1799.xml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782.xml"/><Relationship Id="rId2" Type="http://schemas.openxmlformats.org/officeDocument/2006/relationships/customXml" Target="../ink/ink1737.xml"/><Relationship Id="rId29" Type="http://schemas.openxmlformats.org/officeDocument/2006/relationships/image" Target="../media/image194.png"/><Relationship Id="rId24" Type="http://schemas.openxmlformats.org/officeDocument/2006/relationships/customXml" Target="../ink/ink1748.xml"/><Relationship Id="rId40" Type="http://schemas.openxmlformats.org/officeDocument/2006/relationships/customXml" Target="../ink/ink1756.xml"/><Relationship Id="rId45" Type="http://schemas.openxmlformats.org/officeDocument/2006/relationships/image" Target="../media/image205.png"/><Relationship Id="rId66" Type="http://schemas.openxmlformats.org/officeDocument/2006/relationships/customXml" Target="../ink/ink1769.xml"/><Relationship Id="rId87" Type="http://schemas.openxmlformats.org/officeDocument/2006/relationships/image" Target="../media/image223.png"/><Relationship Id="rId110" Type="http://schemas.openxmlformats.org/officeDocument/2006/relationships/image" Target="../media/image234.png"/><Relationship Id="rId115" Type="http://schemas.openxmlformats.org/officeDocument/2006/relationships/customXml" Target="../ink/ink1794.xml"/><Relationship Id="rId131" Type="http://schemas.openxmlformats.org/officeDocument/2006/relationships/customXml" Target="../ink/ink1802.xml"/><Relationship Id="rId61" Type="http://schemas.openxmlformats.org/officeDocument/2006/relationships/image" Target="../media/image213.png"/><Relationship Id="rId82" Type="http://schemas.openxmlformats.org/officeDocument/2006/relationships/customXml" Target="../ink/ink1777.xml"/><Relationship Id="rId19" Type="http://schemas.openxmlformats.org/officeDocument/2006/relationships/image" Target="../media/image189.png"/><Relationship Id="rId14" Type="http://schemas.openxmlformats.org/officeDocument/2006/relationships/customXml" Target="../ink/ink1743.xml"/><Relationship Id="rId30" Type="http://schemas.openxmlformats.org/officeDocument/2006/relationships/customXml" Target="../ink/ink1751.xml"/><Relationship Id="rId35" Type="http://schemas.openxmlformats.org/officeDocument/2006/relationships/image" Target="../media/image198.png"/><Relationship Id="rId56" Type="http://schemas.openxmlformats.org/officeDocument/2006/relationships/customXml" Target="../ink/ink1764.xml"/><Relationship Id="rId77" Type="http://schemas.openxmlformats.org/officeDocument/2006/relationships/image" Target="../media/image197.png"/><Relationship Id="rId100" Type="http://schemas.openxmlformats.org/officeDocument/2006/relationships/customXml" Target="../ink/ink1786.xml"/><Relationship Id="rId105" Type="http://schemas.openxmlformats.org/officeDocument/2006/relationships/image" Target="../media/image232.png"/><Relationship Id="rId126" Type="http://schemas.openxmlformats.org/officeDocument/2006/relationships/image" Target="../media/image242.png"/><Relationship Id="rId8" Type="http://schemas.openxmlformats.org/officeDocument/2006/relationships/customXml" Target="../ink/ink1740.xml"/><Relationship Id="rId51" Type="http://schemas.openxmlformats.org/officeDocument/2006/relationships/image" Target="../media/image208.png"/><Relationship Id="rId72" Type="http://schemas.openxmlformats.org/officeDocument/2006/relationships/customXml" Target="../ink/ink1772.xml"/><Relationship Id="rId93" Type="http://schemas.openxmlformats.org/officeDocument/2006/relationships/image" Target="../media/image226.png"/><Relationship Id="rId98" Type="http://schemas.openxmlformats.org/officeDocument/2006/relationships/customXml" Target="../ink/ink1785.xml"/><Relationship Id="rId121" Type="http://schemas.openxmlformats.org/officeDocument/2006/relationships/customXml" Target="../ink/ink1797.xml"/><Relationship Id="rId3" Type="http://schemas.openxmlformats.org/officeDocument/2006/relationships/image" Target="../media/image182.png"/><Relationship Id="rId25" Type="http://schemas.openxmlformats.org/officeDocument/2006/relationships/image" Target="../media/image192.png"/><Relationship Id="rId46" Type="http://schemas.openxmlformats.org/officeDocument/2006/relationships/customXml" Target="../ink/ink1759.xml"/><Relationship Id="rId67" Type="http://schemas.openxmlformats.org/officeDocument/2006/relationships/image" Target="../media/image216.png"/><Relationship Id="rId116" Type="http://schemas.openxmlformats.org/officeDocument/2006/relationships/image" Target="../media/image237.png"/><Relationship Id="rId20" Type="http://schemas.openxmlformats.org/officeDocument/2006/relationships/customXml" Target="../ink/ink1746.xml"/><Relationship Id="rId41" Type="http://schemas.openxmlformats.org/officeDocument/2006/relationships/image" Target="../media/image203.png"/><Relationship Id="rId62" Type="http://schemas.openxmlformats.org/officeDocument/2006/relationships/customXml" Target="../ink/ink1767.xml"/><Relationship Id="rId83" Type="http://schemas.openxmlformats.org/officeDocument/2006/relationships/image" Target="../media/image221.png"/><Relationship Id="rId88" Type="http://schemas.openxmlformats.org/officeDocument/2006/relationships/customXml" Target="../ink/ink1780.xml"/><Relationship Id="rId111" Type="http://schemas.openxmlformats.org/officeDocument/2006/relationships/customXml" Target="../ink/ink1792.xml"/><Relationship Id="rId132" Type="http://schemas.openxmlformats.org/officeDocument/2006/relationships/image" Target="../media/image245.png"/><Relationship Id="rId15" Type="http://schemas.openxmlformats.org/officeDocument/2006/relationships/image" Target="../media/image188.png"/><Relationship Id="rId36" Type="http://schemas.openxmlformats.org/officeDocument/2006/relationships/customXml" Target="../ink/ink1754.xml"/><Relationship Id="rId57" Type="http://schemas.openxmlformats.org/officeDocument/2006/relationships/image" Target="../media/image211.png"/><Relationship Id="rId106" Type="http://schemas.openxmlformats.org/officeDocument/2006/relationships/customXml" Target="../ink/ink1789.xml"/><Relationship Id="rId127" Type="http://schemas.openxmlformats.org/officeDocument/2006/relationships/customXml" Target="../ink/ink1800.xml"/><Relationship Id="rId10" Type="http://schemas.openxmlformats.org/officeDocument/2006/relationships/customXml" Target="../ink/ink1741.xml"/><Relationship Id="rId31" Type="http://schemas.openxmlformats.org/officeDocument/2006/relationships/image" Target="../media/image195.png"/><Relationship Id="rId52" Type="http://schemas.openxmlformats.org/officeDocument/2006/relationships/customXml" Target="../ink/ink1762.xml"/><Relationship Id="rId73" Type="http://schemas.openxmlformats.org/officeDocument/2006/relationships/image" Target="../media/image201.png"/><Relationship Id="rId78" Type="http://schemas.openxmlformats.org/officeDocument/2006/relationships/customXml" Target="../ink/ink1775.xml"/><Relationship Id="rId94" Type="http://schemas.openxmlformats.org/officeDocument/2006/relationships/customXml" Target="../ink/ink1783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122" Type="http://schemas.openxmlformats.org/officeDocument/2006/relationships/image" Target="../media/image240.png"/><Relationship Id="rId4" Type="http://schemas.openxmlformats.org/officeDocument/2006/relationships/customXml" Target="../ink/ink1738.xml"/><Relationship Id="rId9" Type="http://schemas.openxmlformats.org/officeDocument/2006/relationships/image" Target="../media/image185.png"/><Relationship Id="rId26" Type="http://schemas.openxmlformats.org/officeDocument/2006/relationships/customXml" Target="../ink/ink1749.xml"/><Relationship Id="rId47" Type="http://schemas.openxmlformats.org/officeDocument/2006/relationships/image" Target="../media/image206.png"/><Relationship Id="rId68" Type="http://schemas.openxmlformats.org/officeDocument/2006/relationships/customXml" Target="../ink/ink1770.xml"/><Relationship Id="rId89" Type="http://schemas.openxmlformats.org/officeDocument/2006/relationships/image" Target="../media/image224.png"/><Relationship Id="rId112" Type="http://schemas.openxmlformats.org/officeDocument/2006/relationships/image" Target="../media/image235.png"/><Relationship Id="rId133" Type="http://schemas.openxmlformats.org/officeDocument/2006/relationships/customXml" Target="../ink/ink1803.xml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11.xml"/><Relationship Id="rId3" Type="http://schemas.openxmlformats.org/officeDocument/2006/relationships/image" Target="NULL"/><Relationship Id="rId21" Type="http://schemas.openxmlformats.org/officeDocument/2006/relationships/image" Target="../media/image252.png"/><Relationship Id="rId12" Type="http://schemas.openxmlformats.org/officeDocument/2006/relationships/customXml" Target="../ink/ink1808.xml"/><Relationship Id="rId17" Type="http://schemas.openxmlformats.org/officeDocument/2006/relationships/image" Target="../media/image250.png"/><Relationship Id="rId2" Type="http://schemas.openxmlformats.org/officeDocument/2006/relationships/customXml" Target="../ink/ink1804.xml"/><Relationship Id="rId16" Type="http://schemas.openxmlformats.org/officeDocument/2006/relationships/customXml" Target="../ink/ink1810.xml"/><Relationship Id="rId20" Type="http://schemas.openxmlformats.org/officeDocument/2006/relationships/customXml" Target="../ink/ink18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6.xml"/><Relationship Id="rId11" Type="http://schemas.openxmlformats.org/officeDocument/2006/relationships/image" Target="../media/image247.png"/><Relationship Id="rId5" Type="http://schemas.openxmlformats.org/officeDocument/2006/relationships/image" Target="NUL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10" Type="http://schemas.openxmlformats.org/officeDocument/2006/relationships/customXml" Target="../ink/ink1807.xml"/><Relationship Id="rId19" Type="http://schemas.openxmlformats.org/officeDocument/2006/relationships/image" Target="../media/image251.png"/><Relationship Id="rId4" Type="http://schemas.openxmlformats.org/officeDocument/2006/relationships/customXml" Target="../ink/ink1805.xml"/><Relationship Id="rId9" Type="http://schemas.openxmlformats.org/officeDocument/2006/relationships/image" Target="NULL"/><Relationship Id="rId14" Type="http://schemas.openxmlformats.org/officeDocument/2006/relationships/customXml" Target="../ink/ink1809.xml"/><Relationship Id="rId22" Type="http://schemas.openxmlformats.org/officeDocument/2006/relationships/customXml" Target="../ink/ink181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.xml"/><Relationship Id="rId13" Type="http://schemas.openxmlformats.org/officeDocument/2006/relationships/image" Target="../media/image13.png"/><Relationship Id="rId18" Type="http://schemas.openxmlformats.org/officeDocument/2006/relationships/customXml" Target="../ink/ink23.xml"/><Relationship Id="rId26" Type="http://schemas.openxmlformats.org/officeDocument/2006/relationships/customXml" Target="../ink/ink27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7" Type="http://schemas.openxmlformats.org/officeDocument/2006/relationships/image" Target="../media/image10.png"/><Relationship Id="rId12" Type="http://schemas.openxmlformats.org/officeDocument/2006/relationships/customXml" Target="../ink/ink20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2" Type="http://schemas.openxmlformats.org/officeDocument/2006/relationships/customXml" Target="../ink/ink15.xml"/><Relationship Id="rId16" Type="http://schemas.openxmlformats.org/officeDocument/2006/relationships/customXml" Target="../ink/ink22.xml"/><Relationship Id="rId20" Type="http://schemas.openxmlformats.org/officeDocument/2006/relationships/customXml" Target="../ink/ink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.xml"/><Relationship Id="rId11" Type="http://schemas.openxmlformats.org/officeDocument/2006/relationships/image" Target="../media/image12.png"/><Relationship Id="rId24" Type="http://schemas.openxmlformats.org/officeDocument/2006/relationships/customXml" Target="../ink/ink26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10" Type="http://schemas.openxmlformats.org/officeDocument/2006/relationships/customXml" Target="../ink/ink19.xml"/><Relationship Id="rId19" Type="http://schemas.openxmlformats.org/officeDocument/2006/relationships/image" Target="../media/image16.png"/><Relationship Id="rId4" Type="http://schemas.openxmlformats.org/officeDocument/2006/relationships/customXml" Target="../ink/ink16.xml"/><Relationship Id="rId9" Type="http://schemas.openxmlformats.org/officeDocument/2006/relationships/image" Target="../media/image11.png"/><Relationship Id="rId14" Type="http://schemas.openxmlformats.org/officeDocument/2006/relationships/customXml" Target="../ink/ink21.xml"/><Relationship Id="rId22" Type="http://schemas.openxmlformats.org/officeDocument/2006/relationships/customXml" Target="../ink/ink25.xml"/><Relationship Id="rId27" Type="http://schemas.openxmlformats.org/officeDocument/2006/relationships/image" Target="../media/image20.png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21.xml"/><Relationship Id="rId26" Type="http://schemas.openxmlformats.org/officeDocument/2006/relationships/customXml" Target="../ink/ink1825.xml"/><Relationship Id="rId39" Type="http://schemas.openxmlformats.org/officeDocument/2006/relationships/image" Target="../media/image261.png"/><Relationship Id="rId21" Type="http://schemas.openxmlformats.org/officeDocument/2006/relationships/image" Target="../media/image252.png"/><Relationship Id="rId34" Type="http://schemas.openxmlformats.org/officeDocument/2006/relationships/customXml" Target="../ink/ink1829.xml"/><Relationship Id="rId12" Type="http://schemas.openxmlformats.org/officeDocument/2006/relationships/customXml" Target="../ink/ink1818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831.xml"/><Relationship Id="rId2" Type="http://schemas.openxmlformats.org/officeDocument/2006/relationships/customXml" Target="../ink/ink1814.xml"/><Relationship Id="rId16" Type="http://schemas.openxmlformats.org/officeDocument/2006/relationships/customXml" Target="../ink/ink1820.xml"/><Relationship Id="rId20" Type="http://schemas.openxmlformats.org/officeDocument/2006/relationships/customXml" Target="../ink/ink1822.xml"/><Relationship Id="rId29" Type="http://schemas.openxmlformats.org/officeDocument/2006/relationships/image" Target="../media/image256.png"/><Relationship Id="rId41" Type="http://schemas.openxmlformats.org/officeDocument/2006/relationships/image" Target="../media/image2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6.xml"/><Relationship Id="rId11" Type="http://schemas.openxmlformats.org/officeDocument/2006/relationships/image" Target="../media/image247.png"/><Relationship Id="rId24" Type="http://schemas.openxmlformats.org/officeDocument/2006/relationships/customXml" Target="../ink/ink1824.xml"/><Relationship Id="rId32" Type="http://schemas.openxmlformats.org/officeDocument/2006/relationships/customXml" Target="../ink/ink1828.xml"/><Relationship Id="rId37" Type="http://schemas.openxmlformats.org/officeDocument/2006/relationships/image" Target="../media/image260.png"/><Relationship Id="rId40" Type="http://schemas.openxmlformats.org/officeDocument/2006/relationships/customXml" Target="../ink/ink1832.xml"/><Relationship Id="rId5" Type="http://schemas.openxmlformats.org/officeDocument/2006/relationships/image" Target="NUL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826.xml"/><Relationship Id="rId36" Type="http://schemas.openxmlformats.org/officeDocument/2006/relationships/customXml" Target="../ink/ink1830.xml"/><Relationship Id="rId10" Type="http://schemas.openxmlformats.org/officeDocument/2006/relationships/customXml" Target="../ink/ink1817.xml"/><Relationship Id="rId19" Type="http://schemas.openxmlformats.org/officeDocument/2006/relationships/image" Target="../media/image251.png"/><Relationship Id="rId31" Type="http://schemas.openxmlformats.org/officeDocument/2006/relationships/image" Target="../media/image257.png"/><Relationship Id="rId4" Type="http://schemas.openxmlformats.org/officeDocument/2006/relationships/customXml" Target="../ink/ink1815.xml"/><Relationship Id="rId9" Type="http://schemas.openxmlformats.org/officeDocument/2006/relationships/image" Target="NULL"/><Relationship Id="rId14" Type="http://schemas.openxmlformats.org/officeDocument/2006/relationships/customXml" Target="../ink/ink1819.xml"/><Relationship Id="rId22" Type="http://schemas.openxmlformats.org/officeDocument/2006/relationships/customXml" Target="../ink/ink1823.xml"/><Relationship Id="rId27" Type="http://schemas.openxmlformats.org/officeDocument/2006/relationships/image" Target="../media/image255.png"/><Relationship Id="rId30" Type="http://schemas.openxmlformats.org/officeDocument/2006/relationships/customXml" Target="../ink/ink1827.xml"/><Relationship Id="rId35" Type="http://schemas.openxmlformats.org/officeDocument/2006/relationships/image" Target="../media/image259.png"/><Relationship Id="rId3" Type="http://schemas.openxmlformats.org/officeDocument/2006/relationships/image" Target="NULL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40.xml"/><Relationship Id="rId26" Type="http://schemas.openxmlformats.org/officeDocument/2006/relationships/customXml" Target="../ink/ink1844.xml"/><Relationship Id="rId39" Type="http://schemas.openxmlformats.org/officeDocument/2006/relationships/image" Target="../media/image261.png"/><Relationship Id="rId21" Type="http://schemas.openxmlformats.org/officeDocument/2006/relationships/image" Target="../media/image252.png"/><Relationship Id="rId34" Type="http://schemas.openxmlformats.org/officeDocument/2006/relationships/customXml" Target="../ink/ink1848.xml"/><Relationship Id="rId42" Type="http://schemas.openxmlformats.org/officeDocument/2006/relationships/customXml" Target="../ink/ink1852.xml"/><Relationship Id="rId47" Type="http://schemas.openxmlformats.org/officeDocument/2006/relationships/image" Target="../media/image265.png"/><Relationship Id="rId50" Type="http://schemas.openxmlformats.org/officeDocument/2006/relationships/customXml" Target="../ink/ink1856.xml"/><Relationship Id="rId55" Type="http://schemas.openxmlformats.org/officeDocument/2006/relationships/image" Target="../media/image269.png"/><Relationship Id="rId2" Type="http://schemas.openxmlformats.org/officeDocument/2006/relationships/customXml" Target="../ink/ink1833.xml"/><Relationship Id="rId16" Type="http://schemas.openxmlformats.org/officeDocument/2006/relationships/customXml" Target="../ink/ink1839.xml"/><Relationship Id="rId29" Type="http://schemas.openxmlformats.org/officeDocument/2006/relationships/image" Target="../media/image256.png"/><Relationship Id="rId11" Type="http://schemas.openxmlformats.org/officeDocument/2006/relationships/image" Target="../media/image247.png"/><Relationship Id="rId24" Type="http://schemas.openxmlformats.org/officeDocument/2006/relationships/customXml" Target="../ink/ink1843.xml"/><Relationship Id="rId32" Type="http://schemas.openxmlformats.org/officeDocument/2006/relationships/customXml" Target="../ink/ink1847.xml"/><Relationship Id="rId37" Type="http://schemas.openxmlformats.org/officeDocument/2006/relationships/image" Target="../media/image260.png"/><Relationship Id="rId40" Type="http://schemas.openxmlformats.org/officeDocument/2006/relationships/customXml" Target="../ink/ink1851.xml"/><Relationship Id="rId45" Type="http://schemas.openxmlformats.org/officeDocument/2006/relationships/image" Target="../media/image264.png"/><Relationship Id="rId53" Type="http://schemas.openxmlformats.org/officeDocument/2006/relationships/image" Target="../media/image268.png"/><Relationship Id="rId58" Type="http://schemas.openxmlformats.org/officeDocument/2006/relationships/customXml" Target="../ink/ink1860.xml"/><Relationship Id="rId5" Type="http://schemas.openxmlformats.org/officeDocument/2006/relationships/image" Target="NULL"/><Relationship Id="rId19" Type="http://schemas.openxmlformats.org/officeDocument/2006/relationships/image" Target="../media/image251.png"/><Relationship Id="rId4" Type="http://schemas.openxmlformats.org/officeDocument/2006/relationships/customXml" Target="../ink/ink1834.xml"/><Relationship Id="rId9" Type="http://schemas.openxmlformats.org/officeDocument/2006/relationships/image" Target="NULL"/><Relationship Id="rId14" Type="http://schemas.openxmlformats.org/officeDocument/2006/relationships/customXml" Target="../ink/ink1838.xml"/><Relationship Id="rId22" Type="http://schemas.openxmlformats.org/officeDocument/2006/relationships/customXml" Target="../ink/ink1842.xml"/><Relationship Id="rId27" Type="http://schemas.openxmlformats.org/officeDocument/2006/relationships/image" Target="../media/image255.png"/><Relationship Id="rId30" Type="http://schemas.openxmlformats.org/officeDocument/2006/relationships/customXml" Target="../ink/ink1846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855.xml"/><Relationship Id="rId56" Type="http://schemas.openxmlformats.org/officeDocument/2006/relationships/customXml" Target="../ink/ink1859.xml"/><Relationship Id="rId51" Type="http://schemas.openxmlformats.org/officeDocument/2006/relationships/image" Target="../media/image267.png"/><Relationship Id="rId3" Type="http://schemas.openxmlformats.org/officeDocument/2006/relationships/image" Target="NULL"/><Relationship Id="rId12" Type="http://schemas.openxmlformats.org/officeDocument/2006/relationships/customXml" Target="../ink/ink1837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850.xml"/><Relationship Id="rId46" Type="http://schemas.openxmlformats.org/officeDocument/2006/relationships/customXml" Target="../ink/ink1854.xml"/><Relationship Id="rId59" Type="http://schemas.openxmlformats.org/officeDocument/2006/relationships/image" Target="../media/image271.png"/><Relationship Id="rId20" Type="http://schemas.openxmlformats.org/officeDocument/2006/relationships/customXml" Target="../ink/ink1841.xml"/><Relationship Id="rId41" Type="http://schemas.openxmlformats.org/officeDocument/2006/relationships/image" Target="../media/image262.png"/><Relationship Id="rId54" Type="http://schemas.openxmlformats.org/officeDocument/2006/relationships/customXml" Target="../ink/ink18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35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845.xml"/><Relationship Id="rId36" Type="http://schemas.openxmlformats.org/officeDocument/2006/relationships/customXml" Target="../ink/ink1849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836.xml"/><Relationship Id="rId31" Type="http://schemas.openxmlformats.org/officeDocument/2006/relationships/image" Target="../media/image257.png"/><Relationship Id="rId44" Type="http://schemas.openxmlformats.org/officeDocument/2006/relationships/customXml" Target="../ink/ink1853.xml"/><Relationship Id="rId52" Type="http://schemas.openxmlformats.org/officeDocument/2006/relationships/customXml" Target="../ink/ink1857.xml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68.xml"/><Relationship Id="rId26" Type="http://schemas.openxmlformats.org/officeDocument/2006/relationships/customXml" Target="../ink/ink1872.xml"/><Relationship Id="rId39" Type="http://schemas.openxmlformats.org/officeDocument/2006/relationships/image" Target="../media/image261.png"/><Relationship Id="rId21" Type="http://schemas.openxmlformats.org/officeDocument/2006/relationships/image" Target="../media/image252.png"/><Relationship Id="rId34" Type="http://schemas.openxmlformats.org/officeDocument/2006/relationships/customXml" Target="../ink/ink1876.xml"/><Relationship Id="rId42" Type="http://schemas.openxmlformats.org/officeDocument/2006/relationships/customXml" Target="../ink/ink1880.xml"/><Relationship Id="rId47" Type="http://schemas.openxmlformats.org/officeDocument/2006/relationships/image" Target="../media/image265.png"/><Relationship Id="rId50" Type="http://schemas.openxmlformats.org/officeDocument/2006/relationships/customXml" Target="../ink/ink1884.xml"/><Relationship Id="rId55" Type="http://schemas.openxmlformats.org/officeDocument/2006/relationships/image" Target="../media/image269.png"/><Relationship Id="rId63" Type="http://schemas.openxmlformats.org/officeDocument/2006/relationships/image" Target="../media/image273.png"/><Relationship Id="rId2" Type="http://schemas.openxmlformats.org/officeDocument/2006/relationships/customXml" Target="../ink/ink1861.xml"/><Relationship Id="rId16" Type="http://schemas.openxmlformats.org/officeDocument/2006/relationships/customXml" Target="../ink/ink1867.xml"/><Relationship Id="rId29" Type="http://schemas.openxmlformats.org/officeDocument/2006/relationships/image" Target="../media/image256.png"/><Relationship Id="rId11" Type="http://schemas.openxmlformats.org/officeDocument/2006/relationships/image" Target="../media/image247.png"/><Relationship Id="rId24" Type="http://schemas.openxmlformats.org/officeDocument/2006/relationships/customXml" Target="../ink/ink1871.xml"/><Relationship Id="rId32" Type="http://schemas.openxmlformats.org/officeDocument/2006/relationships/customXml" Target="../ink/ink1875.xml"/><Relationship Id="rId37" Type="http://schemas.openxmlformats.org/officeDocument/2006/relationships/image" Target="../media/image260.png"/><Relationship Id="rId40" Type="http://schemas.openxmlformats.org/officeDocument/2006/relationships/customXml" Target="../ink/ink1879.xml"/><Relationship Id="rId45" Type="http://schemas.openxmlformats.org/officeDocument/2006/relationships/image" Target="../media/image264.png"/><Relationship Id="rId53" Type="http://schemas.openxmlformats.org/officeDocument/2006/relationships/image" Target="../media/image268.png"/><Relationship Id="rId58" Type="http://schemas.openxmlformats.org/officeDocument/2006/relationships/customXml" Target="../ink/ink1888.xml"/><Relationship Id="rId5" Type="http://schemas.openxmlformats.org/officeDocument/2006/relationships/image" Target="NULL"/><Relationship Id="rId61" Type="http://schemas.openxmlformats.org/officeDocument/2006/relationships/image" Target="../media/image272.png"/><Relationship Id="rId19" Type="http://schemas.openxmlformats.org/officeDocument/2006/relationships/image" Target="../media/image251.png"/><Relationship Id="rId14" Type="http://schemas.openxmlformats.org/officeDocument/2006/relationships/customXml" Target="../ink/ink1866.xml"/><Relationship Id="rId22" Type="http://schemas.openxmlformats.org/officeDocument/2006/relationships/customXml" Target="../ink/ink1870.xml"/><Relationship Id="rId27" Type="http://schemas.openxmlformats.org/officeDocument/2006/relationships/image" Target="../media/image255.png"/><Relationship Id="rId30" Type="http://schemas.openxmlformats.org/officeDocument/2006/relationships/customXml" Target="../ink/ink1874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883.xml"/><Relationship Id="rId56" Type="http://schemas.openxmlformats.org/officeDocument/2006/relationships/customXml" Target="../ink/ink1887.xml"/><Relationship Id="rId64" Type="http://schemas.openxmlformats.org/officeDocument/2006/relationships/customXml" Target="../ink/ink1891.xml"/><Relationship Id="rId51" Type="http://schemas.openxmlformats.org/officeDocument/2006/relationships/image" Target="../media/image267.png"/><Relationship Id="rId3" Type="http://schemas.openxmlformats.org/officeDocument/2006/relationships/image" Target="NULL"/><Relationship Id="rId12" Type="http://schemas.openxmlformats.org/officeDocument/2006/relationships/customXml" Target="../ink/ink1865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878.xml"/><Relationship Id="rId46" Type="http://schemas.openxmlformats.org/officeDocument/2006/relationships/customXml" Target="../ink/ink1882.xml"/><Relationship Id="rId59" Type="http://schemas.openxmlformats.org/officeDocument/2006/relationships/image" Target="../media/image271.png"/><Relationship Id="rId20" Type="http://schemas.openxmlformats.org/officeDocument/2006/relationships/customXml" Target="../ink/ink1869.xml"/><Relationship Id="rId41" Type="http://schemas.openxmlformats.org/officeDocument/2006/relationships/image" Target="../media/image262.png"/><Relationship Id="rId54" Type="http://schemas.openxmlformats.org/officeDocument/2006/relationships/customXml" Target="../ink/ink1886.xml"/><Relationship Id="rId62" Type="http://schemas.openxmlformats.org/officeDocument/2006/relationships/customXml" Target="../ink/ink18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63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873.xml"/><Relationship Id="rId36" Type="http://schemas.openxmlformats.org/officeDocument/2006/relationships/customXml" Target="../ink/ink1877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864.xml"/><Relationship Id="rId31" Type="http://schemas.openxmlformats.org/officeDocument/2006/relationships/image" Target="../media/image257.png"/><Relationship Id="rId44" Type="http://schemas.openxmlformats.org/officeDocument/2006/relationships/customXml" Target="../ink/ink1881.xml"/><Relationship Id="rId52" Type="http://schemas.openxmlformats.org/officeDocument/2006/relationships/customXml" Target="../ink/ink1885.xml"/><Relationship Id="rId60" Type="http://schemas.openxmlformats.org/officeDocument/2006/relationships/customXml" Target="../ink/ink1889.xml"/><Relationship Id="rId65" Type="http://schemas.openxmlformats.org/officeDocument/2006/relationships/image" Target="../media/image274.png"/><Relationship Id="rId4" Type="http://schemas.openxmlformats.org/officeDocument/2006/relationships/customXml" Target="../ink/ink1862.xml"/><Relationship Id="rId9" Type="http://schemas.openxmlformats.org/officeDocument/2006/relationships/image" Target="NULL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03.xml"/><Relationship Id="rId21" Type="http://schemas.openxmlformats.org/officeDocument/2006/relationships/image" Target="../media/image252.png"/><Relationship Id="rId42" Type="http://schemas.openxmlformats.org/officeDocument/2006/relationships/customXml" Target="../ink/ink1911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1924.xml"/><Relationship Id="rId84" Type="http://schemas.openxmlformats.org/officeDocument/2006/relationships/customXml" Target="../ink/ink1932.xml"/><Relationship Id="rId89" Type="http://schemas.openxmlformats.org/officeDocument/2006/relationships/image" Target="../media/image286.png"/><Relationship Id="rId16" Type="http://schemas.openxmlformats.org/officeDocument/2006/relationships/customXml" Target="../ink/ink1898.xml"/><Relationship Id="rId11" Type="http://schemas.openxmlformats.org/officeDocument/2006/relationships/image" Target="../media/image247.png"/><Relationship Id="rId32" Type="http://schemas.openxmlformats.org/officeDocument/2006/relationships/customXml" Target="../ink/ink1906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1919.xml"/><Relationship Id="rId74" Type="http://schemas.openxmlformats.org/officeDocument/2006/relationships/customXml" Target="../ink/ink1927.xml"/><Relationship Id="rId79" Type="http://schemas.openxmlformats.org/officeDocument/2006/relationships/image" Target="../media/image281.png"/><Relationship Id="rId5" Type="http://schemas.openxmlformats.org/officeDocument/2006/relationships/image" Target="NULL"/><Relationship Id="rId90" Type="http://schemas.openxmlformats.org/officeDocument/2006/relationships/customXml" Target="../ink/ink1935.xml"/><Relationship Id="rId14" Type="http://schemas.openxmlformats.org/officeDocument/2006/relationships/customXml" Target="../ink/ink1897.xml"/><Relationship Id="rId22" Type="http://schemas.openxmlformats.org/officeDocument/2006/relationships/customXml" Target="../ink/ink1901.xml"/><Relationship Id="rId27" Type="http://schemas.openxmlformats.org/officeDocument/2006/relationships/image" Target="../media/image255.png"/><Relationship Id="rId30" Type="http://schemas.openxmlformats.org/officeDocument/2006/relationships/customXml" Target="../ink/ink1905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914.xml"/><Relationship Id="rId56" Type="http://schemas.openxmlformats.org/officeDocument/2006/relationships/customXml" Target="../ink/ink1918.xml"/><Relationship Id="rId64" Type="http://schemas.openxmlformats.org/officeDocument/2006/relationships/customXml" Target="../ink/ink1922.xml"/><Relationship Id="rId69" Type="http://schemas.openxmlformats.org/officeDocument/2006/relationships/image" Target="../media/image276.png"/><Relationship Id="rId77" Type="http://schemas.openxmlformats.org/officeDocument/2006/relationships/image" Target="../media/image280.png"/><Relationship Id="rId51" Type="http://schemas.openxmlformats.org/officeDocument/2006/relationships/image" Target="../media/image267.png"/><Relationship Id="rId72" Type="http://schemas.openxmlformats.org/officeDocument/2006/relationships/customXml" Target="../ink/ink1926.xml"/><Relationship Id="rId80" Type="http://schemas.openxmlformats.org/officeDocument/2006/relationships/customXml" Target="../ink/ink1930.xml"/><Relationship Id="rId85" Type="http://schemas.openxmlformats.org/officeDocument/2006/relationships/image" Target="../media/image284.png"/><Relationship Id="rId3" Type="http://schemas.openxmlformats.org/officeDocument/2006/relationships/image" Target="NULL"/><Relationship Id="rId12" Type="http://schemas.openxmlformats.org/officeDocument/2006/relationships/customXml" Target="../ink/ink1896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909.xml"/><Relationship Id="rId46" Type="http://schemas.openxmlformats.org/officeDocument/2006/relationships/customXml" Target="../ink/ink1913.xml"/><Relationship Id="rId59" Type="http://schemas.openxmlformats.org/officeDocument/2006/relationships/image" Target="../media/image271.png"/><Relationship Id="rId67" Type="http://schemas.openxmlformats.org/officeDocument/2006/relationships/image" Target="../media/image275.png"/><Relationship Id="rId20" Type="http://schemas.openxmlformats.org/officeDocument/2006/relationships/customXml" Target="../ink/ink1900.xml"/><Relationship Id="rId41" Type="http://schemas.openxmlformats.org/officeDocument/2006/relationships/image" Target="../media/image262.png"/><Relationship Id="rId54" Type="http://schemas.openxmlformats.org/officeDocument/2006/relationships/customXml" Target="../ink/ink1917.xml"/><Relationship Id="rId62" Type="http://schemas.openxmlformats.org/officeDocument/2006/relationships/customXml" Target="../ink/ink1921.xml"/><Relationship Id="rId70" Type="http://schemas.openxmlformats.org/officeDocument/2006/relationships/customXml" Target="../ink/ink1925.xml"/><Relationship Id="rId75" Type="http://schemas.openxmlformats.org/officeDocument/2006/relationships/image" Target="../media/image279.png"/><Relationship Id="rId83" Type="http://schemas.openxmlformats.org/officeDocument/2006/relationships/image" Target="../media/image283.png"/><Relationship Id="rId88" Type="http://schemas.openxmlformats.org/officeDocument/2006/relationships/customXml" Target="../ink/ink1934.xml"/><Relationship Id="rId91" Type="http://schemas.openxmlformats.org/officeDocument/2006/relationships/image" Target="../media/image2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94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904.xml"/><Relationship Id="rId36" Type="http://schemas.openxmlformats.org/officeDocument/2006/relationships/customXml" Target="../ink/ink1908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895.xml"/><Relationship Id="rId31" Type="http://schemas.openxmlformats.org/officeDocument/2006/relationships/image" Target="../media/image257.png"/><Relationship Id="rId44" Type="http://schemas.openxmlformats.org/officeDocument/2006/relationships/customXml" Target="../ink/ink1912.xml"/><Relationship Id="rId52" Type="http://schemas.openxmlformats.org/officeDocument/2006/relationships/customXml" Target="../ink/ink1916.xml"/><Relationship Id="rId60" Type="http://schemas.openxmlformats.org/officeDocument/2006/relationships/customXml" Target="../ink/ink1920.xml"/><Relationship Id="rId65" Type="http://schemas.openxmlformats.org/officeDocument/2006/relationships/image" Target="../media/image274.png"/><Relationship Id="rId73" Type="http://schemas.openxmlformats.org/officeDocument/2006/relationships/image" Target="../media/image278.png"/><Relationship Id="rId78" Type="http://schemas.openxmlformats.org/officeDocument/2006/relationships/customXml" Target="../ink/ink1929.xml"/><Relationship Id="rId81" Type="http://schemas.openxmlformats.org/officeDocument/2006/relationships/image" Target="../media/image282.png"/><Relationship Id="rId86" Type="http://schemas.openxmlformats.org/officeDocument/2006/relationships/customXml" Target="../ink/ink1933.xml"/><Relationship Id="rId4" Type="http://schemas.openxmlformats.org/officeDocument/2006/relationships/customXml" Target="../ink/ink1893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1899.xml"/><Relationship Id="rId39" Type="http://schemas.openxmlformats.org/officeDocument/2006/relationships/image" Target="../media/image261.png"/><Relationship Id="rId34" Type="http://schemas.openxmlformats.org/officeDocument/2006/relationships/customXml" Target="../ink/ink1907.xml"/><Relationship Id="rId50" Type="http://schemas.openxmlformats.org/officeDocument/2006/relationships/customXml" Target="../ink/ink1915.xml"/><Relationship Id="rId55" Type="http://schemas.openxmlformats.org/officeDocument/2006/relationships/image" Target="../media/image269.png"/><Relationship Id="rId76" Type="http://schemas.openxmlformats.org/officeDocument/2006/relationships/customXml" Target="../ink/ink1928.xml"/><Relationship Id="rId71" Type="http://schemas.openxmlformats.org/officeDocument/2006/relationships/image" Target="../media/image277.png"/><Relationship Id="rId2" Type="http://schemas.openxmlformats.org/officeDocument/2006/relationships/customXml" Target="../ink/ink1892.xml"/><Relationship Id="rId29" Type="http://schemas.openxmlformats.org/officeDocument/2006/relationships/image" Target="../media/image256.png"/><Relationship Id="rId24" Type="http://schemas.openxmlformats.org/officeDocument/2006/relationships/customXml" Target="../ink/ink1902.xml"/><Relationship Id="rId40" Type="http://schemas.openxmlformats.org/officeDocument/2006/relationships/customXml" Target="../ink/ink1910.xml"/><Relationship Id="rId45" Type="http://schemas.openxmlformats.org/officeDocument/2006/relationships/image" Target="../media/image264.png"/><Relationship Id="rId66" Type="http://schemas.openxmlformats.org/officeDocument/2006/relationships/customXml" Target="../ink/ink1923.xml"/><Relationship Id="rId87" Type="http://schemas.openxmlformats.org/officeDocument/2006/relationships/image" Target="../media/image285.png"/><Relationship Id="rId61" Type="http://schemas.openxmlformats.org/officeDocument/2006/relationships/image" Target="../media/image272.png"/><Relationship Id="rId82" Type="http://schemas.openxmlformats.org/officeDocument/2006/relationships/customXml" Target="../ink/ink1931.xml"/><Relationship Id="rId19" Type="http://schemas.openxmlformats.org/officeDocument/2006/relationships/image" Target="../media/image251.png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47.xml"/><Relationship Id="rId21" Type="http://schemas.openxmlformats.org/officeDocument/2006/relationships/image" Target="../media/image252.png"/><Relationship Id="rId42" Type="http://schemas.openxmlformats.org/officeDocument/2006/relationships/customXml" Target="../ink/ink1955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1968.xml"/><Relationship Id="rId84" Type="http://schemas.openxmlformats.org/officeDocument/2006/relationships/customXml" Target="../ink/ink1976.xml"/><Relationship Id="rId89" Type="http://schemas.openxmlformats.org/officeDocument/2006/relationships/image" Target="../media/image288.png"/><Relationship Id="rId16" Type="http://schemas.openxmlformats.org/officeDocument/2006/relationships/customXml" Target="../ink/ink1942.xml"/><Relationship Id="rId11" Type="http://schemas.openxmlformats.org/officeDocument/2006/relationships/image" Target="../media/image247.png"/><Relationship Id="rId32" Type="http://schemas.openxmlformats.org/officeDocument/2006/relationships/customXml" Target="../ink/ink1950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1963.xml"/><Relationship Id="rId74" Type="http://schemas.openxmlformats.org/officeDocument/2006/relationships/customXml" Target="../ink/ink1971.xml"/><Relationship Id="rId79" Type="http://schemas.openxmlformats.org/officeDocument/2006/relationships/image" Target="../media/image281.png"/><Relationship Id="rId5" Type="http://schemas.openxmlformats.org/officeDocument/2006/relationships/image" Target="NULL"/><Relationship Id="rId90" Type="http://schemas.openxmlformats.org/officeDocument/2006/relationships/customXml" Target="../ink/ink1979.xml"/><Relationship Id="rId14" Type="http://schemas.openxmlformats.org/officeDocument/2006/relationships/customXml" Target="../ink/ink1941.xml"/><Relationship Id="rId22" Type="http://schemas.openxmlformats.org/officeDocument/2006/relationships/customXml" Target="../ink/ink1945.xml"/><Relationship Id="rId27" Type="http://schemas.openxmlformats.org/officeDocument/2006/relationships/image" Target="../media/image255.png"/><Relationship Id="rId30" Type="http://schemas.openxmlformats.org/officeDocument/2006/relationships/customXml" Target="../ink/ink1949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958.xml"/><Relationship Id="rId56" Type="http://schemas.openxmlformats.org/officeDocument/2006/relationships/customXml" Target="../ink/ink1962.xml"/><Relationship Id="rId64" Type="http://schemas.openxmlformats.org/officeDocument/2006/relationships/customXml" Target="../ink/ink1966.xml"/><Relationship Id="rId69" Type="http://schemas.openxmlformats.org/officeDocument/2006/relationships/image" Target="../media/image276.png"/><Relationship Id="rId77" Type="http://schemas.openxmlformats.org/officeDocument/2006/relationships/image" Target="../media/image280.png"/><Relationship Id="rId51" Type="http://schemas.openxmlformats.org/officeDocument/2006/relationships/image" Target="../media/image267.png"/><Relationship Id="rId72" Type="http://schemas.openxmlformats.org/officeDocument/2006/relationships/customXml" Target="../ink/ink1970.xml"/><Relationship Id="rId80" Type="http://schemas.openxmlformats.org/officeDocument/2006/relationships/customXml" Target="../ink/ink1974.xml"/><Relationship Id="rId85" Type="http://schemas.openxmlformats.org/officeDocument/2006/relationships/image" Target="../media/image284.png"/><Relationship Id="rId3" Type="http://schemas.openxmlformats.org/officeDocument/2006/relationships/image" Target="NULL"/><Relationship Id="rId12" Type="http://schemas.openxmlformats.org/officeDocument/2006/relationships/customXml" Target="../ink/ink1940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953.xml"/><Relationship Id="rId46" Type="http://schemas.openxmlformats.org/officeDocument/2006/relationships/customXml" Target="../ink/ink1957.xml"/><Relationship Id="rId59" Type="http://schemas.openxmlformats.org/officeDocument/2006/relationships/image" Target="../media/image271.png"/><Relationship Id="rId67" Type="http://schemas.openxmlformats.org/officeDocument/2006/relationships/image" Target="../media/image275.png"/><Relationship Id="rId20" Type="http://schemas.openxmlformats.org/officeDocument/2006/relationships/customXml" Target="../ink/ink1944.xml"/><Relationship Id="rId41" Type="http://schemas.openxmlformats.org/officeDocument/2006/relationships/image" Target="../media/image262.png"/><Relationship Id="rId54" Type="http://schemas.openxmlformats.org/officeDocument/2006/relationships/customXml" Target="../ink/ink1961.xml"/><Relationship Id="rId62" Type="http://schemas.openxmlformats.org/officeDocument/2006/relationships/customXml" Target="../ink/ink1965.xml"/><Relationship Id="rId70" Type="http://schemas.openxmlformats.org/officeDocument/2006/relationships/customXml" Target="../ink/ink1969.xml"/><Relationship Id="rId75" Type="http://schemas.openxmlformats.org/officeDocument/2006/relationships/image" Target="../media/image279.png"/><Relationship Id="rId83" Type="http://schemas.openxmlformats.org/officeDocument/2006/relationships/image" Target="../media/image283.png"/><Relationship Id="rId88" Type="http://schemas.openxmlformats.org/officeDocument/2006/relationships/customXml" Target="../ink/ink1978.xml"/><Relationship Id="rId91" Type="http://schemas.openxmlformats.org/officeDocument/2006/relationships/image" Target="../media/image2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8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948.xml"/><Relationship Id="rId36" Type="http://schemas.openxmlformats.org/officeDocument/2006/relationships/customXml" Target="../ink/ink1952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939.xml"/><Relationship Id="rId31" Type="http://schemas.openxmlformats.org/officeDocument/2006/relationships/image" Target="../media/image257.png"/><Relationship Id="rId44" Type="http://schemas.openxmlformats.org/officeDocument/2006/relationships/customXml" Target="../ink/ink1956.xml"/><Relationship Id="rId52" Type="http://schemas.openxmlformats.org/officeDocument/2006/relationships/customXml" Target="../ink/ink1960.xml"/><Relationship Id="rId60" Type="http://schemas.openxmlformats.org/officeDocument/2006/relationships/customXml" Target="../ink/ink1964.xml"/><Relationship Id="rId65" Type="http://schemas.openxmlformats.org/officeDocument/2006/relationships/image" Target="../media/image274.png"/><Relationship Id="rId73" Type="http://schemas.openxmlformats.org/officeDocument/2006/relationships/image" Target="../media/image278.png"/><Relationship Id="rId78" Type="http://schemas.openxmlformats.org/officeDocument/2006/relationships/customXml" Target="../ink/ink1973.xml"/><Relationship Id="rId81" Type="http://schemas.openxmlformats.org/officeDocument/2006/relationships/image" Target="../media/image282.png"/><Relationship Id="rId86" Type="http://schemas.openxmlformats.org/officeDocument/2006/relationships/customXml" Target="../ink/ink1977.xml"/><Relationship Id="rId4" Type="http://schemas.openxmlformats.org/officeDocument/2006/relationships/customXml" Target="../ink/ink1937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1943.xml"/><Relationship Id="rId39" Type="http://schemas.openxmlformats.org/officeDocument/2006/relationships/image" Target="../media/image261.png"/><Relationship Id="rId34" Type="http://schemas.openxmlformats.org/officeDocument/2006/relationships/customXml" Target="../ink/ink1951.xml"/><Relationship Id="rId50" Type="http://schemas.openxmlformats.org/officeDocument/2006/relationships/customXml" Target="../ink/ink1959.xml"/><Relationship Id="rId55" Type="http://schemas.openxmlformats.org/officeDocument/2006/relationships/image" Target="../media/image269.png"/><Relationship Id="rId76" Type="http://schemas.openxmlformats.org/officeDocument/2006/relationships/customXml" Target="../ink/ink1972.xml"/><Relationship Id="rId71" Type="http://schemas.openxmlformats.org/officeDocument/2006/relationships/image" Target="../media/image277.png"/><Relationship Id="rId2" Type="http://schemas.openxmlformats.org/officeDocument/2006/relationships/customXml" Target="../ink/ink1936.xml"/><Relationship Id="rId29" Type="http://schemas.openxmlformats.org/officeDocument/2006/relationships/image" Target="../media/image256.png"/><Relationship Id="rId24" Type="http://schemas.openxmlformats.org/officeDocument/2006/relationships/customXml" Target="../ink/ink1946.xml"/><Relationship Id="rId40" Type="http://schemas.openxmlformats.org/officeDocument/2006/relationships/customXml" Target="../ink/ink1954.xml"/><Relationship Id="rId45" Type="http://schemas.openxmlformats.org/officeDocument/2006/relationships/image" Target="../media/image264.png"/><Relationship Id="rId66" Type="http://schemas.openxmlformats.org/officeDocument/2006/relationships/customXml" Target="../ink/ink1967.xml"/><Relationship Id="rId87" Type="http://schemas.openxmlformats.org/officeDocument/2006/relationships/image" Target="../media/image285.png"/><Relationship Id="rId61" Type="http://schemas.openxmlformats.org/officeDocument/2006/relationships/image" Target="../media/image272.png"/><Relationship Id="rId82" Type="http://schemas.openxmlformats.org/officeDocument/2006/relationships/customXml" Target="../ink/ink1975.xml"/><Relationship Id="rId19" Type="http://schemas.openxmlformats.org/officeDocument/2006/relationships/image" Target="../media/image251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91.xml"/><Relationship Id="rId21" Type="http://schemas.openxmlformats.org/officeDocument/2006/relationships/image" Target="../media/image252.png"/><Relationship Id="rId42" Type="http://schemas.openxmlformats.org/officeDocument/2006/relationships/customXml" Target="../ink/ink1999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012.xml"/><Relationship Id="rId84" Type="http://schemas.openxmlformats.org/officeDocument/2006/relationships/customXml" Target="../ink/ink2020.xml"/><Relationship Id="rId89" Type="http://schemas.openxmlformats.org/officeDocument/2006/relationships/image" Target="../media/image288.png"/><Relationship Id="rId16" Type="http://schemas.openxmlformats.org/officeDocument/2006/relationships/customXml" Target="../ink/ink1986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1994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007.xml"/><Relationship Id="rId74" Type="http://schemas.openxmlformats.org/officeDocument/2006/relationships/customXml" Target="../ink/ink2015.xml"/><Relationship Id="rId79" Type="http://schemas.openxmlformats.org/officeDocument/2006/relationships/image" Target="../media/image281.png"/><Relationship Id="rId102" Type="http://schemas.openxmlformats.org/officeDocument/2006/relationships/customXml" Target="../ink/ink2029.xml"/><Relationship Id="rId5" Type="http://schemas.openxmlformats.org/officeDocument/2006/relationships/image" Target="NULL"/><Relationship Id="rId90" Type="http://schemas.openxmlformats.org/officeDocument/2006/relationships/customXml" Target="../ink/ink2023.xml"/><Relationship Id="rId95" Type="http://schemas.openxmlformats.org/officeDocument/2006/relationships/image" Target="../media/image291.png"/><Relationship Id="rId22" Type="http://schemas.openxmlformats.org/officeDocument/2006/relationships/customXml" Target="../ink/ink1989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002.xml"/><Relationship Id="rId64" Type="http://schemas.openxmlformats.org/officeDocument/2006/relationships/customXml" Target="../ink/ink2010.xml"/><Relationship Id="rId69" Type="http://schemas.openxmlformats.org/officeDocument/2006/relationships/image" Target="../media/image276.png"/><Relationship Id="rId80" Type="http://schemas.openxmlformats.org/officeDocument/2006/relationships/customXml" Target="../ink/ink2018.xml"/><Relationship Id="rId85" Type="http://schemas.openxmlformats.org/officeDocument/2006/relationships/image" Target="../media/image284.png"/><Relationship Id="rId12" Type="http://schemas.openxmlformats.org/officeDocument/2006/relationships/customXml" Target="../ink/ink1984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1997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032.xml"/><Relationship Id="rId54" Type="http://schemas.openxmlformats.org/officeDocument/2006/relationships/customXml" Target="../ink/ink2005.xml"/><Relationship Id="rId70" Type="http://schemas.openxmlformats.org/officeDocument/2006/relationships/customXml" Target="../ink/ink2013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0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82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992.xml"/><Relationship Id="rId36" Type="http://schemas.openxmlformats.org/officeDocument/2006/relationships/customXml" Target="../ink/ink1996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6" Type="http://schemas.openxmlformats.org/officeDocument/2006/relationships/customXml" Target="../ink/ink2031.xml"/><Relationship Id="rId10" Type="http://schemas.openxmlformats.org/officeDocument/2006/relationships/customXml" Target="../ink/ink1983.xml"/><Relationship Id="rId31" Type="http://schemas.openxmlformats.org/officeDocument/2006/relationships/image" Target="../media/image257.png"/><Relationship Id="rId44" Type="http://schemas.openxmlformats.org/officeDocument/2006/relationships/customXml" Target="../ink/ink2000.xml"/><Relationship Id="rId52" Type="http://schemas.openxmlformats.org/officeDocument/2006/relationships/customXml" Target="../ink/ink2004.xml"/><Relationship Id="rId60" Type="http://schemas.openxmlformats.org/officeDocument/2006/relationships/customXml" Target="../ink/ink2008.xml"/><Relationship Id="rId65" Type="http://schemas.openxmlformats.org/officeDocument/2006/relationships/image" Target="../media/image274.png"/><Relationship Id="rId73" Type="http://schemas.openxmlformats.org/officeDocument/2006/relationships/image" Target="../media/image278.png"/><Relationship Id="rId78" Type="http://schemas.openxmlformats.org/officeDocument/2006/relationships/customXml" Target="../ink/ink2017.xml"/><Relationship Id="rId81" Type="http://schemas.openxmlformats.org/officeDocument/2006/relationships/image" Target="../media/image282.png"/><Relationship Id="rId86" Type="http://schemas.openxmlformats.org/officeDocument/2006/relationships/customXml" Target="../ink/ink2021.xml"/><Relationship Id="rId94" Type="http://schemas.openxmlformats.org/officeDocument/2006/relationships/customXml" Target="../ink/ink2025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4" Type="http://schemas.openxmlformats.org/officeDocument/2006/relationships/customXml" Target="../ink/ink1981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1987.xml"/><Relationship Id="rId39" Type="http://schemas.openxmlformats.org/officeDocument/2006/relationships/image" Target="../media/image261.png"/><Relationship Id="rId109" Type="http://schemas.openxmlformats.org/officeDocument/2006/relationships/image" Target="../media/image298.png"/><Relationship Id="rId34" Type="http://schemas.openxmlformats.org/officeDocument/2006/relationships/customXml" Target="../ink/ink1995.xml"/><Relationship Id="rId50" Type="http://schemas.openxmlformats.org/officeDocument/2006/relationships/customXml" Target="../ink/ink2003.xml"/><Relationship Id="rId55" Type="http://schemas.openxmlformats.org/officeDocument/2006/relationships/image" Target="../media/image269.png"/><Relationship Id="rId76" Type="http://schemas.openxmlformats.org/officeDocument/2006/relationships/customXml" Target="../ink/ink2016.xml"/><Relationship Id="rId97" Type="http://schemas.openxmlformats.org/officeDocument/2006/relationships/image" Target="../media/image292.png"/><Relationship Id="rId104" Type="http://schemas.openxmlformats.org/officeDocument/2006/relationships/customXml" Target="../ink/ink2030.xml"/><Relationship Id="rId71" Type="http://schemas.openxmlformats.org/officeDocument/2006/relationships/image" Target="../media/image277.png"/><Relationship Id="rId92" Type="http://schemas.openxmlformats.org/officeDocument/2006/relationships/customXml" Target="../ink/ink2024.xml"/><Relationship Id="rId2" Type="http://schemas.openxmlformats.org/officeDocument/2006/relationships/customXml" Target="../ink/ink1980.xml"/><Relationship Id="rId29" Type="http://schemas.openxmlformats.org/officeDocument/2006/relationships/image" Target="../media/image256.png"/><Relationship Id="rId24" Type="http://schemas.openxmlformats.org/officeDocument/2006/relationships/customXml" Target="../ink/ink1990.xml"/><Relationship Id="rId40" Type="http://schemas.openxmlformats.org/officeDocument/2006/relationships/customXml" Target="../ink/ink1998.xml"/><Relationship Id="rId45" Type="http://schemas.openxmlformats.org/officeDocument/2006/relationships/image" Target="../media/image264.png"/><Relationship Id="rId66" Type="http://schemas.openxmlformats.org/officeDocument/2006/relationships/customXml" Target="../ink/ink2011.xml"/><Relationship Id="rId87" Type="http://schemas.openxmlformats.org/officeDocument/2006/relationships/image" Target="../media/image285.png"/><Relationship Id="rId110" Type="http://schemas.openxmlformats.org/officeDocument/2006/relationships/customXml" Target="../ink/ink2033.xml"/><Relationship Id="rId61" Type="http://schemas.openxmlformats.org/officeDocument/2006/relationships/image" Target="../media/image272.png"/><Relationship Id="rId82" Type="http://schemas.openxmlformats.org/officeDocument/2006/relationships/customXml" Target="../ink/ink2019.xml"/><Relationship Id="rId19" Type="http://schemas.openxmlformats.org/officeDocument/2006/relationships/image" Target="../media/image251.png"/><Relationship Id="rId14" Type="http://schemas.openxmlformats.org/officeDocument/2006/relationships/customXml" Target="../ink/ink1985.xml"/><Relationship Id="rId30" Type="http://schemas.openxmlformats.org/officeDocument/2006/relationships/customXml" Target="../ink/ink1993.xml"/><Relationship Id="rId35" Type="http://schemas.openxmlformats.org/officeDocument/2006/relationships/image" Target="../media/image259.png"/><Relationship Id="rId56" Type="http://schemas.openxmlformats.org/officeDocument/2006/relationships/customXml" Target="../ink/ink2006.xml"/><Relationship Id="rId77" Type="http://schemas.openxmlformats.org/officeDocument/2006/relationships/image" Target="../media/image280.png"/><Relationship Id="rId100" Type="http://schemas.openxmlformats.org/officeDocument/2006/relationships/customXml" Target="../ink/ink2028.xml"/><Relationship Id="rId105" Type="http://schemas.openxmlformats.org/officeDocument/2006/relationships/image" Target="../media/image296.png"/><Relationship Id="rId51" Type="http://schemas.openxmlformats.org/officeDocument/2006/relationships/image" Target="../media/image267.png"/><Relationship Id="rId72" Type="http://schemas.openxmlformats.org/officeDocument/2006/relationships/customXml" Target="../ink/ink2014.xml"/><Relationship Id="rId93" Type="http://schemas.openxmlformats.org/officeDocument/2006/relationships/image" Target="../media/image290.png"/><Relationship Id="rId98" Type="http://schemas.openxmlformats.org/officeDocument/2006/relationships/customXml" Target="../ink/ink2027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001.xml"/><Relationship Id="rId67" Type="http://schemas.openxmlformats.org/officeDocument/2006/relationships/image" Target="../media/image275.png"/><Relationship Id="rId20" Type="http://schemas.openxmlformats.org/officeDocument/2006/relationships/customXml" Target="../ink/ink1988.xml"/><Relationship Id="rId41" Type="http://schemas.openxmlformats.org/officeDocument/2006/relationships/image" Target="../media/image262.png"/><Relationship Id="rId62" Type="http://schemas.openxmlformats.org/officeDocument/2006/relationships/customXml" Target="../ink/ink2009.xml"/><Relationship Id="rId83" Type="http://schemas.openxmlformats.org/officeDocument/2006/relationships/image" Target="../media/image283.png"/><Relationship Id="rId88" Type="http://schemas.openxmlformats.org/officeDocument/2006/relationships/customXml" Target="../ink/ink2022.xml"/><Relationship Id="rId111" Type="http://schemas.openxmlformats.org/officeDocument/2006/relationships/image" Target="../media/image299.png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45.xml"/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053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066.xml"/><Relationship Id="rId84" Type="http://schemas.openxmlformats.org/officeDocument/2006/relationships/customXml" Target="../ink/ink2074.xml"/><Relationship Id="rId89" Type="http://schemas.openxmlformats.org/officeDocument/2006/relationships/image" Target="../media/image288.png"/><Relationship Id="rId112" Type="http://schemas.openxmlformats.org/officeDocument/2006/relationships/customXml" Target="../ink/ink2088.xml"/><Relationship Id="rId16" Type="http://schemas.openxmlformats.org/officeDocument/2006/relationships/customXml" Target="../ink/ink2040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048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061.xml"/><Relationship Id="rId74" Type="http://schemas.openxmlformats.org/officeDocument/2006/relationships/customXml" Target="../ink/ink2069.xml"/><Relationship Id="rId79" Type="http://schemas.openxmlformats.org/officeDocument/2006/relationships/image" Target="../media/image281.png"/><Relationship Id="rId102" Type="http://schemas.openxmlformats.org/officeDocument/2006/relationships/customXml" Target="../ink/ink2083.xml"/><Relationship Id="rId123" Type="http://schemas.openxmlformats.org/officeDocument/2006/relationships/image" Target="../media/image307.png"/><Relationship Id="rId5" Type="http://schemas.openxmlformats.org/officeDocument/2006/relationships/image" Target="NULL"/><Relationship Id="rId90" Type="http://schemas.openxmlformats.org/officeDocument/2006/relationships/customXml" Target="../ink/ink2077.xml"/><Relationship Id="rId95" Type="http://schemas.openxmlformats.org/officeDocument/2006/relationships/image" Target="../media/image291.png"/><Relationship Id="rId22" Type="http://schemas.openxmlformats.org/officeDocument/2006/relationships/customXml" Target="../ink/ink2043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056.xml"/><Relationship Id="rId64" Type="http://schemas.openxmlformats.org/officeDocument/2006/relationships/customXml" Target="../ink/ink2064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091.xml"/><Relationship Id="rId80" Type="http://schemas.openxmlformats.org/officeDocument/2006/relationships/customXml" Target="../ink/ink2072.xml"/><Relationship Id="rId85" Type="http://schemas.openxmlformats.org/officeDocument/2006/relationships/image" Target="../media/image284.png"/><Relationship Id="rId12" Type="http://schemas.openxmlformats.org/officeDocument/2006/relationships/customXml" Target="../ink/ink2038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051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086.xml"/><Relationship Id="rId124" Type="http://schemas.openxmlformats.org/officeDocument/2006/relationships/customXml" Target="../ink/ink2094.xml"/><Relationship Id="rId54" Type="http://schemas.openxmlformats.org/officeDocument/2006/relationships/customXml" Target="../ink/ink2059.xml"/><Relationship Id="rId70" Type="http://schemas.openxmlformats.org/officeDocument/2006/relationships/customXml" Target="../ink/ink2067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0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6.xml"/><Relationship Id="rId23" Type="http://schemas.openxmlformats.org/officeDocument/2006/relationships/image" Target="../media/image253.png"/><Relationship Id="rId28" Type="http://schemas.openxmlformats.org/officeDocument/2006/relationships/customXml" Target="../ink/ink2046.xml"/><Relationship Id="rId49" Type="http://schemas.openxmlformats.org/officeDocument/2006/relationships/image" Target="../media/image266.png"/><Relationship Id="rId114" Type="http://schemas.openxmlformats.org/officeDocument/2006/relationships/customXml" Target="../ink/ink2089.xml"/><Relationship Id="rId119" Type="http://schemas.openxmlformats.org/officeDocument/2006/relationships/image" Target="../media/image305.png"/><Relationship Id="rId44" Type="http://schemas.openxmlformats.org/officeDocument/2006/relationships/customXml" Target="../ink/ink2054.xml"/><Relationship Id="rId60" Type="http://schemas.openxmlformats.org/officeDocument/2006/relationships/customXml" Target="../ink/ink2062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075.xml"/><Relationship Id="rId4" Type="http://schemas.openxmlformats.org/officeDocument/2006/relationships/customXml" Target="../ink/ink2035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2041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049.xml"/><Relationship Id="rId50" Type="http://schemas.openxmlformats.org/officeDocument/2006/relationships/customXml" Target="../ink/ink2057.xml"/><Relationship Id="rId55" Type="http://schemas.openxmlformats.org/officeDocument/2006/relationships/image" Target="../media/image269.png"/><Relationship Id="rId76" Type="http://schemas.openxmlformats.org/officeDocument/2006/relationships/customXml" Target="../ink/ink2070.xml"/><Relationship Id="rId97" Type="http://schemas.openxmlformats.org/officeDocument/2006/relationships/image" Target="../media/image292.png"/><Relationship Id="rId104" Type="http://schemas.openxmlformats.org/officeDocument/2006/relationships/customXml" Target="../ink/ink2084.xml"/><Relationship Id="rId120" Type="http://schemas.openxmlformats.org/officeDocument/2006/relationships/customXml" Target="../ink/ink2092.xml"/><Relationship Id="rId125" Type="http://schemas.openxmlformats.org/officeDocument/2006/relationships/image" Target="../media/image308.png"/><Relationship Id="rId71" Type="http://schemas.openxmlformats.org/officeDocument/2006/relationships/image" Target="../media/image277.png"/><Relationship Id="rId92" Type="http://schemas.openxmlformats.org/officeDocument/2006/relationships/customXml" Target="../ink/ink2078.xml"/><Relationship Id="rId2" Type="http://schemas.openxmlformats.org/officeDocument/2006/relationships/customXml" Target="../ink/ink2034.xml"/><Relationship Id="rId29" Type="http://schemas.openxmlformats.org/officeDocument/2006/relationships/image" Target="../media/image256.png"/><Relationship Id="rId24" Type="http://schemas.openxmlformats.org/officeDocument/2006/relationships/customXml" Target="../ink/ink2044.xml"/><Relationship Id="rId40" Type="http://schemas.openxmlformats.org/officeDocument/2006/relationships/customXml" Target="../ink/ink2052.xml"/><Relationship Id="rId45" Type="http://schemas.openxmlformats.org/officeDocument/2006/relationships/image" Target="../media/image264.png"/><Relationship Id="rId66" Type="http://schemas.openxmlformats.org/officeDocument/2006/relationships/customXml" Target="../ink/ink2065.xml"/><Relationship Id="rId87" Type="http://schemas.openxmlformats.org/officeDocument/2006/relationships/image" Target="../media/image285.png"/><Relationship Id="rId110" Type="http://schemas.openxmlformats.org/officeDocument/2006/relationships/customXml" Target="../ink/ink2087.xml"/><Relationship Id="rId115" Type="http://schemas.openxmlformats.org/officeDocument/2006/relationships/image" Target="../media/image303.png"/><Relationship Id="rId61" Type="http://schemas.openxmlformats.org/officeDocument/2006/relationships/image" Target="../media/image272.png"/><Relationship Id="rId82" Type="http://schemas.openxmlformats.org/officeDocument/2006/relationships/customXml" Target="../ink/ink2073.xml"/><Relationship Id="rId19" Type="http://schemas.openxmlformats.org/officeDocument/2006/relationships/image" Target="../media/image251.png"/><Relationship Id="rId14" Type="http://schemas.openxmlformats.org/officeDocument/2006/relationships/customXml" Target="../ink/ink2039.xml"/><Relationship Id="rId30" Type="http://schemas.openxmlformats.org/officeDocument/2006/relationships/customXml" Target="../ink/ink2047.xml"/><Relationship Id="rId35" Type="http://schemas.openxmlformats.org/officeDocument/2006/relationships/image" Target="../media/image259.png"/><Relationship Id="rId56" Type="http://schemas.openxmlformats.org/officeDocument/2006/relationships/customXml" Target="../ink/ink2060.xml"/><Relationship Id="rId77" Type="http://schemas.openxmlformats.org/officeDocument/2006/relationships/image" Target="../media/image280.png"/><Relationship Id="rId100" Type="http://schemas.openxmlformats.org/officeDocument/2006/relationships/customXml" Target="../ink/ink2082.xml"/><Relationship Id="rId105" Type="http://schemas.openxmlformats.org/officeDocument/2006/relationships/image" Target="../media/image296.png"/><Relationship Id="rId51" Type="http://schemas.openxmlformats.org/officeDocument/2006/relationships/image" Target="../media/image267.png"/><Relationship Id="rId72" Type="http://schemas.openxmlformats.org/officeDocument/2006/relationships/customXml" Target="../ink/ink2068.xml"/><Relationship Id="rId93" Type="http://schemas.openxmlformats.org/officeDocument/2006/relationships/image" Target="../media/image290.png"/><Relationship Id="rId98" Type="http://schemas.openxmlformats.org/officeDocument/2006/relationships/customXml" Target="../ink/ink2081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055.xml"/><Relationship Id="rId67" Type="http://schemas.openxmlformats.org/officeDocument/2006/relationships/image" Target="../media/image275.png"/><Relationship Id="rId116" Type="http://schemas.openxmlformats.org/officeDocument/2006/relationships/customXml" Target="../ink/ink2090.xml"/><Relationship Id="rId20" Type="http://schemas.openxmlformats.org/officeDocument/2006/relationships/customXml" Target="../ink/ink2042.xml"/><Relationship Id="rId41" Type="http://schemas.openxmlformats.org/officeDocument/2006/relationships/image" Target="../media/image262.png"/><Relationship Id="rId62" Type="http://schemas.openxmlformats.org/officeDocument/2006/relationships/customXml" Target="../ink/ink2063.xml"/><Relationship Id="rId83" Type="http://schemas.openxmlformats.org/officeDocument/2006/relationships/image" Target="../media/image283.png"/><Relationship Id="rId88" Type="http://schemas.openxmlformats.org/officeDocument/2006/relationships/customXml" Target="../ink/ink2076.xml"/><Relationship Id="rId111" Type="http://schemas.openxmlformats.org/officeDocument/2006/relationships/image" Target="../media/image301.png"/><Relationship Id="rId15" Type="http://schemas.openxmlformats.org/officeDocument/2006/relationships/image" Target="../media/image249.png"/><Relationship Id="rId36" Type="http://schemas.openxmlformats.org/officeDocument/2006/relationships/customXml" Target="../ink/ink2050.xml"/><Relationship Id="rId57" Type="http://schemas.openxmlformats.org/officeDocument/2006/relationships/image" Target="../media/image270.png"/><Relationship Id="rId106" Type="http://schemas.openxmlformats.org/officeDocument/2006/relationships/customXml" Target="../ink/ink2085.xml"/><Relationship Id="rId10" Type="http://schemas.openxmlformats.org/officeDocument/2006/relationships/customXml" Target="../ink/ink2037.xml"/><Relationship Id="rId31" Type="http://schemas.openxmlformats.org/officeDocument/2006/relationships/image" Target="../media/image257.png"/><Relationship Id="rId52" Type="http://schemas.openxmlformats.org/officeDocument/2006/relationships/customXml" Target="../ink/ink2058.xml"/><Relationship Id="rId73" Type="http://schemas.openxmlformats.org/officeDocument/2006/relationships/image" Target="../media/image278.png"/><Relationship Id="rId78" Type="http://schemas.openxmlformats.org/officeDocument/2006/relationships/customXml" Target="../ink/ink2071.xml"/><Relationship Id="rId94" Type="http://schemas.openxmlformats.org/officeDocument/2006/relationships/customXml" Target="../ink/ink2079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093.xml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06.xml"/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114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127.xml"/><Relationship Id="rId84" Type="http://schemas.openxmlformats.org/officeDocument/2006/relationships/customXml" Target="../ink/ink2135.xml"/><Relationship Id="rId89" Type="http://schemas.openxmlformats.org/officeDocument/2006/relationships/image" Target="../media/image288.png"/><Relationship Id="rId112" Type="http://schemas.openxmlformats.org/officeDocument/2006/relationships/customXml" Target="../ink/ink2149.xml"/><Relationship Id="rId16" Type="http://schemas.openxmlformats.org/officeDocument/2006/relationships/customXml" Target="../ink/ink2101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109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122.xml"/><Relationship Id="rId74" Type="http://schemas.openxmlformats.org/officeDocument/2006/relationships/customXml" Target="../ink/ink2130.xml"/><Relationship Id="rId79" Type="http://schemas.openxmlformats.org/officeDocument/2006/relationships/image" Target="../media/image281.png"/><Relationship Id="rId102" Type="http://schemas.openxmlformats.org/officeDocument/2006/relationships/customXml" Target="../ink/ink2144.xml"/><Relationship Id="rId123" Type="http://schemas.openxmlformats.org/officeDocument/2006/relationships/image" Target="../media/image307.png"/><Relationship Id="rId5" Type="http://schemas.openxmlformats.org/officeDocument/2006/relationships/image" Target="NULL"/><Relationship Id="rId90" Type="http://schemas.openxmlformats.org/officeDocument/2006/relationships/customXml" Target="../ink/ink2138.xml"/><Relationship Id="rId95" Type="http://schemas.openxmlformats.org/officeDocument/2006/relationships/image" Target="../media/image291.png"/><Relationship Id="rId22" Type="http://schemas.openxmlformats.org/officeDocument/2006/relationships/customXml" Target="../ink/ink2104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117.xml"/><Relationship Id="rId64" Type="http://schemas.openxmlformats.org/officeDocument/2006/relationships/customXml" Target="../ink/ink2125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152.xml"/><Relationship Id="rId80" Type="http://schemas.openxmlformats.org/officeDocument/2006/relationships/customXml" Target="../ink/ink2133.xml"/><Relationship Id="rId85" Type="http://schemas.openxmlformats.org/officeDocument/2006/relationships/image" Target="../media/image284.png"/><Relationship Id="rId12" Type="http://schemas.openxmlformats.org/officeDocument/2006/relationships/customXml" Target="../ink/ink2099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112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147.xml"/><Relationship Id="rId124" Type="http://schemas.openxmlformats.org/officeDocument/2006/relationships/customXml" Target="../ink/ink2155.xml"/><Relationship Id="rId54" Type="http://schemas.openxmlformats.org/officeDocument/2006/relationships/customXml" Target="../ink/ink2120.xml"/><Relationship Id="rId70" Type="http://schemas.openxmlformats.org/officeDocument/2006/relationships/customXml" Target="../ink/ink2128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1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97.xml"/><Relationship Id="rId23" Type="http://schemas.openxmlformats.org/officeDocument/2006/relationships/image" Target="../media/image253.png"/><Relationship Id="rId28" Type="http://schemas.openxmlformats.org/officeDocument/2006/relationships/customXml" Target="../ink/ink2107.xml"/><Relationship Id="rId49" Type="http://schemas.openxmlformats.org/officeDocument/2006/relationships/image" Target="../media/image266.png"/><Relationship Id="rId114" Type="http://schemas.openxmlformats.org/officeDocument/2006/relationships/customXml" Target="../ink/ink2150.xml"/><Relationship Id="rId119" Type="http://schemas.openxmlformats.org/officeDocument/2006/relationships/image" Target="../media/image305.png"/><Relationship Id="rId44" Type="http://schemas.openxmlformats.org/officeDocument/2006/relationships/customXml" Target="../ink/ink2115.xml"/><Relationship Id="rId60" Type="http://schemas.openxmlformats.org/officeDocument/2006/relationships/customXml" Target="../ink/ink2123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136.xml"/><Relationship Id="rId4" Type="http://schemas.openxmlformats.org/officeDocument/2006/relationships/customXml" Target="../ink/ink2096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2102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110.xml"/><Relationship Id="rId50" Type="http://schemas.openxmlformats.org/officeDocument/2006/relationships/customXml" Target="../ink/ink2118.xml"/><Relationship Id="rId55" Type="http://schemas.openxmlformats.org/officeDocument/2006/relationships/image" Target="../media/image269.png"/><Relationship Id="rId76" Type="http://schemas.openxmlformats.org/officeDocument/2006/relationships/customXml" Target="../ink/ink2131.xml"/><Relationship Id="rId97" Type="http://schemas.openxmlformats.org/officeDocument/2006/relationships/image" Target="../media/image292.png"/><Relationship Id="rId104" Type="http://schemas.openxmlformats.org/officeDocument/2006/relationships/customXml" Target="../ink/ink2145.xml"/><Relationship Id="rId120" Type="http://schemas.openxmlformats.org/officeDocument/2006/relationships/customXml" Target="../ink/ink2153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139.xml"/><Relationship Id="rId2" Type="http://schemas.openxmlformats.org/officeDocument/2006/relationships/customXml" Target="../ink/ink2095.xml"/><Relationship Id="rId29" Type="http://schemas.openxmlformats.org/officeDocument/2006/relationships/image" Target="../media/image256.png"/><Relationship Id="rId24" Type="http://schemas.openxmlformats.org/officeDocument/2006/relationships/customXml" Target="../ink/ink2105.xml"/><Relationship Id="rId40" Type="http://schemas.openxmlformats.org/officeDocument/2006/relationships/customXml" Target="../ink/ink2113.xml"/><Relationship Id="rId45" Type="http://schemas.openxmlformats.org/officeDocument/2006/relationships/image" Target="../media/image264.png"/><Relationship Id="rId66" Type="http://schemas.openxmlformats.org/officeDocument/2006/relationships/customXml" Target="../ink/ink2126.xml"/><Relationship Id="rId87" Type="http://schemas.openxmlformats.org/officeDocument/2006/relationships/image" Target="../media/image285.png"/><Relationship Id="rId110" Type="http://schemas.openxmlformats.org/officeDocument/2006/relationships/customXml" Target="../ink/ink2148.xml"/><Relationship Id="rId115" Type="http://schemas.openxmlformats.org/officeDocument/2006/relationships/image" Target="../media/image303.png"/><Relationship Id="rId61" Type="http://schemas.openxmlformats.org/officeDocument/2006/relationships/image" Target="../media/image272.png"/><Relationship Id="rId82" Type="http://schemas.openxmlformats.org/officeDocument/2006/relationships/customXml" Target="../ink/ink2134.xml"/><Relationship Id="rId19" Type="http://schemas.openxmlformats.org/officeDocument/2006/relationships/image" Target="../media/image251.png"/><Relationship Id="rId14" Type="http://schemas.openxmlformats.org/officeDocument/2006/relationships/customXml" Target="../ink/ink2100.xml"/><Relationship Id="rId30" Type="http://schemas.openxmlformats.org/officeDocument/2006/relationships/customXml" Target="../ink/ink2108.xml"/><Relationship Id="rId35" Type="http://schemas.openxmlformats.org/officeDocument/2006/relationships/image" Target="../media/image259.png"/><Relationship Id="rId56" Type="http://schemas.openxmlformats.org/officeDocument/2006/relationships/customXml" Target="../ink/ink2121.xml"/><Relationship Id="rId77" Type="http://schemas.openxmlformats.org/officeDocument/2006/relationships/image" Target="../media/image280.png"/><Relationship Id="rId100" Type="http://schemas.openxmlformats.org/officeDocument/2006/relationships/customXml" Target="../ink/ink2143.xml"/><Relationship Id="rId105" Type="http://schemas.openxmlformats.org/officeDocument/2006/relationships/image" Target="../media/image296.png"/><Relationship Id="rId51" Type="http://schemas.openxmlformats.org/officeDocument/2006/relationships/image" Target="../media/image267.png"/><Relationship Id="rId72" Type="http://schemas.openxmlformats.org/officeDocument/2006/relationships/customXml" Target="../ink/ink2129.xml"/><Relationship Id="rId93" Type="http://schemas.openxmlformats.org/officeDocument/2006/relationships/image" Target="../media/image290.png"/><Relationship Id="rId98" Type="http://schemas.openxmlformats.org/officeDocument/2006/relationships/customXml" Target="../ink/ink2142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116.xml"/><Relationship Id="rId67" Type="http://schemas.openxmlformats.org/officeDocument/2006/relationships/image" Target="../media/image275.png"/><Relationship Id="rId116" Type="http://schemas.openxmlformats.org/officeDocument/2006/relationships/customXml" Target="../ink/ink2151.xml"/><Relationship Id="rId20" Type="http://schemas.openxmlformats.org/officeDocument/2006/relationships/customXml" Target="../ink/ink2103.xml"/><Relationship Id="rId41" Type="http://schemas.openxmlformats.org/officeDocument/2006/relationships/image" Target="../media/image262.png"/><Relationship Id="rId62" Type="http://schemas.openxmlformats.org/officeDocument/2006/relationships/customXml" Target="../ink/ink2124.xml"/><Relationship Id="rId83" Type="http://schemas.openxmlformats.org/officeDocument/2006/relationships/image" Target="../media/image283.png"/><Relationship Id="rId88" Type="http://schemas.openxmlformats.org/officeDocument/2006/relationships/customXml" Target="../ink/ink2137.xml"/><Relationship Id="rId111" Type="http://schemas.openxmlformats.org/officeDocument/2006/relationships/image" Target="../media/image301.png"/><Relationship Id="rId15" Type="http://schemas.openxmlformats.org/officeDocument/2006/relationships/image" Target="../media/image249.png"/><Relationship Id="rId36" Type="http://schemas.openxmlformats.org/officeDocument/2006/relationships/customXml" Target="../ink/ink2111.xml"/><Relationship Id="rId57" Type="http://schemas.openxmlformats.org/officeDocument/2006/relationships/image" Target="../media/image270.png"/><Relationship Id="rId106" Type="http://schemas.openxmlformats.org/officeDocument/2006/relationships/customXml" Target="../ink/ink2146.xml"/><Relationship Id="rId10" Type="http://schemas.openxmlformats.org/officeDocument/2006/relationships/customXml" Target="../ink/ink2098.xml"/><Relationship Id="rId31" Type="http://schemas.openxmlformats.org/officeDocument/2006/relationships/image" Target="../media/image257.png"/><Relationship Id="rId52" Type="http://schemas.openxmlformats.org/officeDocument/2006/relationships/customXml" Target="../ink/ink2119.xml"/><Relationship Id="rId73" Type="http://schemas.openxmlformats.org/officeDocument/2006/relationships/image" Target="../media/image278.png"/><Relationship Id="rId78" Type="http://schemas.openxmlformats.org/officeDocument/2006/relationships/customXml" Target="../ink/ink2132.xml"/><Relationship Id="rId94" Type="http://schemas.openxmlformats.org/officeDocument/2006/relationships/customXml" Target="../ink/ink2140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154.xml"/></Relationships>
</file>

<file path=ppt/slides/_rels/slide5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175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188.xml"/><Relationship Id="rId84" Type="http://schemas.openxmlformats.org/officeDocument/2006/relationships/customXml" Target="../ink/ink2196.xml"/><Relationship Id="rId89" Type="http://schemas.openxmlformats.org/officeDocument/2006/relationships/image" Target="../media/image288.png"/><Relationship Id="rId112" Type="http://schemas.openxmlformats.org/officeDocument/2006/relationships/customXml" Target="../ink/ink2210.xml"/><Relationship Id="rId133" Type="http://schemas.openxmlformats.org/officeDocument/2006/relationships/image" Target="../media/image313.png"/><Relationship Id="rId16" Type="http://schemas.openxmlformats.org/officeDocument/2006/relationships/customXml" Target="../ink/ink2162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170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183.xml"/><Relationship Id="rId74" Type="http://schemas.openxmlformats.org/officeDocument/2006/relationships/customXml" Target="../ink/ink2191.xml"/><Relationship Id="rId79" Type="http://schemas.openxmlformats.org/officeDocument/2006/relationships/image" Target="../media/image281.png"/><Relationship Id="rId102" Type="http://schemas.openxmlformats.org/officeDocument/2006/relationships/customXml" Target="../ink/ink2205.xml"/><Relationship Id="rId123" Type="http://schemas.openxmlformats.org/officeDocument/2006/relationships/image" Target="../media/image307.png"/><Relationship Id="rId128" Type="http://schemas.openxmlformats.org/officeDocument/2006/relationships/customXml" Target="../ink/ink2218.xml"/><Relationship Id="rId5" Type="http://schemas.openxmlformats.org/officeDocument/2006/relationships/image" Target="NULL"/><Relationship Id="rId90" Type="http://schemas.openxmlformats.org/officeDocument/2006/relationships/customXml" Target="../ink/ink2199.xml"/><Relationship Id="rId95" Type="http://schemas.openxmlformats.org/officeDocument/2006/relationships/image" Target="../media/image291.png"/><Relationship Id="rId22" Type="http://schemas.openxmlformats.org/officeDocument/2006/relationships/customXml" Target="../ink/ink2165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178.xml"/><Relationship Id="rId64" Type="http://schemas.openxmlformats.org/officeDocument/2006/relationships/customXml" Target="../ink/ink2186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213.xml"/><Relationship Id="rId80" Type="http://schemas.openxmlformats.org/officeDocument/2006/relationships/customXml" Target="../ink/ink2194.xml"/><Relationship Id="rId85" Type="http://schemas.openxmlformats.org/officeDocument/2006/relationships/image" Target="../media/image284.png"/><Relationship Id="rId12" Type="http://schemas.openxmlformats.org/officeDocument/2006/relationships/customXml" Target="../ink/ink2160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173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208.xml"/><Relationship Id="rId124" Type="http://schemas.openxmlformats.org/officeDocument/2006/relationships/customXml" Target="../ink/ink2216.xml"/><Relationship Id="rId129" Type="http://schemas.openxmlformats.org/officeDocument/2006/relationships/image" Target="../media/image311.png"/><Relationship Id="rId54" Type="http://schemas.openxmlformats.org/officeDocument/2006/relationships/customXml" Target="../ink/ink2181.xml"/><Relationship Id="rId70" Type="http://schemas.openxmlformats.org/officeDocument/2006/relationships/customXml" Target="../ink/ink2189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2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8.xml"/><Relationship Id="rId23" Type="http://schemas.openxmlformats.org/officeDocument/2006/relationships/image" Target="../media/image253.png"/><Relationship Id="rId28" Type="http://schemas.openxmlformats.org/officeDocument/2006/relationships/customXml" Target="../ink/ink2168.xml"/><Relationship Id="rId49" Type="http://schemas.openxmlformats.org/officeDocument/2006/relationships/image" Target="../media/image266.png"/><Relationship Id="rId114" Type="http://schemas.openxmlformats.org/officeDocument/2006/relationships/customXml" Target="../ink/ink2211.xml"/><Relationship Id="rId119" Type="http://schemas.openxmlformats.org/officeDocument/2006/relationships/image" Target="../media/image305.png"/><Relationship Id="rId44" Type="http://schemas.openxmlformats.org/officeDocument/2006/relationships/customXml" Target="../ink/ink2176.xml"/><Relationship Id="rId60" Type="http://schemas.openxmlformats.org/officeDocument/2006/relationships/customXml" Target="../ink/ink2184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197.xml"/><Relationship Id="rId130" Type="http://schemas.openxmlformats.org/officeDocument/2006/relationships/customXml" Target="../ink/ink2219.xml"/><Relationship Id="rId13" Type="http://schemas.openxmlformats.org/officeDocument/2006/relationships/image" Target="../media/image248.png"/><Relationship Id="rId18" Type="http://schemas.openxmlformats.org/officeDocument/2006/relationships/customXml" Target="../ink/ink2163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171.xml"/><Relationship Id="rId50" Type="http://schemas.openxmlformats.org/officeDocument/2006/relationships/customXml" Target="../ink/ink2179.xml"/><Relationship Id="rId55" Type="http://schemas.openxmlformats.org/officeDocument/2006/relationships/image" Target="../media/image269.png"/><Relationship Id="rId76" Type="http://schemas.openxmlformats.org/officeDocument/2006/relationships/customXml" Target="../ink/ink2192.xml"/><Relationship Id="rId97" Type="http://schemas.openxmlformats.org/officeDocument/2006/relationships/image" Target="../media/image292.png"/><Relationship Id="rId104" Type="http://schemas.openxmlformats.org/officeDocument/2006/relationships/customXml" Target="../ink/ink2206.xml"/><Relationship Id="rId120" Type="http://schemas.openxmlformats.org/officeDocument/2006/relationships/customXml" Target="../ink/ink2214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200.xml"/><Relationship Id="rId2" Type="http://schemas.openxmlformats.org/officeDocument/2006/relationships/customXml" Target="../ink/ink2156.xml"/><Relationship Id="rId29" Type="http://schemas.openxmlformats.org/officeDocument/2006/relationships/image" Target="../media/image256.png"/><Relationship Id="rId24" Type="http://schemas.openxmlformats.org/officeDocument/2006/relationships/customXml" Target="../ink/ink2166.xml"/><Relationship Id="rId40" Type="http://schemas.openxmlformats.org/officeDocument/2006/relationships/customXml" Target="../ink/ink2174.xml"/><Relationship Id="rId45" Type="http://schemas.openxmlformats.org/officeDocument/2006/relationships/image" Target="../media/image264.png"/><Relationship Id="rId66" Type="http://schemas.openxmlformats.org/officeDocument/2006/relationships/customXml" Target="../ink/ink2187.xml"/><Relationship Id="rId87" Type="http://schemas.openxmlformats.org/officeDocument/2006/relationships/image" Target="../media/image285.png"/><Relationship Id="rId110" Type="http://schemas.openxmlformats.org/officeDocument/2006/relationships/customXml" Target="../ink/ink2209.xml"/><Relationship Id="rId115" Type="http://schemas.openxmlformats.org/officeDocument/2006/relationships/image" Target="../media/image303.png"/><Relationship Id="rId131" Type="http://schemas.openxmlformats.org/officeDocument/2006/relationships/image" Target="../media/image312.png"/><Relationship Id="rId61" Type="http://schemas.openxmlformats.org/officeDocument/2006/relationships/image" Target="../media/image272.png"/><Relationship Id="rId82" Type="http://schemas.openxmlformats.org/officeDocument/2006/relationships/customXml" Target="../ink/ink2195.xml"/><Relationship Id="rId19" Type="http://schemas.openxmlformats.org/officeDocument/2006/relationships/image" Target="../media/image251.png"/><Relationship Id="rId14" Type="http://schemas.openxmlformats.org/officeDocument/2006/relationships/customXml" Target="../ink/ink2161.xml"/><Relationship Id="rId30" Type="http://schemas.openxmlformats.org/officeDocument/2006/relationships/customXml" Target="../ink/ink2169.xml"/><Relationship Id="rId35" Type="http://schemas.openxmlformats.org/officeDocument/2006/relationships/image" Target="../media/image259.png"/><Relationship Id="rId56" Type="http://schemas.openxmlformats.org/officeDocument/2006/relationships/customXml" Target="../ink/ink2182.xml"/><Relationship Id="rId77" Type="http://schemas.openxmlformats.org/officeDocument/2006/relationships/image" Target="../media/image280.png"/><Relationship Id="rId100" Type="http://schemas.openxmlformats.org/officeDocument/2006/relationships/customXml" Target="../ink/ink2204.xml"/><Relationship Id="rId105" Type="http://schemas.openxmlformats.org/officeDocument/2006/relationships/image" Target="../media/image296.png"/><Relationship Id="rId126" Type="http://schemas.openxmlformats.org/officeDocument/2006/relationships/customXml" Target="../ink/ink2217.xml"/><Relationship Id="rId51" Type="http://schemas.openxmlformats.org/officeDocument/2006/relationships/image" Target="../media/image267.png"/><Relationship Id="rId72" Type="http://schemas.openxmlformats.org/officeDocument/2006/relationships/customXml" Target="../ink/ink2190.xml"/><Relationship Id="rId93" Type="http://schemas.openxmlformats.org/officeDocument/2006/relationships/image" Target="../media/image290.png"/><Relationship Id="rId98" Type="http://schemas.openxmlformats.org/officeDocument/2006/relationships/customXml" Target="../ink/ink2203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177.xml"/><Relationship Id="rId67" Type="http://schemas.openxmlformats.org/officeDocument/2006/relationships/image" Target="../media/image275.png"/><Relationship Id="rId116" Type="http://schemas.openxmlformats.org/officeDocument/2006/relationships/customXml" Target="../ink/ink2212.xml"/><Relationship Id="rId20" Type="http://schemas.openxmlformats.org/officeDocument/2006/relationships/customXml" Target="../ink/ink2164.xml"/><Relationship Id="rId41" Type="http://schemas.openxmlformats.org/officeDocument/2006/relationships/image" Target="../media/image262.png"/><Relationship Id="rId62" Type="http://schemas.openxmlformats.org/officeDocument/2006/relationships/customXml" Target="../ink/ink2185.xml"/><Relationship Id="rId83" Type="http://schemas.openxmlformats.org/officeDocument/2006/relationships/image" Target="../media/image283.png"/><Relationship Id="rId88" Type="http://schemas.openxmlformats.org/officeDocument/2006/relationships/customXml" Target="../ink/ink2198.xml"/><Relationship Id="rId111" Type="http://schemas.openxmlformats.org/officeDocument/2006/relationships/image" Target="../media/image301.png"/><Relationship Id="rId132" Type="http://schemas.openxmlformats.org/officeDocument/2006/relationships/customXml" Target="../ink/ink2220.xml"/><Relationship Id="rId15" Type="http://schemas.openxmlformats.org/officeDocument/2006/relationships/image" Target="../media/image249.png"/><Relationship Id="rId36" Type="http://schemas.openxmlformats.org/officeDocument/2006/relationships/customXml" Target="../ink/ink2172.xml"/><Relationship Id="rId57" Type="http://schemas.openxmlformats.org/officeDocument/2006/relationships/image" Target="../media/image270.png"/><Relationship Id="rId106" Type="http://schemas.openxmlformats.org/officeDocument/2006/relationships/customXml" Target="../ink/ink2207.xml"/><Relationship Id="rId127" Type="http://schemas.openxmlformats.org/officeDocument/2006/relationships/image" Target="../media/image310.png"/><Relationship Id="rId10" Type="http://schemas.openxmlformats.org/officeDocument/2006/relationships/customXml" Target="../ink/ink2159.xml"/><Relationship Id="rId31" Type="http://schemas.openxmlformats.org/officeDocument/2006/relationships/image" Target="../media/image257.png"/><Relationship Id="rId52" Type="http://schemas.openxmlformats.org/officeDocument/2006/relationships/customXml" Target="../ink/ink2180.xml"/><Relationship Id="rId73" Type="http://schemas.openxmlformats.org/officeDocument/2006/relationships/image" Target="../media/image278.png"/><Relationship Id="rId78" Type="http://schemas.openxmlformats.org/officeDocument/2006/relationships/customXml" Target="../ink/ink2193.xml"/><Relationship Id="rId94" Type="http://schemas.openxmlformats.org/officeDocument/2006/relationships/customXml" Target="../ink/ink2201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215.xml"/><Relationship Id="rId4" Type="http://schemas.openxmlformats.org/officeDocument/2006/relationships/customXml" Target="../ink/ink2157.xml"/><Relationship Id="rId9" Type="http://schemas.openxmlformats.org/officeDocument/2006/relationships/image" Target="NULL"/><Relationship Id="rId26" Type="http://schemas.openxmlformats.org/officeDocument/2006/relationships/customXml" Target="../ink/ink2167.xml"/></Relationships>
</file>

<file path=ppt/slides/_rels/slide5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240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253.xml"/><Relationship Id="rId84" Type="http://schemas.openxmlformats.org/officeDocument/2006/relationships/customXml" Target="../ink/ink2261.xml"/><Relationship Id="rId89" Type="http://schemas.openxmlformats.org/officeDocument/2006/relationships/image" Target="../media/image288.png"/><Relationship Id="rId112" Type="http://schemas.openxmlformats.org/officeDocument/2006/relationships/customXml" Target="../ink/ink2275.xml"/><Relationship Id="rId16" Type="http://schemas.openxmlformats.org/officeDocument/2006/relationships/customXml" Target="../ink/ink2227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235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248.xml"/><Relationship Id="rId74" Type="http://schemas.openxmlformats.org/officeDocument/2006/relationships/customXml" Target="../ink/ink2256.xml"/><Relationship Id="rId79" Type="http://schemas.openxmlformats.org/officeDocument/2006/relationships/image" Target="../media/image281.png"/><Relationship Id="rId102" Type="http://schemas.openxmlformats.org/officeDocument/2006/relationships/customXml" Target="../ink/ink2270.xml"/><Relationship Id="rId123" Type="http://schemas.openxmlformats.org/officeDocument/2006/relationships/image" Target="../media/image307.png"/><Relationship Id="rId128" Type="http://schemas.openxmlformats.org/officeDocument/2006/relationships/customXml" Target="../ink/ink2283.xml"/><Relationship Id="rId5" Type="http://schemas.openxmlformats.org/officeDocument/2006/relationships/image" Target="NULL"/><Relationship Id="rId90" Type="http://schemas.openxmlformats.org/officeDocument/2006/relationships/customXml" Target="../ink/ink2264.xml"/><Relationship Id="rId95" Type="http://schemas.openxmlformats.org/officeDocument/2006/relationships/image" Target="../media/image291.png"/><Relationship Id="rId22" Type="http://schemas.openxmlformats.org/officeDocument/2006/relationships/customXml" Target="../ink/ink2230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243.xml"/><Relationship Id="rId64" Type="http://schemas.openxmlformats.org/officeDocument/2006/relationships/customXml" Target="../ink/ink2251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278.xml"/><Relationship Id="rId80" Type="http://schemas.openxmlformats.org/officeDocument/2006/relationships/customXml" Target="../ink/ink2259.xml"/><Relationship Id="rId85" Type="http://schemas.openxmlformats.org/officeDocument/2006/relationships/image" Target="../media/image284.png"/><Relationship Id="rId12" Type="http://schemas.openxmlformats.org/officeDocument/2006/relationships/customXml" Target="../ink/ink2225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238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273.xml"/><Relationship Id="rId124" Type="http://schemas.openxmlformats.org/officeDocument/2006/relationships/customXml" Target="../ink/ink2281.xml"/><Relationship Id="rId129" Type="http://schemas.openxmlformats.org/officeDocument/2006/relationships/image" Target="../media/image314.png"/><Relationship Id="rId54" Type="http://schemas.openxmlformats.org/officeDocument/2006/relationships/customXml" Target="../ink/ink2246.xml"/><Relationship Id="rId70" Type="http://schemas.openxmlformats.org/officeDocument/2006/relationships/customXml" Target="../ink/ink2254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2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3.xml"/><Relationship Id="rId23" Type="http://schemas.openxmlformats.org/officeDocument/2006/relationships/image" Target="../media/image253.png"/><Relationship Id="rId28" Type="http://schemas.openxmlformats.org/officeDocument/2006/relationships/customXml" Target="../ink/ink2233.xml"/><Relationship Id="rId49" Type="http://schemas.openxmlformats.org/officeDocument/2006/relationships/image" Target="../media/image266.png"/><Relationship Id="rId114" Type="http://schemas.openxmlformats.org/officeDocument/2006/relationships/customXml" Target="../ink/ink2276.xml"/><Relationship Id="rId119" Type="http://schemas.openxmlformats.org/officeDocument/2006/relationships/image" Target="../media/image305.png"/><Relationship Id="rId44" Type="http://schemas.openxmlformats.org/officeDocument/2006/relationships/customXml" Target="../ink/ink2241.xml"/><Relationship Id="rId60" Type="http://schemas.openxmlformats.org/officeDocument/2006/relationships/customXml" Target="../ink/ink2249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262.xml"/><Relationship Id="rId130" Type="http://schemas.openxmlformats.org/officeDocument/2006/relationships/customXml" Target="../ink/ink2284.xml"/><Relationship Id="rId13" Type="http://schemas.openxmlformats.org/officeDocument/2006/relationships/image" Target="../media/image248.png"/><Relationship Id="rId18" Type="http://schemas.openxmlformats.org/officeDocument/2006/relationships/customXml" Target="../ink/ink2228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236.xml"/><Relationship Id="rId50" Type="http://schemas.openxmlformats.org/officeDocument/2006/relationships/customXml" Target="../ink/ink2244.xml"/><Relationship Id="rId55" Type="http://schemas.openxmlformats.org/officeDocument/2006/relationships/image" Target="../media/image269.png"/><Relationship Id="rId76" Type="http://schemas.openxmlformats.org/officeDocument/2006/relationships/customXml" Target="../ink/ink2257.xml"/><Relationship Id="rId97" Type="http://schemas.openxmlformats.org/officeDocument/2006/relationships/image" Target="../media/image292.png"/><Relationship Id="rId104" Type="http://schemas.openxmlformats.org/officeDocument/2006/relationships/customXml" Target="../ink/ink2271.xml"/><Relationship Id="rId120" Type="http://schemas.openxmlformats.org/officeDocument/2006/relationships/customXml" Target="../ink/ink2279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265.xml"/><Relationship Id="rId2" Type="http://schemas.openxmlformats.org/officeDocument/2006/relationships/customXml" Target="../ink/ink2221.xml"/><Relationship Id="rId29" Type="http://schemas.openxmlformats.org/officeDocument/2006/relationships/image" Target="../media/image256.png"/><Relationship Id="rId24" Type="http://schemas.openxmlformats.org/officeDocument/2006/relationships/customXml" Target="../ink/ink2231.xml"/><Relationship Id="rId40" Type="http://schemas.openxmlformats.org/officeDocument/2006/relationships/customXml" Target="../ink/ink2239.xml"/><Relationship Id="rId45" Type="http://schemas.openxmlformats.org/officeDocument/2006/relationships/image" Target="../media/image264.png"/><Relationship Id="rId66" Type="http://schemas.openxmlformats.org/officeDocument/2006/relationships/customXml" Target="../ink/ink2252.xml"/><Relationship Id="rId87" Type="http://schemas.openxmlformats.org/officeDocument/2006/relationships/image" Target="../media/image285.png"/><Relationship Id="rId110" Type="http://schemas.openxmlformats.org/officeDocument/2006/relationships/customXml" Target="../ink/ink2274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61" Type="http://schemas.openxmlformats.org/officeDocument/2006/relationships/image" Target="../media/image272.png"/><Relationship Id="rId82" Type="http://schemas.openxmlformats.org/officeDocument/2006/relationships/customXml" Target="../ink/ink2260.xml"/><Relationship Id="rId19" Type="http://schemas.openxmlformats.org/officeDocument/2006/relationships/image" Target="../media/image251.png"/><Relationship Id="rId14" Type="http://schemas.openxmlformats.org/officeDocument/2006/relationships/customXml" Target="../ink/ink2226.xml"/><Relationship Id="rId30" Type="http://schemas.openxmlformats.org/officeDocument/2006/relationships/customXml" Target="../ink/ink2234.xml"/><Relationship Id="rId35" Type="http://schemas.openxmlformats.org/officeDocument/2006/relationships/image" Target="../media/image259.png"/><Relationship Id="rId56" Type="http://schemas.openxmlformats.org/officeDocument/2006/relationships/customXml" Target="../ink/ink2247.xml"/><Relationship Id="rId77" Type="http://schemas.openxmlformats.org/officeDocument/2006/relationships/image" Target="../media/image280.png"/><Relationship Id="rId100" Type="http://schemas.openxmlformats.org/officeDocument/2006/relationships/customXml" Target="../ink/ink2269.xml"/><Relationship Id="rId105" Type="http://schemas.openxmlformats.org/officeDocument/2006/relationships/image" Target="../media/image296.png"/><Relationship Id="rId126" Type="http://schemas.openxmlformats.org/officeDocument/2006/relationships/customXml" Target="../ink/ink2282.xml"/><Relationship Id="rId51" Type="http://schemas.openxmlformats.org/officeDocument/2006/relationships/image" Target="../media/image267.png"/><Relationship Id="rId72" Type="http://schemas.openxmlformats.org/officeDocument/2006/relationships/customXml" Target="../ink/ink2255.xml"/><Relationship Id="rId93" Type="http://schemas.openxmlformats.org/officeDocument/2006/relationships/image" Target="../media/image290.png"/><Relationship Id="rId98" Type="http://schemas.openxmlformats.org/officeDocument/2006/relationships/customXml" Target="../ink/ink2268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242.xml"/><Relationship Id="rId67" Type="http://schemas.openxmlformats.org/officeDocument/2006/relationships/image" Target="../media/image275.png"/><Relationship Id="rId116" Type="http://schemas.openxmlformats.org/officeDocument/2006/relationships/customXml" Target="../ink/ink2277.xml"/><Relationship Id="rId20" Type="http://schemas.openxmlformats.org/officeDocument/2006/relationships/customXml" Target="../ink/ink2229.xml"/><Relationship Id="rId41" Type="http://schemas.openxmlformats.org/officeDocument/2006/relationships/image" Target="../media/image262.png"/><Relationship Id="rId62" Type="http://schemas.openxmlformats.org/officeDocument/2006/relationships/customXml" Target="../ink/ink2250.xml"/><Relationship Id="rId83" Type="http://schemas.openxmlformats.org/officeDocument/2006/relationships/image" Target="../media/image283.png"/><Relationship Id="rId88" Type="http://schemas.openxmlformats.org/officeDocument/2006/relationships/customXml" Target="../ink/ink2263.xml"/><Relationship Id="rId111" Type="http://schemas.openxmlformats.org/officeDocument/2006/relationships/image" Target="../media/image301.png"/><Relationship Id="rId15" Type="http://schemas.openxmlformats.org/officeDocument/2006/relationships/image" Target="../media/image249.png"/><Relationship Id="rId36" Type="http://schemas.openxmlformats.org/officeDocument/2006/relationships/customXml" Target="../ink/ink2237.xml"/><Relationship Id="rId57" Type="http://schemas.openxmlformats.org/officeDocument/2006/relationships/image" Target="../media/image270.png"/><Relationship Id="rId106" Type="http://schemas.openxmlformats.org/officeDocument/2006/relationships/customXml" Target="../ink/ink2272.xml"/><Relationship Id="rId127" Type="http://schemas.openxmlformats.org/officeDocument/2006/relationships/image" Target="../media/image310.png"/><Relationship Id="rId10" Type="http://schemas.openxmlformats.org/officeDocument/2006/relationships/customXml" Target="../ink/ink2224.xml"/><Relationship Id="rId31" Type="http://schemas.openxmlformats.org/officeDocument/2006/relationships/image" Target="../media/image257.png"/><Relationship Id="rId52" Type="http://schemas.openxmlformats.org/officeDocument/2006/relationships/customXml" Target="../ink/ink2245.xml"/><Relationship Id="rId73" Type="http://schemas.openxmlformats.org/officeDocument/2006/relationships/image" Target="../media/image278.png"/><Relationship Id="rId78" Type="http://schemas.openxmlformats.org/officeDocument/2006/relationships/customXml" Target="../ink/ink2258.xml"/><Relationship Id="rId94" Type="http://schemas.openxmlformats.org/officeDocument/2006/relationships/customXml" Target="../ink/ink2266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280.xml"/><Relationship Id="rId4" Type="http://schemas.openxmlformats.org/officeDocument/2006/relationships/customXml" Target="../ink/ink2222.xml"/><Relationship Id="rId9" Type="http://schemas.openxmlformats.org/officeDocument/2006/relationships/image" Target="NULL"/><Relationship Id="rId26" Type="http://schemas.openxmlformats.org/officeDocument/2006/relationships/customXml" Target="../ink/ink223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1.xml"/><Relationship Id="rId13" Type="http://schemas.openxmlformats.org/officeDocument/2006/relationships/image" Target="../media/image13.png"/><Relationship Id="rId18" Type="http://schemas.openxmlformats.org/officeDocument/2006/relationships/customXml" Target="../ink/ink36.xml"/><Relationship Id="rId26" Type="http://schemas.openxmlformats.org/officeDocument/2006/relationships/customXml" Target="../ink/ink40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7" Type="http://schemas.openxmlformats.org/officeDocument/2006/relationships/image" Target="../media/image10.png"/><Relationship Id="rId12" Type="http://schemas.openxmlformats.org/officeDocument/2006/relationships/customXml" Target="../ink/ink33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2" Type="http://schemas.openxmlformats.org/officeDocument/2006/relationships/customXml" Target="../ink/ink28.xml"/><Relationship Id="rId16" Type="http://schemas.openxmlformats.org/officeDocument/2006/relationships/customXml" Target="../ink/ink35.xml"/><Relationship Id="rId20" Type="http://schemas.openxmlformats.org/officeDocument/2006/relationships/customXml" Target="../ink/ink37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.xml"/><Relationship Id="rId11" Type="http://schemas.openxmlformats.org/officeDocument/2006/relationships/image" Target="../media/image12.png"/><Relationship Id="rId24" Type="http://schemas.openxmlformats.org/officeDocument/2006/relationships/customXml" Target="../ink/ink39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41.xml"/><Relationship Id="rId10" Type="http://schemas.openxmlformats.org/officeDocument/2006/relationships/customXml" Target="../ink/ink32.xml"/><Relationship Id="rId19" Type="http://schemas.openxmlformats.org/officeDocument/2006/relationships/image" Target="../media/image16.png"/><Relationship Id="rId4" Type="http://schemas.openxmlformats.org/officeDocument/2006/relationships/customXml" Target="../ink/ink29.xml"/><Relationship Id="rId9" Type="http://schemas.openxmlformats.org/officeDocument/2006/relationships/image" Target="../media/image11.png"/><Relationship Id="rId14" Type="http://schemas.openxmlformats.org/officeDocument/2006/relationships/customXml" Target="../ink/ink34.xml"/><Relationship Id="rId22" Type="http://schemas.openxmlformats.org/officeDocument/2006/relationships/customXml" Target="../ink/ink38.xml"/><Relationship Id="rId27" Type="http://schemas.openxmlformats.org/officeDocument/2006/relationships/image" Target="../media/image20.png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304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317.xml"/><Relationship Id="rId84" Type="http://schemas.openxmlformats.org/officeDocument/2006/relationships/customXml" Target="../ink/ink2325.xml"/><Relationship Id="rId89" Type="http://schemas.openxmlformats.org/officeDocument/2006/relationships/image" Target="../media/image288.png"/><Relationship Id="rId112" Type="http://schemas.openxmlformats.org/officeDocument/2006/relationships/customXml" Target="../ink/ink2339.xml"/><Relationship Id="rId133" Type="http://schemas.openxmlformats.org/officeDocument/2006/relationships/image" Target="../media/image316.png"/><Relationship Id="rId16" Type="http://schemas.openxmlformats.org/officeDocument/2006/relationships/customXml" Target="../ink/ink2291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299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312.xml"/><Relationship Id="rId74" Type="http://schemas.openxmlformats.org/officeDocument/2006/relationships/customXml" Target="../ink/ink2320.xml"/><Relationship Id="rId79" Type="http://schemas.openxmlformats.org/officeDocument/2006/relationships/image" Target="../media/image281.png"/><Relationship Id="rId102" Type="http://schemas.openxmlformats.org/officeDocument/2006/relationships/customXml" Target="../ink/ink2334.xml"/><Relationship Id="rId123" Type="http://schemas.openxmlformats.org/officeDocument/2006/relationships/image" Target="../media/image307.png"/><Relationship Id="rId128" Type="http://schemas.openxmlformats.org/officeDocument/2006/relationships/customXml" Target="../ink/ink2347.xml"/><Relationship Id="rId5" Type="http://schemas.openxmlformats.org/officeDocument/2006/relationships/image" Target="NULL"/><Relationship Id="rId90" Type="http://schemas.openxmlformats.org/officeDocument/2006/relationships/customXml" Target="../ink/ink2328.xml"/><Relationship Id="rId95" Type="http://schemas.openxmlformats.org/officeDocument/2006/relationships/image" Target="../media/image291.png"/><Relationship Id="rId22" Type="http://schemas.openxmlformats.org/officeDocument/2006/relationships/customXml" Target="../ink/ink2294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307.xml"/><Relationship Id="rId64" Type="http://schemas.openxmlformats.org/officeDocument/2006/relationships/customXml" Target="../ink/ink2315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342.xml"/><Relationship Id="rId80" Type="http://schemas.openxmlformats.org/officeDocument/2006/relationships/customXml" Target="../ink/ink2323.xml"/><Relationship Id="rId85" Type="http://schemas.openxmlformats.org/officeDocument/2006/relationships/image" Target="../media/image284.png"/><Relationship Id="rId12" Type="http://schemas.openxmlformats.org/officeDocument/2006/relationships/customXml" Target="../ink/ink2289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302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337.xml"/><Relationship Id="rId124" Type="http://schemas.openxmlformats.org/officeDocument/2006/relationships/customXml" Target="../ink/ink2345.xml"/><Relationship Id="rId129" Type="http://schemas.openxmlformats.org/officeDocument/2006/relationships/image" Target="../media/image314.png"/><Relationship Id="rId54" Type="http://schemas.openxmlformats.org/officeDocument/2006/relationships/customXml" Target="../ink/ink2310.xml"/><Relationship Id="rId70" Type="http://schemas.openxmlformats.org/officeDocument/2006/relationships/customXml" Target="../ink/ink2318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3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7.xml"/><Relationship Id="rId23" Type="http://schemas.openxmlformats.org/officeDocument/2006/relationships/image" Target="../media/image253.png"/><Relationship Id="rId28" Type="http://schemas.openxmlformats.org/officeDocument/2006/relationships/customXml" Target="../ink/ink2297.xml"/><Relationship Id="rId49" Type="http://schemas.openxmlformats.org/officeDocument/2006/relationships/image" Target="../media/image266.png"/><Relationship Id="rId114" Type="http://schemas.openxmlformats.org/officeDocument/2006/relationships/customXml" Target="../ink/ink2340.xml"/><Relationship Id="rId119" Type="http://schemas.openxmlformats.org/officeDocument/2006/relationships/image" Target="../media/image305.png"/><Relationship Id="rId44" Type="http://schemas.openxmlformats.org/officeDocument/2006/relationships/customXml" Target="../ink/ink2305.xml"/><Relationship Id="rId60" Type="http://schemas.openxmlformats.org/officeDocument/2006/relationships/customXml" Target="../ink/ink2313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326.xml"/><Relationship Id="rId130" Type="http://schemas.openxmlformats.org/officeDocument/2006/relationships/customXml" Target="../ink/ink2348.xml"/><Relationship Id="rId13" Type="http://schemas.openxmlformats.org/officeDocument/2006/relationships/image" Target="../media/image248.png"/><Relationship Id="rId18" Type="http://schemas.openxmlformats.org/officeDocument/2006/relationships/customXml" Target="../ink/ink2292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300.xml"/><Relationship Id="rId50" Type="http://schemas.openxmlformats.org/officeDocument/2006/relationships/customXml" Target="../ink/ink2308.xml"/><Relationship Id="rId55" Type="http://schemas.openxmlformats.org/officeDocument/2006/relationships/image" Target="../media/image269.png"/><Relationship Id="rId76" Type="http://schemas.openxmlformats.org/officeDocument/2006/relationships/customXml" Target="../ink/ink2321.xml"/><Relationship Id="rId97" Type="http://schemas.openxmlformats.org/officeDocument/2006/relationships/image" Target="../media/image292.png"/><Relationship Id="rId104" Type="http://schemas.openxmlformats.org/officeDocument/2006/relationships/customXml" Target="../ink/ink2335.xml"/><Relationship Id="rId120" Type="http://schemas.openxmlformats.org/officeDocument/2006/relationships/customXml" Target="../ink/ink2343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329.xml"/><Relationship Id="rId2" Type="http://schemas.openxmlformats.org/officeDocument/2006/relationships/customXml" Target="../ink/ink2285.xml"/><Relationship Id="rId29" Type="http://schemas.openxmlformats.org/officeDocument/2006/relationships/image" Target="../media/image256.png"/><Relationship Id="rId24" Type="http://schemas.openxmlformats.org/officeDocument/2006/relationships/customXml" Target="../ink/ink2295.xml"/><Relationship Id="rId40" Type="http://schemas.openxmlformats.org/officeDocument/2006/relationships/customXml" Target="../ink/ink2303.xml"/><Relationship Id="rId45" Type="http://schemas.openxmlformats.org/officeDocument/2006/relationships/image" Target="../media/image264.png"/><Relationship Id="rId66" Type="http://schemas.openxmlformats.org/officeDocument/2006/relationships/customXml" Target="../ink/ink2316.xml"/><Relationship Id="rId87" Type="http://schemas.openxmlformats.org/officeDocument/2006/relationships/image" Target="../media/image285.png"/><Relationship Id="rId110" Type="http://schemas.openxmlformats.org/officeDocument/2006/relationships/customXml" Target="../ink/ink2338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61" Type="http://schemas.openxmlformats.org/officeDocument/2006/relationships/image" Target="../media/image272.png"/><Relationship Id="rId82" Type="http://schemas.openxmlformats.org/officeDocument/2006/relationships/customXml" Target="../ink/ink2324.xml"/><Relationship Id="rId19" Type="http://schemas.openxmlformats.org/officeDocument/2006/relationships/image" Target="../media/image251.png"/><Relationship Id="rId14" Type="http://schemas.openxmlformats.org/officeDocument/2006/relationships/customXml" Target="../ink/ink2290.xml"/><Relationship Id="rId30" Type="http://schemas.openxmlformats.org/officeDocument/2006/relationships/customXml" Target="../ink/ink2298.xml"/><Relationship Id="rId35" Type="http://schemas.openxmlformats.org/officeDocument/2006/relationships/image" Target="../media/image259.png"/><Relationship Id="rId56" Type="http://schemas.openxmlformats.org/officeDocument/2006/relationships/customXml" Target="../ink/ink2311.xml"/><Relationship Id="rId77" Type="http://schemas.openxmlformats.org/officeDocument/2006/relationships/image" Target="../media/image280.png"/><Relationship Id="rId100" Type="http://schemas.openxmlformats.org/officeDocument/2006/relationships/customXml" Target="../ink/ink2333.xml"/><Relationship Id="rId105" Type="http://schemas.openxmlformats.org/officeDocument/2006/relationships/image" Target="../media/image296.png"/><Relationship Id="rId126" Type="http://schemas.openxmlformats.org/officeDocument/2006/relationships/customXml" Target="../ink/ink2346.xml"/><Relationship Id="rId51" Type="http://schemas.openxmlformats.org/officeDocument/2006/relationships/image" Target="../media/image267.png"/><Relationship Id="rId72" Type="http://schemas.openxmlformats.org/officeDocument/2006/relationships/customXml" Target="../ink/ink2319.xml"/><Relationship Id="rId93" Type="http://schemas.openxmlformats.org/officeDocument/2006/relationships/image" Target="../media/image290.png"/><Relationship Id="rId98" Type="http://schemas.openxmlformats.org/officeDocument/2006/relationships/customXml" Target="../ink/ink2332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306.xml"/><Relationship Id="rId67" Type="http://schemas.openxmlformats.org/officeDocument/2006/relationships/image" Target="../media/image275.png"/><Relationship Id="rId116" Type="http://schemas.openxmlformats.org/officeDocument/2006/relationships/customXml" Target="../ink/ink2341.xml"/><Relationship Id="rId20" Type="http://schemas.openxmlformats.org/officeDocument/2006/relationships/customXml" Target="../ink/ink2293.xml"/><Relationship Id="rId41" Type="http://schemas.openxmlformats.org/officeDocument/2006/relationships/image" Target="../media/image262.png"/><Relationship Id="rId62" Type="http://schemas.openxmlformats.org/officeDocument/2006/relationships/customXml" Target="../ink/ink2314.xml"/><Relationship Id="rId83" Type="http://schemas.openxmlformats.org/officeDocument/2006/relationships/image" Target="../media/image283.png"/><Relationship Id="rId88" Type="http://schemas.openxmlformats.org/officeDocument/2006/relationships/customXml" Target="../ink/ink2327.xml"/><Relationship Id="rId111" Type="http://schemas.openxmlformats.org/officeDocument/2006/relationships/image" Target="../media/image301.png"/><Relationship Id="rId132" Type="http://schemas.openxmlformats.org/officeDocument/2006/relationships/customXml" Target="../ink/ink2349.xml"/><Relationship Id="rId15" Type="http://schemas.openxmlformats.org/officeDocument/2006/relationships/image" Target="../media/image249.png"/><Relationship Id="rId36" Type="http://schemas.openxmlformats.org/officeDocument/2006/relationships/customXml" Target="../ink/ink2301.xml"/><Relationship Id="rId57" Type="http://schemas.openxmlformats.org/officeDocument/2006/relationships/image" Target="../media/image270.png"/><Relationship Id="rId106" Type="http://schemas.openxmlformats.org/officeDocument/2006/relationships/customXml" Target="../ink/ink2336.xml"/><Relationship Id="rId127" Type="http://schemas.openxmlformats.org/officeDocument/2006/relationships/image" Target="../media/image310.png"/><Relationship Id="rId10" Type="http://schemas.openxmlformats.org/officeDocument/2006/relationships/customXml" Target="../ink/ink2288.xml"/><Relationship Id="rId31" Type="http://schemas.openxmlformats.org/officeDocument/2006/relationships/image" Target="../media/image257.png"/><Relationship Id="rId52" Type="http://schemas.openxmlformats.org/officeDocument/2006/relationships/customXml" Target="../ink/ink2309.xml"/><Relationship Id="rId73" Type="http://schemas.openxmlformats.org/officeDocument/2006/relationships/image" Target="../media/image278.png"/><Relationship Id="rId78" Type="http://schemas.openxmlformats.org/officeDocument/2006/relationships/customXml" Target="../ink/ink2322.xml"/><Relationship Id="rId94" Type="http://schemas.openxmlformats.org/officeDocument/2006/relationships/customXml" Target="../ink/ink2330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344.xml"/><Relationship Id="rId4" Type="http://schemas.openxmlformats.org/officeDocument/2006/relationships/customXml" Target="../ink/ink2286.xml"/><Relationship Id="rId9" Type="http://schemas.openxmlformats.org/officeDocument/2006/relationships/image" Target="NULL"/><Relationship Id="rId26" Type="http://schemas.openxmlformats.org/officeDocument/2006/relationships/customXml" Target="../ink/ink2296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369.xml"/><Relationship Id="rId63" Type="http://schemas.openxmlformats.org/officeDocument/2006/relationships/image" Target="../media/image273.png"/><Relationship Id="rId84" Type="http://schemas.openxmlformats.org/officeDocument/2006/relationships/customXml" Target="../ink/ink2390.xml"/><Relationship Id="rId138" Type="http://schemas.openxmlformats.org/officeDocument/2006/relationships/customXml" Target="../ink/ink2417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364.xml"/><Relationship Id="rId53" Type="http://schemas.openxmlformats.org/officeDocument/2006/relationships/image" Target="../media/image268.png"/><Relationship Id="rId74" Type="http://schemas.openxmlformats.org/officeDocument/2006/relationships/customXml" Target="../ink/ink2385.xml"/><Relationship Id="rId128" Type="http://schemas.openxmlformats.org/officeDocument/2006/relationships/customXml" Target="../ink/ink2412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0" Type="http://schemas.openxmlformats.org/officeDocument/2006/relationships/customXml" Target="../ink/ink2393.xml"/><Relationship Id="rId95" Type="http://schemas.openxmlformats.org/officeDocument/2006/relationships/image" Target="../media/image291.png"/><Relationship Id="rId22" Type="http://schemas.openxmlformats.org/officeDocument/2006/relationships/customXml" Target="../ink/ink2359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372.xml"/><Relationship Id="rId64" Type="http://schemas.openxmlformats.org/officeDocument/2006/relationships/customXml" Target="../ink/ink2380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407.xml"/><Relationship Id="rId134" Type="http://schemas.openxmlformats.org/officeDocument/2006/relationships/customXml" Target="../ink/ink2415.xml"/><Relationship Id="rId139" Type="http://schemas.openxmlformats.org/officeDocument/2006/relationships/image" Target="../media/image319.png"/><Relationship Id="rId80" Type="http://schemas.openxmlformats.org/officeDocument/2006/relationships/customXml" Target="../ink/ink2388.xml"/><Relationship Id="rId85" Type="http://schemas.openxmlformats.org/officeDocument/2006/relationships/image" Target="../media/image284.png"/><Relationship Id="rId12" Type="http://schemas.openxmlformats.org/officeDocument/2006/relationships/customXml" Target="../ink/ink2354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367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402.xml"/><Relationship Id="rId124" Type="http://schemas.openxmlformats.org/officeDocument/2006/relationships/customXml" Target="../ink/ink2410.xml"/><Relationship Id="rId129" Type="http://schemas.openxmlformats.org/officeDocument/2006/relationships/image" Target="../media/image314.png"/><Relationship Id="rId54" Type="http://schemas.openxmlformats.org/officeDocument/2006/relationships/customXml" Target="../ink/ink2375.xml"/><Relationship Id="rId70" Type="http://schemas.openxmlformats.org/officeDocument/2006/relationships/customXml" Target="../ink/ink2383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396.xml"/><Relationship Id="rId140" Type="http://schemas.openxmlformats.org/officeDocument/2006/relationships/customXml" Target="../ink/ink2418.xml"/><Relationship Id="rId145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2.xml"/><Relationship Id="rId23" Type="http://schemas.openxmlformats.org/officeDocument/2006/relationships/image" Target="../media/image253.png"/><Relationship Id="rId28" Type="http://schemas.openxmlformats.org/officeDocument/2006/relationships/customXml" Target="../ink/ink2362.xml"/><Relationship Id="rId49" Type="http://schemas.openxmlformats.org/officeDocument/2006/relationships/image" Target="../media/image266.png"/><Relationship Id="rId114" Type="http://schemas.openxmlformats.org/officeDocument/2006/relationships/customXml" Target="../ink/ink2405.xml"/><Relationship Id="rId119" Type="http://schemas.openxmlformats.org/officeDocument/2006/relationships/image" Target="../media/image305.png"/><Relationship Id="rId44" Type="http://schemas.openxmlformats.org/officeDocument/2006/relationships/customXml" Target="../ink/ink2370.xml"/><Relationship Id="rId60" Type="http://schemas.openxmlformats.org/officeDocument/2006/relationships/customXml" Target="../ink/ink2378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391.xml"/><Relationship Id="rId130" Type="http://schemas.openxmlformats.org/officeDocument/2006/relationships/customXml" Target="../ink/ink2413.xml"/><Relationship Id="rId135" Type="http://schemas.openxmlformats.org/officeDocument/2006/relationships/image" Target="../media/image317.png"/><Relationship Id="rId13" Type="http://schemas.openxmlformats.org/officeDocument/2006/relationships/image" Target="../media/image248.png"/><Relationship Id="rId18" Type="http://schemas.openxmlformats.org/officeDocument/2006/relationships/customXml" Target="../ink/ink2357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365.xml"/><Relationship Id="rId50" Type="http://schemas.openxmlformats.org/officeDocument/2006/relationships/customXml" Target="../ink/ink2373.xml"/><Relationship Id="rId55" Type="http://schemas.openxmlformats.org/officeDocument/2006/relationships/image" Target="../media/image269.png"/><Relationship Id="rId76" Type="http://schemas.openxmlformats.org/officeDocument/2006/relationships/customXml" Target="../ink/ink2386.xml"/><Relationship Id="rId97" Type="http://schemas.openxmlformats.org/officeDocument/2006/relationships/image" Target="../media/image292.png"/><Relationship Id="rId104" Type="http://schemas.openxmlformats.org/officeDocument/2006/relationships/customXml" Target="../ink/ink2400.xml"/><Relationship Id="rId120" Type="http://schemas.openxmlformats.org/officeDocument/2006/relationships/customXml" Target="../ink/ink2408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421.xml"/><Relationship Id="rId71" Type="http://schemas.openxmlformats.org/officeDocument/2006/relationships/image" Target="../media/image277.png"/><Relationship Id="rId92" Type="http://schemas.openxmlformats.org/officeDocument/2006/relationships/customXml" Target="../ink/ink2394.xml"/><Relationship Id="rId2" Type="http://schemas.openxmlformats.org/officeDocument/2006/relationships/customXml" Target="../ink/ink2350.xml"/><Relationship Id="rId29" Type="http://schemas.openxmlformats.org/officeDocument/2006/relationships/image" Target="../media/image256.png"/><Relationship Id="rId24" Type="http://schemas.openxmlformats.org/officeDocument/2006/relationships/customXml" Target="../ink/ink2360.xml"/><Relationship Id="rId40" Type="http://schemas.openxmlformats.org/officeDocument/2006/relationships/customXml" Target="../ink/ink2368.xml"/><Relationship Id="rId45" Type="http://schemas.openxmlformats.org/officeDocument/2006/relationships/image" Target="../media/image264.png"/><Relationship Id="rId66" Type="http://schemas.openxmlformats.org/officeDocument/2006/relationships/customXml" Target="../ink/ink2381.xml"/><Relationship Id="rId87" Type="http://schemas.openxmlformats.org/officeDocument/2006/relationships/image" Target="../media/image285.png"/><Relationship Id="rId110" Type="http://schemas.openxmlformats.org/officeDocument/2006/relationships/customXml" Target="../ink/ink2403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416.xml"/><Relationship Id="rId61" Type="http://schemas.openxmlformats.org/officeDocument/2006/relationships/image" Target="../media/image272.png"/><Relationship Id="rId82" Type="http://schemas.openxmlformats.org/officeDocument/2006/relationships/customXml" Target="../ink/ink2389.xml"/><Relationship Id="rId19" Type="http://schemas.openxmlformats.org/officeDocument/2006/relationships/image" Target="../media/image251.png"/><Relationship Id="rId14" Type="http://schemas.openxmlformats.org/officeDocument/2006/relationships/customXml" Target="../ink/ink2355.xml"/><Relationship Id="rId30" Type="http://schemas.openxmlformats.org/officeDocument/2006/relationships/customXml" Target="../ink/ink2363.xml"/><Relationship Id="rId35" Type="http://schemas.openxmlformats.org/officeDocument/2006/relationships/image" Target="../media/image259.png"/><Relationship Id="rId56" Type="http://schemas.openxmlformats.org/officeDocument/2006/relationships/customXml" Target="../ink/ink2376.xml"/><Relationship Id="rId77" Type="http://schemas.openxmlformats.org/officeDocument/2006/relationships/image" Target="../media/image280.png"/><Relationship Id="rId100" Type="http://schemas.openxmlformats.org/officeDocument/2006/relationships/customXml" Target="../ink/ink2398.xml"/><Relationship Id="rId105" Type="http://schemas.openxmlformats.org/officeDocument/2006/relationships/image" Target="../media/image296.png"/><Relationship Id="rId126" Type="http://schemas.openxmlformats.org/officeDocument/2006/relationships/customXml" Target="../ink/ink2411.xml"/><Relationship Id="rId147" Type="http://schemas.openxmlformats.org/officeDocument/2006/relationships/image" Target="../media/image323.png"/><Relationship Id="rId51" Type="http://schemas.openxmlformats.org/officeDocument/2006/relationships/image" Target="../media/image267.png"/><Relationship Id="rId72" Type="http://schemas.openxmlformats.org/officeDocument/2006/relationships/customXml" Target="../ink/ink2384.xml"/><Relationship Id="rId93" Type="http://schemas.openxmlformats.org/officeDocument/2006/relationships/image" Target="../media/image290.png"/><Relationship Id="rId98" Type="http://schemas.openxmlformats.org/officeDocument/2006/relationships/customXml" Target="../ink/ink2397.xml"/><Relationship Id="rId121" Type="http://schemas.openxmlformats.org/officeDocument/2006/relationships/image" Target="../media/image306.png"/><Relationship Id="rId142" Type="http://schemas.openxmlformats.org/officeDocument/2006/relationships/customXml" Target="../ink/ink2419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371.xml"/><Relationship Id="rId67" Type="http://schemas.openxmlformats.org/officeDocument/2006/relationships/image" Target="../media/image275.png"/><Relationship Id="rId116" Type="http://schemas.openxmlformats.org/officeDocument/2006/relationships/customXml" Target="../ink/ink2406.xml"/><Relationship Id="rId137" Type="http://schemas.openxmlformats.org/officeDocument/2006/relationships/image" Target="../media/image318.png"/><Relationship Id="rId20" Type="http://schemas.openxmlformats.org/officeDocument/2006/relationships/customXml" Target="../ink/ink2358.xml"/><Relationship Id="rId41" Type="http://schemas.openxmlformats.org/officeDocument/2006/relationships/image" Target="../media/image262.png"/><Relationship Id="rId62" Type="http://schemas.openxmlformats.org/officeDocument/2006/relationships/customXml" Target="../ink/ink2379.xml"/><Relationship Id="rId83" Type="http://schemas.openxmlformats.org/officeDocument/2006/relationships/image" Target="../media/image283.png"/><Relationship Id="rId88" Type="http://schemas.openxmlformats.org/officeDocument/2006/relationships/customXml" Target="../ink/ink2392.xml"/><Relationship Id="rId111" Type="http://schemas.openxmlformats.org/officeDocument/2006/relationships/image" Target="../media/image301.png"/><Relationship Id="rId132" Type="http://schemas.openxmlformats.org/officeDocument/2006/relationships/customXml" Target="../ink/ink2414.xml"/><Relationship Id="rId15" Type="http://schemas.openxmlformats.org/officeDocument/2006/relationships/image" Target="../media/image249.png"/><Relationship Id="rId36" Type="http://schemas.openxmlformats.org/officeDocument/2006/relationships/customXml" Target="../ink/ink2366.xml"/><Relationship Id="rId57" Type="http://schemas.openxmlformats.org/officeDocument/2006/relationships/image" Target="../media/image270.png"/><Relationship Id="rId106" Type="http://schemas.openxmlformats.org/officeDocument/2006/relationships/customXml" Target="../ink/ink2401.xml"/><Relationship Id="rId127" Type="http://schemas.openxmlformats.org/officeDocument/2006/relationships/image" Target="../media/image310.png"/><Relationship Id="rId10" Type="http://schemas.openxmlformats.org/officeDocument/2006/relationships/customXml" Target="../ink/ink2353.xml"/><Relationship Id="rId31" Type="http://schemas.openxmlformats.org/officeDocument/2006/relationships/image" Target="../media/image257.png"/><Relationship Id="rId52" Type="http://schemas.openxmlformats.org/officeDocument/2006/relationships/customXml" Target="../ink/ink2374.xml"/><Relationship Id="rId73" Type="http://schemas.openxmlformats.org/officeDocument/2006/relationships/image" Target="../media/image278.png"/><Relationship Id="rId78" Type="http://schemas.openxmlformats.org/officeDocument/2006/relationships/customXml" Target="../ink/ink2387.xml"/><Relationship Id="rId94" Type="http://schemas.openxmlformats.org/officeDocument/2006/relationships/customXml" Target="../ink/ink2395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409.xml"/><Relationship Id="rId143" Type="http://schemas.openxmlformats.org/officeDocument/2006/relationships/image" Target="../media/image321.png"/><Relationship Id="rId148" Type="http://schemas.openxmlformats.org/officeDocument/2006/relationships/customXml" Target="../ink/ink2422.xml"/><Relationship Id="rId4" Type="http://schemas.openxmlformats.org/officeDocument/2006/relationships/customXml" Target="../ink/ink2351.xml"/><Relationship Id="rId9" Type="http://schemas.openxmlformats.org/officeDocument/2006/relationships/image" Target="NULL"/><Relationship Id="rId26" Type="http://schemas.openxmlformats.org/officeDocument/2006/relationships/customXml" Target="../ink/ink2361.xml"/><Relationship Id="rId47" Type="http://schemas.openxmlformats.org/officeDocument/2006/relationships/image" Target="../media/image265.png"/><Relationship Id="rId68" Type="http://schemas.openxmlformats.org/officeDocument/2006/relationships/customXml" Target="../ink/ink2382.xml"/><Relationship Id="rId89" Type="http://schemas.openxmlformats.org/officeDocument/2006/relationships/image" Target="../media/image288.png"/><Relationship Id="rId112" Type="http://schemas.openxmlformats.org/officeDocument/2006/relationships/customXml" Target="../ink/ink2404.xml"/><Relationship Id="rId133" Type="http://schemas.openxmlformats.org/officeDocument/2006/relationships/image" Target="../media/image316.png"/><Relationship Id="rId16" Type="http://schemas.openxmlformats.org/officeDocument/2006/relationships/customXml" Target="../ink/ink2356.xml"/><Relationship Id="rId37" Type="http://schemas.openxmlformats.org/officeDocument/2006/relationships/image" Target="../media/image260.png"/><Relationship Id="rId58" Type="http://schemas.openxmlformats.org/officeDocument/2006/relationships/customXml" Target="../ink/ink2377.xml"/><Relationship Id="rId79" Type="http://schemas.openxmlformats.org/officeDocument/2006/relationships/image" Target="../media/image281.png"/><Relationship Id="rId102" Type="http://schemas.openxmlformats.org/officeDocument/2006/relationships/customXml" Target="../ink/ink2399.xml"/><Relationship Id="rId123" Type="http://schemas.openxmlformats.org/officeDocument/2006/relationships/image" Target="../media/image307.png"/><Relationship Id="rId144" Type="http://schemas.openxmlformats.org/officeDocument/2006/relationships/customXml" Target="../ink/ink2420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442.xml"/><Relationship Id="rId63" Type="http://schemas.openxmlformats.org/officeDocument/2006/relationships/image" Target="../media/image273.png"/><Relationship Id="rId84" Type="http://schemas.openxmlformats.org/officeDocument/2006/relationships/customXml" Target="../ink/ink2463.xml"/><Relationship Id="rId138" Type="http://schemas.openxmlformats.org/officeDocument/2006/relationships/customXml" Target="../ink/ink2490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437.xml"/><Relationship Id="rId53" Type="http://schemas.openxmlformats.org/officeDocument/2006/relationships/image" Target="../media/image268.png"/><Relationship Id="rId74" Type="http://schemas.openxmlformats.org/officeDocument/2006/relationships/customXml" Target="../ink/ink2458.xml"/><Relationship Id="rId128" Type="http://schemas.openxmlformats.org/officeDocument/2006/relationships/customXml" Target="../ink/ink2485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22" Type="http://schemas.openxmlformats.org/officeDocument/2006/relationships/customXml" Target="../ink/ink2432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445.xml"/><Relationship Id="rId64" Type="http://schemas.openxmlformats.org/officeDocument/2006/relationships/customXml" Target="../ink/ink2453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480.xml"/><Relationship Id="rId134" Type="http://schemas.openxmlformats.org/officeDocument/2006/relationships/customXml" Target="../ink/ink2488.xml"/><Relationship Id="rId139" Type="http://schemas.openxmlformats.org/officeDocument/2006/relationships/image" Target="../media/image319.png"/><Relationship Id="rId80" Type="http://schemas.openxmlformats.org/officeDocument/2006/relationships/customXml" Target="../ink/ink2461.xml"/><Relationship Id="rId85" Type="http://schemas.openxmlformats.org/officeDocument/2006/relationships/image" Target="../media/image284.png"/><Relationship Id="rId150" Type="http://schemas.openxmlformats.org/officeDocument/2006/relationships/customXml" Target="../ink/ink2496.xml"/><Relationship Id="rId12" Type="http://schemas.openxmlformats.org/officeDocument/2006/relationships/customXml" Target="../ink/ink2427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440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475.xml"/><Relationship Id="rId124" Type="http://schemas.openxmlformats.org/officeDocument/2006/relationships/customXml" Target="../ink/ink2483.xml"/><Relationship Id="rId129" Type="http://schemas.openxmlformats.org/officeDocument/2006/relationships/image" Target="../media/image314.png"/><Relationship Id="rId54" Type="http://schemas.openxmlformats.org/officeDocument/2006/relationships/customXml" Target="../ink/ink2448.xml"/><Relationship Id="rId70" Type="http://schemas.openxmlformats.org/officeDocument/2006/relationships/customXml" Target="../ink/ink2456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469.xml"/><Relationship Id="rId140" Type="http://schemas.openxmlformats.org/officeDocument/2006/relationships/customXml" Target="../ink/ink2491.xml"/><Relationship Id="rId145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5.xml"/><Relationship Id="rId23" Type="http://schemas.openxmlformats.org/officeDocument/2006/relationships/image" Target="../media/image253.png"/><Relationship Id="rId28" Type="http://schemas.openxmlformats.org/officeDocument/2006/relationships/customXml" Target="../ink/ink2435.xml"/><Relationship Id="rId49" Type="http://schemas.openxmlformats.org/officeDocument/2006/relationships/image" Target="../media/image266.png"/><Relationship Id="rId114" Type="http://schemas.openxmlformats.org/officeDocument/2006/relationships/customXml" Target="../ink/ink2478.xml"/><Relationship Id="rId119" Type="http://schemas.openxmlformats.org/officeDocument/2006/relationships/image" Target="../media/image305.png"/><Relationship Id="rId44" Type="http://schemas.openxmlformats.org/officeDocument/2006/relationships/customXml" Target="../ink/ink2443.xml"/><Relationship Id="rId60" Type="http://schemas.openxmlformats.org/officeDocument/2006/relationships/customXml" Target="../ink/ink2451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464.xml"/><Relationship Id="rId130" Type="http://schemas.openxmlformats.org/officeDocument/2006/relationships/customXml" Target="../ink/ink2486.xml"/><Relationship Id="rId135" Type="http://schemas.openxmlformats.org/officeDocument/2006/relationships/image" Target="../media/image317.png"/><Relationship Id="rId151" Type="http://schemas.openxmlformats.org/officeDocument/2006/relationships/image" Target="../media/image325.png"/><Relationship Id="rId13" Type="http://schemas.openxmlformats.org/officeDocument/2006/relationships/image" Target="../media/image248.png"/><Relationship Id="rId18" Type="http://schemas.openxmlformats.org/officeDocument/2006/relationships/customXml" Target="../ink/ink2430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438.xml"/><Relationship Id="rId50" Type="http://schemas.openxmlformats.org/officeDocument/2006/relationships/customXml" Target="../ink/ink2446.xml"/><Relationship Id="rId55" Type="http://schemas.openxmlformats.org/officeDocument/2006/relationships/image" Target="../media/image269.png"/><Relationship Id="rId76" Type="http://schemas.openxmlformats.org/officeDocument/2006/relationships/customXml" Target="../ink/ink2459.xml"/><Relationship Id="rId97" Type="http://schemas.openxmlformats.org/officeDocument/2006/relationships/image" Target="../media/image292.png"/><Relationship Id="rId104" Type="http://schemas.openxmlformats.org/officeDocument/2006/relationships/customXml" Target="../ink/ink2473.xml"/><Relationship Id="rId120" Type="http://schemas.openxmlformats.org/officeDocument/2006/relationships/customXml" Target="../ink/ink2481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494.xml"/><Relationship Id="rId71" Type="http://schemas.openxmlformats.org/officeDocument/2006/relationships/image" Target="../media/image277.png"/><Relationship Id="rId92" Type="http://schemas.openxmlformats.org/officeDocument/2006/relationships/customXml" Target="../ink/ink2467.xml"/><Relationship Id="rId2" Type="http://schemas.openxmlformats.org/officeDocument/2006/relationships/customXml" Target="../ink/ink2423.xml"/><Relationship Id="rId29" Type="http://schemas.openxmlformats.org/officeDocument/2006/relationships/image" Target="../media/image256.png"/><Relationship Id="rId24" Type="http://schemas.openxmlformats.org/officeDocument/2006/relationships/customXml" Target="../ink/ink2433.xml"/><Relationship Id="rId40" Type="http://schemas.openxmlformats.org/officeDocument/2006/relationships/customXml" Target="../ink/ink2441.xml"/><Relationship Id="rId45" Type="http://schemas.openxmlformats.org/officeDocument/2006/relationships/image" Target="../media/image264.png"/><Relationship Id="rId66" Type="http://schemas.openxmlformats.org/officeDocument/2006/relationships/customXml" Target="../ink/ink2454.xml"/><Relationship Id="rId87" Type="http://schemas.openxmlformats.org/officeDocument/2006/relationships/image" Target="../media/image285.png"/><Relationship Id="rId110" Type="http://schemas.openxmlformats.org/officeDocument/2006/relationships/customXml" Target="../ink/ink2476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489.xml"/><Relationship Id="rId61" Type="http://schemas.openxmlformats.org/officeDocument/2006/relationships/image" Target="../media/image272.png"/><Relationship Id="rId82" Type="http://schemas.openxmlformats.org/officeDocument/2006/relationships/customXml" Target="../ink/ink2462.xml"/><Relationship Id="rId19" Type="http://schemas.openxmlformats.org/officeDocument/2006/relationships/image" Target="../media/image251.png"/><Relationship Id="rId14" Type="http://schemas.openxmlformats.org/officeDocument/2006/relationships/customXml" Target="../ink/ink2428.xml"/><Relationship Id="rId30" Type="http://schemas.openxmlformats.org/officeDocument/2006/relationships/customXml" Target="../ink/ink2436.xml"/><Relationship Id="rId35" Type="http://schemas.openxmlformats.org/officeDocument/2006/relationships/image" Target="../media/image259.png"/><Relationship Id="rId56" Type="http://schemas.openxmlformats.org/officeDocument/2006/relationships/customXml" Target="../ink/ink2449.xml"/><Relationship Id="rId77" Type="http://schemas.openxmlformats.org/officeDocument/2006/relationships/image" Target="../media/image280.png"/><Relationship Id="rId100" Type="http://schemas.openxmlformats.org/officeDocument/2006/relationships/customXml" Target="../ink/ink2471.xml"/><Relationship Id="rId105" Type="http://schemas.openxmlformats.org/officeDocument/2006/relationships/image" Target="../media/image296.png"/><Relationship Id="rId126" Type="http://schemas.openxmlformats.org/officeDocument/2006/relationships/customXml" Target="../ink/ink2484.xml"/><Relationship Id="rId147" Type="http://schemas.openxmlformats.org/officeDocument/2006/relationships/image" Target="../media/image323.png"/><Relationship Id="rId51" Type="http://schemas.openxmlformats.org/officeDocument/2006/relationships/image" Target="../media/image267.png"/><Relationship Id="rId72" Type="http://schemas.openxmlformats.org/officeDocument/2006/relationships/customXml" Target="../ink/ink2457.xml"/><Relationship Id="rId93" Type="http://schemas.openxmlformats.org/officeDocument/2006/relationships/image" Target="../media/image290.png"/><Relationship Id="rId98" Type="http://schemas.openxmlformats.org/officeDocument/2006/relationships/customXml" Target="../ink/ink2470.xml"/><Relationship Id="rId121" Type="http://schemas.openxmlformats.org/officeDocument/2006/relationships/image" Target="../media/image306.png"/><Relationship Id="rId142" Type="http://schemas.openxmlformats.org/officeDocument/2006/relationships/customXml" Target="../ink/ink2492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444.xml"/><Relationship Id="rId67" Type="http://schemas.openxmlformats.org/officeDocument/2006/relationships/image" Target="../media/image275.png"/><Relationship Id="rId116" Type="http://schemas.openxmlformats.org/officeDocument/2006/relationships/customXml" Target="../ink/ink2479.xml"/><Relationship Id="rId137" Type="http://schemas.openxmlformats.org/officeDocument/2006/relationships/image" Target="../media/image318.png"/><Relationship Id="rId20" Type="http://schemas.openxmlformats.org/officeDocument/2006/relationships/customXml" Target="../ink/ink2431.xml"/><Relationship Id="rId41" Type="http://schemas.openxmlformats.org/officeDocument/2006/relationships/image" Target="../media/image262.png"/><Relationship Id="rId62" Type="http://schemas.openxmlformats.org/officeDocument/2006/relationships/customXml" Target="../ink/ink2452.xml"/><Relationship Id="rId83" Type="http://schemas.openxmlformats.org/officeDocument/2006/relationships/image" Target="../media/image283.png"/><Relationship Id="rId88" Type="http://schemas.openxmlformats.org/officeDocument/2006/relationships/customXml" Target="../ink/ink2465.xml"/><Relationship Id="rId111" Type="http://schemas.openxmlformats.org/officeDocument/2006/relationships/image" Target="../media/image301.png"/><Relationship Id="rId132" Type="http://schemas.openxmlformats.org/officeDocument/2006/relationships/customXml" Target="../ink/ink2487.xml"/><Relationship Id="rId15" Type="http://schemas.openxmlformats.org/officeDocument/2006/relationships/image" Target="../media/image249.png"/><Relationship Id="rId36" Type="http://schemas.openxmlformats.org/officeDocument/2006/relationships/customXml" Target="../ink/ink2439.xml"/><Relationship Id="rId57" Type="http://schemas.openxmlformats.org/officeDocument/2006/relationships/image" Target="../media/image270.png"/><Relationship Id="rId106" Type="http://schemas.openxmlformats.org/officeDocument/2006/relationships/customXml" Target="../ink/ink2474.xml"/><Relationship Id="rId127" Type="http://schemas.openxmlformats.org/officeDocument/2006/relationships/image" Target="../media/image310.png"/><Relationship Id="rId10" Type="http://schemas.openxmlformats.org/officeDocument/2006/relationships/customXml" Target="../ink/ink2426.xml"/><Relationship Id="rId31" Type="http://schemas.openxmlformats.org/officeDocument/2006/relationships/image" Target="../media/image257.png"/><Relationship Id="rId52" Type="http://schemas.openxmlformats.org/officeDocument/2006/relationships/customXml" Target="../ink/ink2447.xml"/><Relationship Id="rId73" Type="http://schemas.openxmlformats.org/officeDocument/2006/relationships/image" Target="../media/image278.png"/><Relationship Id="rId78" Type="http://schemas.openxmlformats.org/officeDocument/2006/relationships/customXml" Target="../ink/ink2460.xml"/><Relationship Id="rId94" Type="http://schemas.openxmlformats.org/officeDocument/2006/relationships/customXml" Target="../ink/ink2468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482.xml"/><Relationship Id="rId143" Type="http://schemas.openxmlformats.org/officeDocument/2006/relationships/image" Target="../media/image321.png"/><Relationship Id="rId148" Type="http://schemas.openxmlformats.org/officeDocument/2006/relationships/customXml" Target="../ink/ink2495.xml"/><Relationship Id="rId4" Type="http://schemas.openxmlformats.org/officeDocument/2006/relationships/customXml" Target="../ink/ink2424.xml"/><Relationship Id="rId9" Type="http://schemas.openxmlformats.org/officeDocument/2006/relationships/image" Target="NULL"/><Relationship Id="rId26" Type="http://schemas.openxmlformats.org/officeDocument/2006/relationships/customXml" Target="../ink/ink2434.xml"/><Relationship Id="rId47" Type="http://schemas.openxmlformats.org/officeDocument/2006/relationships/image" Target="../media/image265.png"/><Relationship Id="rId68" Type="http://schemas.openxmlformats.org/officeDocument/2006/relationships/customXml" Target="../ink/ink2455.xml"/><Relationship Id="rId89" Type="http://schemas.openxmlformats.org/officeDocument/2006/relationships/image" Target="../media/image288.png"/><Relationship Id="rId112" Type="http://schemas.openxmlformats.org/officeDocument/2006/relationships/customXml" Target="../ink/ink2477.xml"/><Relationship Id="rId133" Type="http://schemas.openxmlformats.org/officeDocument/2006/relationships/image" Target="../media/image316.png"/><Relationship Id="rId16" Type="http://schemas.openxmlformats.org/officeDocument/2006/relationships/customXml" Target="../ink/ink2429.xml"/><Relationship Id="rId37" Type="http://schemas.openxmlformats.org/officeDocument/2006/relationships/image" Target="../media/image260.png"/><Relationship Id="rId58" Type="http://schemas.openxmlformats.org/officeDocument/2006/relationships/customXml" Target="../ink/ink2450.xml"/><Relationship Id="rId79" Type="http://schemas.openxmlformats.org/officeDocument/2006/relationships/image" Target="../media/image281.png"/><Relationship Id="rId102" Type="http://schemas.openxmlformats.org/officeDocument/2006/relationships/customXml" Target="../ink/ink2472.xml"/><Relationship Id="rId123" Type="http://schemas.openxmlformats.org/officeDocument/2006/relationships/image" Target="../media/image307.png"/><Relationship Id="rId144" Type="http://schemas.openxmlformats.org/officeDocument/2006/relationships/customXml" Target="../ink/ink2493.xml"/><Relationship Id="rId90" Type="http://schemas.openxmlformats.org/officeDocument/2006/relationships/customXml" Target="../ink/ink2466.xm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516.xml"/><Relationship Id="rId63" Type="http://schemas.openxmlformats.org/officeDocument/2006/relationships/image" Target="../media/image273.png"/><Relationship Id="rId84" Type="http://schemas.openxmlformats.org/officeDocument/2006/relationships/customXml" Target="../ink/ink2537.xml"/><Relationship Id="rId138" Type="http://schemas.openxmlformats.org/officeDocument/2006/relationships/customXml" Target="../ink/ink2564.xml"/><Relationship Id="rId159" Type="http://schemas.openxmlformats.org/officeDocument/2006/relationships/image" Target="../media/image329.png"/><Relationship Id="rId170" Type="http://schemas.openxmlformats.org/officeDocument/2006/relationships/customXml" Target="../ink/ink2580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511.xml"/><Relationship Id="rId53" Type="http://schemas.openxmlformats.org/officeDocument/2006/relationships/image" Target="../media/image268.png"/><Relationship Id="rId74" Type="http://schemas.openxmlformats.org/officeDocument/2006/relationships/customXml" Target="../ink/ink2532.xml"/><Relationship Id="rId128" Type="http://schemas.openxmlformats.org/officeDocument/2006/relationships/customXml" Target="../ink/ink2559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575.xml"/><Relationship Id="rId22" Type="http://schemas.openxmlformats.org/officeDocument/2006/relationships/customXml" Target="../ink/ink2506.xml"/><Relationship Id="rId43" Type="http://schemas.openxmlformats.org/officeDocument/2006/relationships/image" Target="../media/image263.png"/><Relationship Id="rId64" Type="http://schemas.openxmlformats.org/officeDocument/2006/relationships/customXml" Target="../ink/ink2527.xml"/><Relationship Id="rId118" Type="http://schemas.openxmlformats.org/officeDocument/2006/relationships/customXml" Target="../ink/ink2554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570.xml"/><Relationship Id="rId171" Type="http://schemas.openxmlformats.org/officeDocument/2006/relationships/image" Target="../media/image334.png"/><Relationship Id="rId12" Type="http://schemas.openxmlformats.org/officeDocument/2006/relationships/customXml" Target="../ink/ink2501.xml"/><Relationship Id="rId33" Type="http://schemas.openxmlformats.org/officeDocument/2006/relationships/image" Target="../media/image258.png"/><Relationship Id="rId108" Type="http://schemas.openxmlformats.org/officeDocument/2006/relationships/customXml" Target="../ink/ink2549.xml"/><Relationship Id="rId129" Type="http://schemas.openxmlformats.org/officeDocument/2006/relationships/image" Target="../media/image314.png"/><Relationship Id="rId54" Type="http://schemas.openxmlformats.org/officeDocument/2006/relationships/customXml" Target="../ink/ink2522.xml"/><Relationship Id="rId75" Type="http://schemas.openxmlformats.org/officeDocument/2006/relationships/image" Target="../media/image279.png"/><Relationship Id="rId96" Type="http://schemas.openxmlformats.org/officeDocument/2006/relationships/customXml" Target="../ink/ink2543.xml"/><Relationship Id="rId140" Type="http://schemas.openxmlformats.org/officeDocument/2006/relationships/customXml" Target="../ink/ink2565.xml"/><Relationship Id="rId161" Type="http://schemas.openxmlformats.org/officeDocument/2006/relationships/image" Target="../media/image330.png"/><Relationship Id="rId6" Type="http://schemas.openxmlformats.org/officeDocument/2006/relationships/customXml" Target="../ink/ink2499.xml"/><Relationship Id="rId23" Type="http://schemas.openxmlformats.org/officeDocument/2006/relationships/image" Target="../media/image253.png"/><Relationship Id="rId28" Type="http://schemas.openxmlformats.org/officeDocument/2006/relationships/customXml" Target="../ink/ink2509.xml"/><Relationship Id="rId49" Type="http://schemas.openxmlformats.org/officeDocument/2006/relationships/image" Target="../media/image266.png"/><Relationship Id="rId114" Type="http://schemas.openxmlformats.org/officeDocument/2006/relationships/customXml" Target="../ink/ink2552.xml"/><Relationship Id="rId119" Type="http://schemas.openxmlformats.org/officeDocument/2006/relationships/image" Target="../media/image305.png"/><Relationship Id="rId44" Type="http://schemas.openxmlformats.org/officeDocument/2006/relationships/customXml" Target="../ink/ink2517.xml"/><Relationship Id="rId60" Type="http://schemas.openxmlformats.org/officeDocument/2006/relationships/customXml" Target="../ink/ink2525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538.xml"/><Relationship Id="rId130" Type="http://schemas.openxmlformats.org/officeDocument/2006/relationships/customXml" Target="../ink/ink2560.xml"/><Relationship Id="rId135" Type="http://schemas.openxmlformats.org/officeDocument/2006/relationships/image" Target="../media/image317.png"/><Relationship Id="rId151" Type="http://schemas.openxmlformats.org/officeDocument/2006/relationships/image" Target="../media/image325.png"/><Relationship Id="rId156" Type="http://schemas.openxmlformats.org/officeDocument/2006/relationships/customXml" Target="../ink/ink2573.xml"/><Relationship Id="rId177" Type="http://schemas.openxmlformats.org/officeDocument/2006/relationships/image" Target="../media/image337.png"/><Relationship Id="rId172" Type="http://schemas.openxmlformats.org/officeDocument/2006/relationships/customXml" Target="../ink/ink2581.xml"/><Relationship Id="rId13" Type="http://schemas.openxmlformats.org/officeDocument/2006/relationships/image" Target="../media/image248.png"/><Relationship Id="rId18" Type="http://schemas.openxmlformats.org/officeDocument/2006/relationships/customXml" Target="../ink/ink2504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512.xml"/><Relationship Id="rId50" Type="http://schemas.openxmlformats.org/officeDocument/2006/relationships/customXml" Target="../ink/ink2520.xml"/><Relationship Id="rId55" Type="http://schemas.openxmlformats.org/officeDocument/2006/relationships/image" Target="../media/image269.png"/><Relationship Id="rId76" Type="http://schemas.openxmlformats.org/officeDocument/2006/relationships/customXml" Target="../ink/ink2533.xml"/><Relationship Id="rId97" Type="http://schemas.openxmlformats.org/officeDocument/2006/relationships/image" Target="../media/image292.png"/><Relationship Id="rId104" Type="http://schemas.openxmlformats.org/officeDocument/2006/relationships/customXml" Target="../ink/ink2547.xml"/><Relationship Id="rId120" Type="http://schemas.openxmlformats.org/officeDocument/2006/relationships/customXml" Target="../ink/ink2555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568.xml"/><Relationship Id="rId167" Type="http://schemas.openxmlformats.org/officeDocument/2006/relationships/image" Target="../media/image332.png"/><Relationship Id="rId71" Type="http://schemas.openxmlformats.org/officeDocument/2006/relationships/image" Target="../media/image277.png"/><Relationship Id="rId92" Type="http://schemas.openxmlformats.org/officeDocument/2006/relationships/customXml" Target="../ink/ink2541.xml"/><Relationship Id="rId162" Type="http://schemas.openxmlformats.org/officeDocument/2006/relationships/customXml" Target="../ink/ink2576.xml"/><Relationship Id="rId2" Type="http://schemas.openxmlformats.org/officeDocument/2006/relationships/customXml" Target="../ink/ink2497.xml"/><Relationship Id="rId29" Type="http://schemas.openxmlformats.org/officeDocument/2006/relationships/image" Target="../media/image256.png"/><Relationship Id="rId24" Type="http://schemas.openxmlformats.org/officeDocument/2006/relationships/customXml" Target="../ink/ink2507.xml"/><Relationship Id="rId40" Type="http://schemas.openxmlformats.org/officeDocument/2006/relationships/customXml" Target="../ink/ink2515.xml"/><Relationship Id="rId45" Type="http://schemas.openxmlformats.org/officeDocument/2006/relationships/image" Target="../media/image264.png"/><Relationship Id="rId66" Type="http://schemas.openxmlformats.org/officeDocument/2006/relationships/customXml" Target="../ink/ink2528.xml"/><Relationship Id="rId87" Type="http://schemas.openxmlformats.org/officeDocument/2006/relationships/image" Target="../media/image285.png"/><Relationship Id="rId110" Type="http://schemas.openxmlformats.org/officeDocument/2006/relationships/customXml" Target="../ink/ink2550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563.xml"/><Relationship Id="rId157" Type="http://schemas.openxmlformats.org/officeDocument/2006/relationships/image" Target="../media/image328.png"/><Relationship Id="rId178" Type="http://schemas.openxmlformats.org/officeDocument/2006/relationships/customXml" Target="../ink/ink2584.xml"/><Relationship Id="rId61" Type="http://schemas.openxmlformats.org/officeDocument/2006/relationships/image" Target="../media/image272.png"/><Relationship Id="rId82" Type="http://schemas.openxmlformats.org/officeDocument/2006/relationships/customXml" Target="../ink/ink2536.xml"/><Relationship Id="rId152" Type="http://schemas.openxmlformats.org/officeDocument/2006/relationships/customXml" Target="../ink/ink2571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502.xml"/><Relationship Id="rId30" Type="http://schemas.openxmlformats.org/officeDocument/2006/relationships/customXml" Target="../ink/ink2510.xml"/><Relationship Id="rId35" Type="http://schemas.openxmlformats.org/officeDocument/2006/relationships/image" Target="../media/image259.png"/><Relationship Id="rId56" Type="http://schemas.openxmlformats.org/officeDocument/2006/relationships/customXml" Target="../ink/ink2523.xml"/><Relationship Id="rId77" Type="http://schemas.openxmlformats.org/officeDocument/2006/relationships/image" Target="../media/image280.png"/><Relationship Id="rId100" Type="http://schemas.openxmlformats.org/officeDocument/2006/relationships/customXml" Target="../ink/ink2545.xml"/><Relationship Id="rId105" Type="http://schemas.openxmlformats.org/officeDocument/2006/relationships/image" Target="../media/image296.png"/><Relationship Id="rId126" Type="http://schemas.openxmlformats.org/officeDocument/2006/relationships/customXml" Target="../ink/ink2558.xml"/><Relationship Id="rId147" Type="http://schemas.openxmlformats.org/officeDocument/2006/relationships/image" Target="../media/image323.png"/><Relationship Id="rId168" Type="http://schemas.openxmlformats.org/officeDocument/2006/relationships/customXml" Target="../ink/ink2579.xml"/><Relationship Id="rId51" Type="http://schemas.openxmlformats.org/officeDocument/2006/relationships/image" Target="../media/image267.png"/><Relationship Id="rId72" Type="http://schemas.openxmlformats.org/officeDocument/2006/relationships/customXml" Target="../ink/ink2531.xml"/><Relationship Id="rId93" Type="http://schemas.openxmlformats.org/officeDocument/2006/relationships/image" Target="../media/image290.png"/><Relationship Id="rId98" Type="http://schemas.openxmlformats.org/officeDocument/2006/relationships/customXml" Target="../ink/ink2544.xml"/><Relationship Id="rId121" Type="http://schemas.openxmlformats.org/officeDocument/2006/relationships/image" Target="../media/image306.png"/><Relationship Id="rId142" Type="http://schemas.openxmlformats.org/officeDocument/2006/relationships/customXml" Target="../ink/ink2566.xml"/><Relationship Id="rId163" Type="http://schemas.openxmlformats.org/officeDocument/2006/relationships/image" Target="../media/image331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518.xml"/><Relationship Id="rId67" Type="http://schemas.openxmlformats.org/officeDocument/2006/relationships/image" Target="../media/image275.png"/><Relationship Id="rId116" Type="http://schemas.openxmlformats.org/officeDocument/2006/relationships/customXml" Target="../ink/ink2553.xml"/><Relationship Id="rId137" Type="http://schemas.openxmlformats.org/officeDocument/2006/relationships/image" Target="../media/image318.png"/><Relationship Id="rId158" Type="http://schemas.openxmlformats.org/officeDocument/2006/relationships/customXml" Target="../ink/ink2574.xml"/><Relationship Id="rId20" Type="http://schemas.openxmlformats.org/officeDocument/2006/relationships/customXml" Target="../ink/ink2505.xml"/><Relationship Id="rId41" Type="http://schemas.openxmlformats.org/officeDocument/2006/relationships/image" Target="../media/image262.png"/><Relationship Id="rId62" Type="http://schemas.openxmlformats.org/officeDocument/2006/relationships/customXml" Target="../ink/ink2526.xml"/><Relationship Id="rId83" Type="http://schemas.openxmlformats.org/officeDocument/2006/relationships/image" Target="../media/image283.png"/><Relationship Id="rId88" Type="http://schemas.openxmlformats.org/officeDocument/2006/relationships/customXml" Target="../ink/ink2539.xml"/><Relationship Id="rId111" Type="http://schemas.openxmlformats.org/officeDocument/2006/relationships/image" Target="../media/image301.png"/><Relationship Id="rId132" Type="http://schemas.openxmlformats.org/officeDocument/2006/relationships/customXml" Target="../ink/ink2561.xml"/><Relationship Id="rId153" Type="http://schemas.openxmlformats.org/officeDocument/2006/relationships/image" Target="../media/image326.png"/><Relationship Id="rId174" Type="http://schemas.openxmlformats.org/officeDocument/2006/relationships/customXml" Target="../ink/ink2582.xml"/><Relationship Id="rId179" Type="http://schemas.openxmlformats.org/officeDocument/2006/relationships/image" Target="../media/image338.png"/><Relationship Id="rId15" Type="http://schemas.openxmlformats.org/officeDocument/2006/relationships/image" Target="../media/image249.png"/><Relationship Id="rId36" Type="http://schemas.openxmlformats.org/officeDocument/2006/relationships/customXml" Target="../ink/ink2513.xml"/><Relationship Id="rId57" Type="http://schemas.openxmlformats.org/officeDocument/2006/relationships/image" Target="../media/image270.png"/><Relationship Id="rId106" Type="http://schemas.openxmlformats.org/officeDocument/2006/relationships/customXml" Target="../ink/ink2548.xml"/><Relationship Id="rId127" Type="http://schemas.openxmlformats.org/officeDocument/2006/relationships/image" Target="../media/image310.png"/><Relationship Id="rId10" Type="http://schemas.openxmlformats.org/officeDocument/2006/relationships/customXml" Target="../ink/ink2500.xml"/><Relationship Id="rId31" Type="http://schemas.openxmlformats.org/officeDocument/2006/relationships/image" Target="../media/image257.png"/><Relationship Id="rId52" Type="http://schemas.openxmlformats.org/officeDocument/2006/relationships/customXml" Target="../ink/ink2521.xml"/><Relationship Id="rId73" Type="http://schemas.openxmlformats.org/officeDocument/2006/relationships/image" Target="../media/image278.png"/><Relationship Id="rId78" Type="http://schemas.openxmlformats.org/officeDocument/2006/relationships/customXml" Target="../ink/ink2534.xml"/><Relationship Id="rId94" Type="http://schemas.openxmlformats.org/officeDocument/2006/relationships/customXml" Target="../ink/ink2542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556.xml"/><Relationship Id="rId143" Type="http://schemas.openxmlformats.org/officeDocument/2006/relationships/image" Target="../media/image321.png"/><Relationship Id="rId148" Type="http://schemas.openxmlformats.org/officeDocument/2006/relationships/customXml" Target="../ink/ink2569.xml"/><Relationship Id="rId164" Type="http://schemas.openxmlformats.org/officeDocument/2006/relationships/customXml" Target="../ink/ink2577.xml"/><Relationship Id="rId169" Type="http://schemas.openxmlformats.org/officeDocument/2006/relationships/image" Target="../media/image333.png"/><Relationship Id="rId4" Type="http://schemas.openxmlformats.org/officeDocument/2006/relationships/customXml" Target="../ink/ink2498.xml"/><Relationship Id="rId9" Type="http://schemas.openxmlformats.org/officeDocument/2006/relationships/image" Target="NULL"/><Relationship Id="rId26" Type="http://schemas.openxmlformats.org/officeDocument/2006/relationships/customXml" Target="../ink/ink2508.xml"/><Relationship Id="rId47" Type="http://schemas.openxmlformats.org/officeDocument/2006/relationships/image" Target="../media/image265.png"/><Relationship Id="rId68" Type="http://schemas.openxmlformats.org/officeDocument/2006/relationships/customXml" Target="../ink/ink2529.xml"/><Relationship Id="rId89" Type="http://schemas.openxmlformats.org/officeDocument/2006/relationships/image" Target="../media/image288.png"/><Relationship Id="rId112" Type="http://schemas.openxmlformats.org/officeDocument/2006/relationships/customXml" Target="../ink/ink2551.xml"/><Relationship Id="rId133" Type="http://schemas.openxmlformats.org/officeDocument/2006/relationships/image" Target="../media/image316.png"/><Relationship Id="rId154" Type="http://schemas.openxmlformats.org/officeDocument/2006/relationships/customXml" Target="../ink/ink2572.xml"/><Relationship Id="rId175" Type="http://schemas.openxmlformats.org/officeDocument/2006/relationships/image" Target="../media/image336.png"/><Relationship Id="rId16" Type="http://schemas.openxmlformats.org/officeDocument/2006/relationships/customXml" Target="../ink/ink2503.xml"/><Relationship Id="rId37" Type="http://schemas.openxmlformats.org/officeDocument/2006/relationships/image" Target="../media/image260.png"/><Relationship Id="rId58" Type="http://schemas.openxmlformats.org/officeDocument/2006/relationships/customXml" Target="../ink/ink2524.xml"/><Relationship Id="rId79" Type="http://schemas.openxmlformats.org/officeDocument/2006/relationships/image" Target="../media/image281.png"/><Relationship Id="rId102" Type="http://schemas.openxmlformats.org/officeDocument/2006/relationships/customXml" Target="../ink/ink2546.xml"/><Relationship Id="rId123" Type="http://schemas.openxmlformats.org/officeDocument/2006/relationships/image" Target="../media/image307.png"/><Relationship Id="rId144" Type="http://schemas.openxmlformats.org/officeDocument/2006/relationships/customXml" Target="../ink/ink2567.xml"/><Relationship Id="rId90" Type="http://schemas.openxmlformats.org/officeDocument/2006/relationships/customXml" Target="../ink/ink2540.xml"/><Relationship Id="rId165" Type="http://schemas.openxmlformats.org/officeDocument/2006/relationships/image" Target="../media/image144.png"/><Relationship Id="rId27" Type="http://schemas.openxmlformats.org/officeDocument/2006/relationships/image" Target="../media/image255.png"/><Relationship Id="rId48" Type="http://schemas.openxmlformats.org/officeDocument/2006/relationships/customXml" Target="../ink/ink2519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562.xml"/><Relationship Id="rId80" Type="http://schemas.openxmlformats.org/officeDocument/2006/relationships/customXml" Target="../ink/ink2535.xml"/><Relationship Id="rId155" Type="http://schemas.openxmlformats.org/officeDocument/2006/relationships/image" Target="../media/image327.png"/><Relationship Id="rId176" Type="http://schemas.openxmlformats.org/officeDocument/2006/relationships/customXml" Target="../ink/ink2583.xml"/><Relationship Id="rId17" Type="http://schemas.openxmlformats.org/officeDocument/2006/relationships/image" Target="../media/image250.png"/><Relationship Id="rId38" Type="http://schemas.openxmlformats.org/officeDocument/2006/relationships/customXml" Target="../ink/ink2514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557.xml"/><Relationship Id="rId70" Type="http://schemas.openxmlformats.org/officeDocument/2006/relationships/customXml" Target="../ink/ink2530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578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604.xml"/><Relationship Id="rId63" Type="http://schemas.openxmlformats.org/officeDocument/2006/relationships/image" Target="../media/image273.png"/><Relationship Id="rId84" Type="http://schemas.openxmlformats.org/officeDocument/2006/relationships/customXml" Target="../ink/ink2625.xml"/><Relationship Id="rId138" Type="http://schemas.openxmlformats.org/officeDocument/2006/relationships/customXml" Target="../ink/ink2652.xml"/><Relationship Id="rId159" Type="http://schemas.openxmlformats.org/officeDocument/2006/relationships/image" Target="../media/image329.png"/><Relationship Id="rId170" Type="http://schemas.openxmlformats.org/officeDocument/2006/relationships/customXml" Target="../ink/ink2668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599.xml"/><Relationship Id="rId53" Type="http://schemas.openxmlformats.org/officeDocument/2006/relationships/image" Target="../media/image268.png"/><Relationship Id="rId74" Type="http://schemas.openxmlformats.org/officeDocument/2006/relationships/customXml" Target="../ink/ink2620.xml"/><Relationship Id="rId128" Type="http://schemas.openxmlformats.org/officeDocument/2006/relationships/customXml" Target="../ink/ink2647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663.xml"/><Relationship Id="rId181" Type="http://schemas.openxmlformats.org/officeDocument/2006/relationships/image" Target="../media/image339.png"/><Relationship Id="rId22" Type="http://schemas.openxmlformats.org/officeDocument/2006/relationships/customXml" Target="../ink/ink2594.xml"/><Relationship Id="rId43" Type="http://schemas.openxmlformats.org/officeDocument/2006/relationships/image" Target="../media/image263.png"/><Relationship Id="rId64" Type="http://schemas.openxmlformats.org/officeDocument/2006/relationships/customXml" Target="../ink/ink2615.xml"/><Relationship Id="rId118" Type="http://schemas.openxmlformats.org/officeDocument/2006/relationships/customXml" Target="../ink/ink2642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658.xml"/><Relationship Id="rId171" Type="http://schemas.openxmlformats.org/officeDocument/2006/relationships/image" Target="../media/image334.png"/><Relationship Id="rId12" Type="http://schemas.openxmlformats.org/officeDocument/2006/relationships/customXml" Target="../ink/ink2589.xml"/><Relationship Id="rId33" Type="http://schemas.openxmlformats.org/officeDocument/2006/relationships/image" Target="../media/image258.png"/><Relationship Id="rId108" Type="http://schemas.openxmlformats.org/officeDocument/2006/relationships/customXml" Target="../ink/ink2637.xml"/><Relationship Id="rId129" Type="http://schemas.openxmlformats.org/officeDocument/2006/relationships/image" Target="../media/image314.png"/><Relationship Id="rId54" Type="http://schemas.openxmlformats.org/officeDocument/2006/relationships/customXml" Target="../ink/ink2610.xml"/><Relationship Id="rId75" Type="http://schemas.openxmlformats.org/officeDocument/2006/relationships/image" Target="../media/image279.png"/><Relationship Id="rId96" Type="http://schemas.openxmlformats.org/officeDocument/2006/relationships/customXml" Target="../ink/ink2631.xml"/><Relationship Id="rId140" Type="http://schemas.openxmlformats.org/officeDocument/2006/relationships/customXml" Target="../ink/ink2653.xml"/><Relationship Id="rId161" Type="http://schemas.openxmlformats.org/officeDocument/2006/relationships/image" Target="../media/image330.png"/><Relationship Id="rId182" Type="http://schemas.openxmlformats.org/officeDocument/2006/relationships/customXml" Target="../ink/ink2674.xml"/><Relationship Id="rId6" Type="http://schemas.openxmlformats.org/officeDocument/2006/relationships/customXml" Target="../ink/ink2587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605.xml"/><Relationship Id="rId60" Type="http://schemas.openxmlformats.org/officeDocument/2006/relationships/customXml" Target="../ink/ink2613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626.xml"/><Relationship Id="rId130" Type="http://schemas.openxmlformats.org/officeDocument/2006/relationships/customXml" Target="../ink/ink2648.xml"/><Relationship Id="rId135" Type="http://schemas.openxmlformats.org/officeDocument/2006/relationships/image" Target="../media/image317.png"/><Relationship Id="rId151" Type="http://schemas.openxmlformats.org/officeDocument/2006/relationships/image" Target="../media/image325.png"/><Relationship Id="rId156" Type="http://schemas.openxmlformats.org/officeDocument/2006/relationships/customXml" Target="../ink/ink2661.xml"/><Relationship Id="rId177" Type="http://schemas.openxmlformats.org/officeDocument/2006/relationships/image" Target="../media/image337.png"/><Relationship Id="rId172" Type="http://schemas.openxmlformats.org/officeDocument/2006/relationships/customXml" Target="../ink/ink2669.xml"/><Relationship Id="rId13" Type="http://schemas.openxmlformats.org/officeDocument/2006/relationships/image" Target="../media/image248.png"/><Relationship Id="rId18" Type="http://schemas.openxmlformats.org/officeDocument/2006/relationships/customXml" Target="../ink/ink2592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600.xml"/><Relationship Id="rId50" Type="http://schemas.openxmlformats.org/officeDocument/2006/relationships/customXml" Target="../ink/ink2608.xml"/><Relationship Id="rId55" Type="http://schemas.openxmlformats.org/officeDocument/2006/relationships/image" Target="../media/image269.png"/><Relationship Id="rId76" Type="http://schemas.openxmlformats.org/officeDocument/2006/relationships/customXml" Target="../ink/ink2621.xml"/><Relationship Id="rId97" Type="http://schemas.openxmlformats.org/officeDocument/2006/relationships/image" Target="../media/image292.png"/><Relationship Id="rId104" Type="http://schemas.openxmlformats.org/officeDocument/2006/relationships/customXml" Target="../ink/ink2635.xml"/><Relationship Id="rId120" Type="http://schemas.openxmlformats.org/officeDocument/2006/relationships/customXml" Target="../ink/ink2643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656.xml"/><Relationship Id="rId167" Type="http://schemas.openxmlformats.org/officeDocument/2006/relationships/image" Target="../media/image332.png"/><Relationship Id="rId71" Type="http://schemas.openxmlformats.org/officeDocument/2006/relationships/image" Target="../media/image277.png"/><Relationship Id="rId92" Type="http://schemas.openxmlformats.org/officeDocument/2006/relationships/customXml" Target="../ink/ink2629.xml"/><Relationship Id="rId162" Type="http://schemas.openxmlformats.org/officeDocument/2006/relationships/customXml" Target="../ink/ink2664.xml"/><Relationship Id="rId183" Type="http://schemas.openxmlformats.org/officeDocument/2006/relationships/image" Target="../media/image340.png"/><Relationship Id="rId2" Type="http://schemas.openxmlformats.org/officeDocument/2006/relationships/customXml" Target="../ink/ink2585.xml"/><Relationship Id="rId29" Type="http://schemas.openxmlformats.org/officeDocument/2006/relationships/image" Target="../media/image256.png"/><Relationship Id="rId24" Type="http://schemas.openxmlformats.org/officeDocument/2006/relationships/customXml" Target="../ink/ink2595.xml"/><Relationship Id="rId40" Type="http://schemas.openxmlformats.org/officeDocument/2006/relationships/customXml" Target="../ink/ink2603.xml"/><Relationship Id="rId45" Type="http://schemas.openxmlformats.org/officeDocument/2006/relationships/image" Target="../media/image264.png"/><Relationship Id="rId66" Type="http://schemas.openxmlformats.org/officeDocument/2006/relationships/customXml" Target="../ink/ink2616.xml"/><Relationship Id="rId87" Type="http://schemas.openxmlformats.org/officeDocument/2006/relationships/image" Target="../media/image285.png"/><Relationship Id="rId110" Type="http://schemas.openxmlformats.org/officeDocument/2006/relationships/customXml" Target="../ink/ink2638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651.xml"/><Relationship Id="rId157" Type="http://schemas.openxmlformats.org/officeDocument/2006/relationships/image" Target="../media/image328.png"/><Relationship Id="rId178" Type="http://schemas.openxmlformats.org/officeDocument/2006/relationships/customXml" Target="../ink/ink2672.xml"/><Relationship Id="rId61" Type="http://schemas.openxmlformats.org/officeDocument/2006/relationships/image" Target="../media/image272.png"/><Relationship Id="rId82" Type="http://schemas.openxmlformats.org/officeDocument/2006/relationships/customXml" Target="../ink/ink2624.xml"/><Relationship Id="rId152" Type="http://schemas.openxmlformats.org/officeDocument/2006/relationships/customXml" Target="../ink/ink2659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590.xml"/><Relationship Id="rId30" Type="http://schemas.openxmlformats.org/officeDocument/2006/relationships/customXml" Target="../ink/ink2598.xml"/><Relationship Id="rId35" Type="http://schemas.openxmlformats.org/officeDocument/2006/relationships/image" Target="../media/image259.png"/><Relationship Id="rId56" Type="http://schemas.openxmlformats.org/officeDocument/2006/relationships/customXml" Target="../ink/ink2611.xml"/><Relationship Id="rId77" Type="http://schemas.openxmlformats.org/officeDocument/2006/relationships/image" Target="../media/image280.png"/><Relationship Id="rId100" Type="http://schemas.openxmlformats.org/officeDocument/2006/relationships/customXml" Target="../ink/ink2633.xml"/><Relationship Id="rId105" Type="http://schemas.openxmlformats.org/officeDocument/2006/relationships/image" Target="../media/image296.png"/><Relationship Id="rId126" Type="http://schemas.openxmlformats.org/officeDocument/2006/relationships/customXml" Target="../ink/ink2646.xml"/><Relationship Id="rId147" Type="http://schemas.openxmlformats.org/officeDocument/2006/relationships/image" Target="../media/image323.png"/><Relationship Id="rId168" Type="http://schemas.openxmlformats.org/officeDocument/2006/relationships/customXml" Target="../ink/ink2667.xml"/><Relationship Id="rId51" Type="http://schemas.openxmlformats.org/officeDocument/2006/relationships/image" Target="../media/image267.png"/><Relationship Id="rId72" Type="http://schemas.openxmlformats.org/officeDocument/2006/relationships/customXml" Target="../ink/ink2619.xml"/><Relationship Id="rId93" Type="http://schemas.openxmlformats.org/officeDocument/2006/relationships/image" Target="../media/image290.png"/><Relationship Id="rId98" Type="http://schemas.openxmlformats.org/officeDocument/2006/relationships/customXml" Target="../ink/ink2632.xml"/><Relationship Id="rId121" Type="http://schemas.openxmlformats.org/officeDocument/2006/relationships/image" Target="../media/image306.png"/><Relationship Id="rId142" Type="http://schemas.openxmlformats.org/officeDocument/2006/relationships/customXml" Target="../ink/ink2654.xml"/><Relationship Id="rId163" Type="http://schemas.openxmlformats.org/officeDocument/2006/relationships/image" Target="../media/image331.png"/><Relationship Id="rId184" Type="http://schemas.openxmlformats.org/officeDocument/2006/relationships/customXml" Target="../ink/ink2675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606.xml"/><Relationship Id="rId67" Type="http://schemas.openxmlformats.org/officeDocument/2006/relationships/image" Target="../media/image275.png"/><Relationship Id="rId116" Type="http://schemas.openxmlformats.org/officeDocument/2006/relationships/customXml" Target="../ink/ink2641.xml"/><Relationship Id="rId137" Type="http://schemas.openxmlformats.org/officeDocument/2006/relationships/image" Target="../media/image318.png"/><Relationship Id="rId158" Type="http://schemas.openxmlformats.org/officeDocument/2006/relationships/customXml" Target="../ink/ink2662.xml"/><Relationship Id="rId20" Type="http://schemas.openxmlformats.org/officeDocument/2006/relationships/customXml" Target="../ink/ink2593.xml"/><Relationship Id="rId41" Type="http://schemas.openxmlformats.org/officeDocument/2006/relationships/image" Target="../media/image262.png"/><Relationship Id="rId62" Type="http://schemas.openxmlformats.org/officeDocument/2006/relationships/customXml" Target="../ink/ink2614.xml"/><Relationship Id="rId83" Type="http://schemas.openxmlformats.org/officeDocument/2006/relationships/image" Target="../media/image283.png"/><Relationship Id="rId88" Type="http://schemas.openxmlformats.org/officeDocument/2006/relationships/customXml" Target="../ink/ink2627.xml"/><Relationship Id="rId111" Type="http://schemas.openxmlformats.org/officeDocument/2006/relationships/image" Target="../media/image301.png"/><Relationship Id="rId132" Type="http://schemas.openxmlformats.org/officeDocument/2006/relationships/customXml" Target="../ink/ink2649.xml"/><Relationship Id="rId153" Type="http://schemas.openxmlformats.org/officeDocument/2006/relationships/image" Target="../media/image326.png"/><Relationship Id="rId174" Type="http://schemas.openxmlformats.org/officeDocument/2006/relationships/customXml" Target="../ink/ink2670.xml"/><Relationship Id="rId179" Type="http://schemas.openxmlformats.org/officeDocument/2006/relationships/image" Target="../media/image338.png"/><Relationship Id="rId15" Type="http://schemas.openxmlformats.org/officeDocument/2006/relationships/image" Target="../media/image249.png"/><Relationship Id="rId36" Type="http://schemas.openxmlformats.org/officeDocument/2006/relationships/customXml" Target="../ink/ink2601.xml"/><Relationship Id="rId57" Type="http://schemas.openxmlformats.org/officeDocument/2006/relationships/image" Target="../media/image270.png"/><Relationship Id="rId106" Type="http://schemas.openxmlformats.org/officeDocument/2006/relationships/customXml" Target="../ink/ink2636.xml"/><Relationship Id="rId127" Type="http://schemas.openxmlformats.org/officeDocument/2006/relationships/image" Target="../media/image310.png"/><Relationship Id="rId10" Type="http://schemas.openxmlformats.org/officeDocument/2006/relationships/customXml" Target="../ink/ink2588.xml"/><Relationship Id="rId31" Type="http://schemas.openxmlformats.org/officeDocument/2006/relationships/image" Target="../media/image257.png"/><Relationship Id="rId52" Type="http://schemas.openxmlformats.org/officeDocument/2006/relationships/customXml" Target="../ink/ink2609.xml"/><Relationship Id="rId73" Type="http://schemas.openxmlformats.org/officeDocument/2006/relationships/image" Target="../media/image278.png"/><Relationship Id="rId78" Type="http://schemas.openxmlformats.org/officeDocument/2006/relationships/customXml" Target="../ink/ink2622.xml"/><Relationship Id="rId94" Type="http://schemas.openxmlformats.org/officeDocument/2006/relationships/customXml" Target="../ink/ink2630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644.xml"/><Relationship Id="rId143" Type="http://schemas.openxmlformats.org/officeDocument/2006/relationships/image" Target="../media/image321.png"/><Relationship Id="rId148" Type="http://schemas.openxmlformats.org/officeDocument/2006/relationships/customXml" Target="../ink/ink2657.xml"/><Relationship Id="rId164" Type="http://schemas.openxmlformats.org/officeDocument/2006/relationships/customXml" Target="../ink/ink2665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586.xml"/><Relationship Id="rId9" Type="http://schemas.openxmlformats.org/officeDocument/2006/relationships/image" Target="NULL"/><Relationship Id="rId180" Type="http://schemas.openxmlformats.org/officeDocument/2006/relationships/customXml" Target="../ink/ink2673.xml"/><Relationship Id="rId26" Type="http://schemas.openxmlformats.org/officeDocument/2006/relationships/customXml" Target="../ink/ink2596.xml"/><Relationship Id="rId47" Type="http://schemas.openxmlformats.org/officeDocument/2006/relationships/image" Target="../media/image265.png"/><Relationship Id="rId68" Type="http://schemas.openxmlformats.org/officeDocument/2006/relationships/customXml" Target="../ink/ink2617.xml"/><Relationship Id="rId89" Type="http://schemas.openxmlformats.org/officeDocument/2006/relationships/image" Target="../media/image288.png"/><Relationship Id="rId112" Type="http://schemas.openxmlformats.org/officeDocument/2006/relationships/customXml" Target="../ink/ink2639.xml"/><Relationship Id="rId133" Type="http://schemas.openxmlformats.org/officeDocument/2006/relationships/image" Target="../media/image316.png"/><Relationship Id="rId154" Type="http://schemas.openxmlformats.org/officeDocument/2006/relationships/customXml" Target="../ink/ink2660.xml"/><Relationship Id="rId175" Type="http://schemas.openxmlformats.org/officeDocument/2006/relationships/image" Target="../media/image336.png"/><Relationship Id="rId16" Type="http://schemas.openxmlformats.org/officeDocument/2006/relationships/customXml" Target="../ink/ink2591.xml"/><Relationship Id="rId37" Type="http://schemas.openxmlformats.org/officeDocument/2006/relationships/image" Target="../media/image260.png"/><Relationship Id="rId58" Type="http://schemas.openxmlformats.org/officeDocument/2006/relationships/customXml" Target="../ink/ink2612.xml"/><Relationship Id="rId79" Type="http://schemas.openxmlformats.org/officeDocument/2006/relationships/image" Target="../media/image281.png"/><Relationship Id="rId102" Type="http://schemas.openxmlformats.org/officeDocument/2006/relationships/customXml" Target="../ink/ink2634.xml"/><Relationship Id="rId123" Type="http://schemas.openxmlformats.org/officeDocument/2006/relationships/image" Target="../media/image307.png"/><Relationship Id="rId144" Type="http://schemas.openxmlformats.org/officeDocument/2006/relationships/customXml" Target="../ink/ink2655.xml"/><Relationship Id="rId90" Type="http://schemas.openxmlformats.org/officeDocument/2006/relationships/customXml" Target="../ink/ink2628.xml"/><Relationship Id="rId165" Type="http://schemas.openxmlformats.org/officeDocument/2006/relationships/image" Target="../media/image144.png"/><Relationship Id="rId27" Type="http://schemas.openxmlformats.org/officeDocument/2006/relationships/image" Target="../media/image255.png"/><Relationship Id="rId48" Type="http://schemas.openxmlformats.org/officeDocument/2006/relationships/customXml" Target="../ink/ink2607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650.xml"/><Relationship Id="rId80" Type="http://schemas.openxmlformats.org/officeDocument/2006/relationships/customXml" Target="../ink/ink2623.xml"/><Relationship Id="rId155" Type="http://schemas.openxmlformats.org/officeDocument/2006/relationships/image" Target="../media/image327.png"/><Relationship Id="rId176" Type="http://schemas.openxmlformats.org/officeDocument/2006/relationships/customXml" Target="../ink/ink2671.xml"/><Relationship Id="rId17" Type="http://schemas.openxmlformats.org/officeDocument/2006/relationships/image" Target="../media/image250.png"/><Relationship Id="rId38" Type="http://schemas.openxmlformats.org/officeDocument/2006/relationships/customXml" Target="../ink/ink2602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645.xml"/><Relationship Id="rId70" Type="http://schemas.openxmlformats.org/officeDocument/2006/relationships/customXml" Target="../ink/ink2618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666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597.xml"/><Relationship Id="rId49" Type="http://schemas.openxmlformats.org/officeDocument/2006/relationships/image" Target="../media/image266.png"/><Relationship Id="rId114" Type="http://schemas.openxmlformats.org/officeDocument/2006/relationships/customXml" Target="../ink/ink2640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695.xml"/><Relationship Id="rId63" Type="http://schemas.openxmlformats.org/officeDocument/2006/relationships/image" Target="../media/image273.png"/><Relationship Id="rId84" Type="http://schemas.openxmlformats.org/officeDocument/2006/relationships/customXml" Target="../ink/ink2716.xml"/><Relationship Id="rId138" Type="http://schemas.openxmlformats.org/officeDocument/2006/relationships/customXml" Target="../ink/ink2743.xml"/><Relationship Id="rId159" Type="http://schemas.openxmlformats.org/officeDocument/2006/relationships/image" Target="../media/image329.png"/><Relationship Id="rId170" Type="http://schemas.openxmlformats.org/officeDocument/2006/relationships/customXml" Target="../ink/ink2759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690.xml"/><Relationship Id="rId53" Type="http://schemas.openxmlformats.org/officeDocument/2006/relationships/image" Target="../media/image268.png"/><Relationship Id="rId74" Type="http://schemas.openxmlformats.org/officeDocument/2006/relationships/customXml" Target="../ink/ink2711.xml"/><Relationship Id="rId128" Type="http://schemas.openxmlformats.org/officeDocument/2006/relationships/customXml" Target="../ink/ink2738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754.xml"/><Relationship Id="rId181" Type="http://schemas.openxmlformats.org/officeDocument/2006/relationships/image" Target="../media/image339.png"/><Relationship Id="rId22" Type="http://schemas.openxmlformats.org/officeDocument/2006/relationships/customXml" Target="../ink/ink2685.xml"/><Relationship Id="rId43" Type="http://schemas.openxmlformats.org/officeDocument/2006/relationships/image" Target="../media/image263.png"/><Relationship Id="rId64" Type="http://schemas.openxmlformats.org/officeDocument/2006/relationships/customXml" Target="../ink/ink2706.xml"/><Relationship Id="rId118" Type="http://schemas.openxmlformats.org/officeDocument/2006/relationships/customXml" Target="../ink/ink2733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749.xml"/><Relationship Id="rId171" Type="http://schemas.openxmlformats.org/officeDocument/2006/relationships/image" Target="../media/image334.png"/><Relationship Id="rId12" Type="http://schemas.openxmlformats.org/officeDocument/2006/relationships/customXml" Target="../ink/ink2680.xml"/><Relationship Id="rId33" Type="http://schemas.openxmlformats.org/officeDocument/2006/relationships/image" Target="../media/image258.png"/><Relationship Id="rId108" Type="http://schemas.openxmlformats.org/officeDocument/2006/relationships/customXml" Target="../ink/ink2728.xml"/><Relationship Id="rId129" Type="http://schemas.openxmlformats.org/officeDocument/2006/relationships/image" Target="../media/image314.png"/><Relationship Id="rId54" Type="http://schemas.openxmlformats.org/officeDocument/2006/relationships/customXml" Target="../ink/ink2701.xml"/><Relationship Id="rId75" Type="http://schemas.openxmlformats.org/officeDocument/2006/relationships/image" Target="../media/image279.png"/><Relationship Id="rId96" Type="http://schemas.openxmlformats.org/officeDocument/2006/relationships/customXml" Target="../ink/ink2722.xml"/><Relationship Id="rId140" Type="http://schemas.openxmlformats.org/officeDocument/2006/relationships/customXml" Target="../ink/ink2744.xml"/><Relationship Id="rId161" Type="http://schemas.openxmlformats.org/officeDocument/2006/relationships/image" Target="../media/image330.png"/><Relationship Id="rId182" Type="http://schemas.openxmlformats.org/officeDocument/2006/relationships/customXml" Target="../ink/ink2765.xml"/><Relationship Id="rId6" Type="http://schemas.openxmlformats.org/officeDocument/2006/relationships/customXml" Target="../ink/ink2678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696.xml"/><Relationship Id="rId65" Type="http://schemas.openxmlformats.org/officeDocument/2006/relationships/image" Target="../media/image274.png"/><Relationship Id="rId86" Type="http://schemas.openxmlformats.org/officeDocument/2006/relationships/customXml" Target="../ink/ink2717.xml"/><Relationship Id="rId130" Type="http://schemas.openxmlformats.org/officeDocument/2006/relationships/customXml" Target="../ink/ink2739.xml"/><Relationship Id="rId151" Type="http://schemas.openxmlformats.org/officeDocument/2006/relationships/image" Target="../media/image325.png"/><Relationship Id="rId172" Type="http://schemas.openxmlformats.org/officeDocument/2006/relationships/customXml" Target="../ink/ink2760.xml"/><Relationship Id="rId13" Type="http://schemas.openxmlformats.org/officeDocument/2006/relationships/image" Target="../media/image248.png"/><Relationship Id="rId18" Type="http://schemas.openxmlformats.org/officeDocument/2006/relationships/customXml" Target="../ink/ink2683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691.xml"/><Relationship Id="rId50" Type="http://schemas.openxmlformats.org/officeDocument/2006/relationships/customXml" Target="../ink/ink2699.xml"/><Relationship Id="rId55" Type="http://schemas.openxmlformats.org/officeDocument/2006/relationships/image" Target="../media/image269.png"/><Relationship Id="rId76" Type="http://schemas.openxmlformats.org/officeDocument/2006/relationships/customXml" Target="../ink/ink2712.xml"/><Relationship Id="rId97" Type="http://schemas.openxmlformats.org/officeDocument/2006/relationships/image" Target="../media/image292.png"/><Relationship Id="rId104" Type="http://schemas.openxmlformats.org/officeDocument/2006/relationships/customXml" Target="../ink/ink2726.xml"/><Relationship Id="rId120" Type="http://schemas.openxmlformats.org/officeDocument/2006/relationships/customXml" Target="../ink/ink2734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747.xml"/><Relationship Id="rId167" Type="http://schemas.openxmlformats.org/officeDocument/2006/relationships/image" Target="../media/image332.png"/><Relationship Id="rId188" Type="http://schemas.openxmlformats.org/officeDocument/2006/relationships/customXml" Target="../ink/ink2768.xml"/><Relationship Id="rId71" Type="http://schemas.openxmlformats.org/officeDocument/2006/relationships/image" Target="../media/image277.png"/><Relationship Id="rId92" Type="http://schemas.openxmlformats.org/officeDocument/2006/relationships/customXml" Target="../ink/ink2720.xml"/><Relationship Id="rId162" Type="http://schemas.openxmlformats.org/officeDocument/2006/relationships/customXml" Target="../ink/ink2755.xml"/><Relationship Id="rId183" Type="http://schemas.openxmlformats.org/officeDocument/2006/relationships/image" Target="../media/image340.png"/><Relationship Id="rId2" Type="http://schemas.openxmlformats.org/officeDocument/2006/relationships/customXml" Target="../ink/ink2676.xml"/><Relationship Id="rId29" Type="http://schemas.openxmlformats.org/officeDocument/2006/relationships/image" Target="../media/image256.png"/><Relationship Id="rId24" Type="http://schemas.openxmlformats.org/officeDocument/2006/relationships/customXml" Target="../ink/ink2686.xml"/><Relationship Id="rId40" Type="http://schemas.openxmlformats.org/officeDocument/2006/relationships/customXml" Target="../ink/ink2694.xml"/><Relationship Id="rId45" Type="http://schemas.openxmlformats.org/officeDocument/2006/relationships/image" Target="../media/image264.png"/><Relationship Id="rId66" Type="http://schemas.openxmlformats.org/officeDocument/2006/relationships/customXml" Target="../ink/ink2707.xml"/><Relationship Id="rId87" Type="http://schemas.openxmlformats.org/officeDocument/2006/relationships/image" Target="../media/image285.png"/><Relationship Id="rId110" Type="http://schemas.openxmlformats.org/officeDocument/2006/relationships/customXml" Target="../ink/ink2729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742.xml"/><Relationship Id="rId157" Type="http://schemas.openxmlformats.org/officeDocument/2006/relationships/image" Target="../media/image328.png"/><Relationship Id="rId178" Type="http://schemas.openxmlformats.org/officeDocument/2006/relationships/customXml" Target="../ink/ink2763.xml"/><Relationship Id="rId61" Type="http://schemas.openxmlformats.org/officeDocument/2006/relationships/image" Target="../media/image272.png"/><Relationship Id="rId82" Type="http://schemas.openxmlformats.org/officeDocument/2006/relationships/customXml" Target="../ink/ink2715.xml"/><Relationship Id="rId152" Type="http://schemas.openxmlformats.org/officeDocument/2006/relationships/customXml" Target="../ink/ink2750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681.xml"/><Relationship Id="rId30" Type="http://schemas.openxmlformats.org/officeDocument/2006/relationships/customXml" Target="../ink/ink2689.xml"/><Relationship Id="rId35" Type="http://schemas.openxmlformats.org/officeDocument/2006/relationships/image" Target="../media/image259.png"/><Relationship Id="rId56" Type="http://schemas.openxmlformats.org/officeDocument/2006/relationships/customXml" Target="../ink/ink2702.xml"/><Relationship Id="rId77" Type="http://schemas.openxmlformats.org/officeDocument/2006/relationships/image" Target="../media/image280.png"/><Relationship Id="rId100" Type="http://schemas.openxmlformats.org/officeDocument/2006/relationships/customXml" Target="../ink/ink2724.xml"/><Relationship Id="rId105" Type="http://schemas.openxmlformats.org/officeDocument/2006/relationships/image" Target="../media/image296.png"/><Relationship Id="rId126" Type="http://schemas.openxmlformats.org/officeDocument/2006/relationships/customXml" Target="../ink/ink2737.xml"/><Relationship Id="rId147" Type="http://schemas.openxmlformats.org/officeDocument/2006/relationships/image" Target="../media/image323.png"/><Relationship Id="rId168" Type="http://schemas.openxmlformats.org/officeDocument/2006/relationships/customXml" Target="../ink/ink2758.xml"/><Relationship Id="rId51" Type="http://schemas.openxmlformats.org/officeDocument/2006/relationships/image" Target="../media/image267.png"/><Relationship Id="rId72" Type="http://schemas.openxmlformats.org/officeDocument/2006/relationships/customXml" Target="../ink/ink2710.xml"/><Relationship Id="rId93" Type="http://schemas.openxmlformats.org/officeDocument/2006/relationships/image" Target="../media/image290.png"/><Relationship Id="rId98" Type="http://schemas.openxmlformats.org/officeDocument/2006/relationships/customXml" Target="../ink/ink2723.xml"/><Relationship Id="rId121" Type="http://schemas.openxmlformats.org/officeDocument/2006/relationships/image" Target="../media/image306.png"/><Relationship Id="rId142" Type="http://schemas.openxmlformats.org/officeDocument/2006/relationships/customXml" Target="../ink/ink2745.xml"/><Relationship Id="rId163" Type="http://schemas.openxmlformats.org/officeDocument/2006/relationships/image" Target="../media/image331.png"/><Relationship Id="rId184" Type="http://schemas.openxmlformats.org/officeDocument/2006/relationships/customXml" Target="../ink/ink2766.xml"/><Relationship Id="rId189" Type="http://schemas.openxmlformats.org/officeDocument/2006/relationships/image" Target="../media/image343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697.xml"/><Relationship Id="rId67" Type="http://schemas.openxmlformats.org/officeDocument/2006/relationships/image" Target="../media/image275.png"/><Relationship Id="rId116" Type="http://schemas.openxmlformats.org/officeDocument/2006/relationships/customXml" Target="../ink/ink2732.xml"/><Relationship Id="rId137" Type="http://schemas.openxmlformats.org/officeDocument/2006/relationships/image" Target="../media/image318.png"/><Relationship Id="rId158" Type="http://schemas.openxmlformats.org/officeDocument/2006/relationships/customXml" Target="../ink/ink2753.xml"/><Relationship Id="rId20" Type="http://schemas.openxmlformats.org/officeDocument/2006/relationships/customXml" Target="../ink/ink2684.xml"/><Relationship Id="rId41" Type="http://schemas.openxmlformats.org/officeDocument/2006/relationships/image" Target="../media/image262.png"/><Relationship Id="rId62" Type="http://schemas.openxmlformats.org/officeDocument/2006/relationships/customXml" Target="../ink/ink2705.xml"/><Relationship Id="rId83" Type="http://schemas.openxmlformats.org/officeDocument/2006/relationships/image" Target="../media/image283.png"/><Relationship Id="rId88" Type="http://schemas.openxmlformats.org/officeDocument/2006/relationships/customXml" Target="../ink/ink2718.xml"/><Relationship Id="rId111" Type="http://schemas.openxmlformats.org/officeDocument/2006/relationships/image" Target="../media/image301.png"/><Relationship Id="rId132" Type="http://schemas.openxmlformats.org/officeDocument/2006/relationships/customXml" Target="../ink/ink2740.xml"/><Relationship Id="rId153" Type="http://schemas.openxmlformats.org/officeDocument/2006/relationships/image" Target="../media/image326.png"/><Relationship Id="rId174" Type="http://schemas.openxmlformats.org/officeDocument/2006/relationships/customXml" Target="../ink/ink2761.xml"/><Relationship Id="rId179" Type="http://schemas.openxmlformats.org/officeDocument/2006/relationships/image" Target="../media/image338.png"/><Relationship Id="rId15" Type="http://schemas.openxmlformats.org/officeDocument/2006/relationships/image" Target="../media/image249.png"/><Relationship Id="rId36" Type="http://schemas.openxmlformats.org/officeDocument/2006/relationships/customXml" Target="../ink/ink2692.xml"/><Relationship Id="rId57" Type="http://schemas.openxmlformats.org/officeDocument/2006/relationships/image" Target="../media/image270.png"/><Relationship Id="rId106" Type="http://schemas.openxmlformats.org/officeDocument/2006/relationships/customXml" Target="../ink/ink2727.xml"/><Relationship Id="rId127" Type="http://schemas.openxmlformats.org/officeDocument/2006/relationships/image" Target="../media/image310.png"/><Relationship Id="rId10" Type="http://schemas.openxmlformats.org/officeDocument/2006/relationships/customXml" Target="../ink/ink2679.xml"/><Relationship Id="rId31" Type="http://schemas.openxmlformats.org/officeDocument/2006/relationships/image" Target="../media/image257.png"/><Relationship Id="rId52" Type="http://schemas.openxmlformats.org/officeDocument/2006/relationships/customXml" Target="../ink/ink2700.xml"/><Relationship Id="rId73" Type="http://schemas.openxmlformats.org/officeDocument/2006/relationships/image" Target="../media/image278.png"/><Relationship Id="rId78" Type="http://schemas.openxmlformats.org/officeDocument/2006/relationships/customXml" Target="../ink/ink2713.xml"/><Relationship Id="rId94" Type="http://schemas.openxmlformats.org/officeDocument/2006/relationships/customXml" Target="../ink/ink2721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735.xml"/><Relationship Id="rId143" Type="http://schemas.openxmlformats.org/officeDocument/2006/relationships/image" Target="../media/image321.png"/><Relationship Id="rId148" Type="http://schemas.openxmlformats.org/officeDocument/2006/relationships/customXml" Target="../ink/ink2748.xml"/><Relationship Id="rId164" Type="http://schemas.openxmlformats.org/officeDocument/2006/relationships/customXml" Target="../ink/ink2756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677.xml"/><Relationship Id="rId9" Type="http://schemas.openxmlformats.org/officeDocument/2006/relationships/image" Target="NULL"/><Relationship Id="rId180" Type="http://schemas.openxmlformats.org/officeDocument/2006/relationships/customXml" Target="../ink/ink2764.xml"/><Relationship Id="rId26" Type="http://schemas.openxmlformats.org/officeDocument/2006/relationships/customXml" Target="../ink/ink2687.xml"/><Relationship Id="rId47" Type="http://schemas.openxmlformats.org/officeDocument/2006/relationships/image" Target="../media/image265.png"/><Relationship Id="rId68" Type="http://schemas.openxmlformats.org/officeDocument/2006/relationships/customXml" Target="../ink/ink2708.xml"/><Relationship Id="rId89" Type="http://schemas.openxmlformats.org/officeDocument/2006/relationships/image" Target="../media/image288.png"/><Relationship Id="rId112" Type="http://schemas.openxmlformats.org/officeDocument/2006/relationships/customXml" Target="../ink/ink2730.xml"/><Relationship Id="rId133" Type="http://schemas.openxmlformats.org/officeDocument/2006/relationships/image" Target="../media/image316.png"/><Relationship Id="rId154" Type="http://schemas.openxmlformats.org/officeDocument/2006/relationships/customXml" Target="../ink/ink2751.xml"/><Relationship Id="rId175" Type="http://schemas.openxmlformats.org/officeDocument/2006/relationships/image" Target="../media/image336.png"/><Relationship Id="rId16" Type="http://schemas.openxmlformats.org/officeDocument/2006/relationships/customXml" Target="../ink/ink2682.xml"/><Relationship Id="rId37" Type="http://schemas.openxmlformats.org/officeDocument/2006/relationships/image" Target="../media/image260.png"/><Relationship Id="rId58" Type="http://schemas.openxmlformats.org/officeDocument/2006/relationships/customXml" Target="../ink/ink2703.xml"/><Relationship Id="rId79" Type="http://schemas.openxmlformats.org/officeDocument/2006/relationships/image" Target="../media/image281.png"/><Relationship Id="rId102" Type="http://schemas.openxmlformats.org/officeDocument/2006/relationships/customXml" Target="../ink/ink2725.xml"/><Relationship Id="rId123" Type="http://schemas.openxmlformats.org/officeDocument/2006/relationships/image" Target="../media/image307.png"/><Relationship Id="rId144" Type="http://schemas.openxmlformats.org/officeDocument/2006/relationships/customXml" Target="../ink/ink2746.xml"/><Relationship Id="rId90" Type="http://schemas.openxmlformats.org/officeDocument/2006/relationships/customXml" Target="../ink/ink2719.xml"/><Relationship Id="rId165" Type="http://schemas.openxmlformats.org/officeDocument/2006/relationships/image" Target="../media/image144.png"/><Relationship Id="rId186" Type="http://schemas.openxmlformats.org/officeDocument/2006/relationships/customXml" Target="../ink/ink2767.xml"/><Relationship Id="rId27" Type="http://schemas.openxmlformats.org/officeDocument/2006/relationships/image" Target="../media/image255.png"/><Relationship Id="rId48" Type="http://schemas.openxmlformats.org/officeDocument/2006/relationships/customXml" Target="../ink/ink2698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741.xml"/><Relationship Id="rId80" Type="http://schemas.openxmlformats.org/officeDocument/2006/relationships/customXml" Target="../ink/ink2714.xml"/><Relationship Id="rId155" Type="http://schemas.openxmlformats.org/officeDocument/2006/relationships/image" Target="../media/image327.png"/><Relationship Id="rId176" Type="http://schemas.openxmlformats.org/officeDocument/2006/relationships/customXml" Target="../ink/ink2762.xml"/><Relationship Id="rId17" Type="http://schemas.openxmlformats.org/officeDocument/2006/relationships/image" Target="../media/image250.png"/><Relationship Id="rId38" Type="http://schemas.openxmlformats.org/officeDocument/2006/relationships/customXml" Target="../ink/ink2693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736.xml"/><Relationship Id="rId70" Type="http://schemas.openxmlformats.org/officeDocument/2006/relationships/customXml" Target="../ink/ink2709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757.xml"/><Relationship Id="rId187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688.xml"/><Relationship Id="rId49" Type="http://schemas.openxmlformats.org/officeDocument/2006/relationships/image" Target="../media/image266.png"/><Relationship Id="rId114" Type="http://schemas.openxmlformats.org/officeDocument/2006/relationships/customXml" Target="../ink/ink2731.xml"/><Relationship Id="rId60" Type="http://schemas.openxmlformats.org/officeDocument/2006/relationships/customXml" Target="../ink/ink2704.xml"/><Relationship Id="rId81" Type="http://schemas.openxmlformats.org/officeDocument/2006/relationships/image" Target="../media/image282.png"/><Relationship Id="rId135" Type="http://schemas.openxmlformats.org/officeDocument/2006/relationships/image" Target="../media/image317.png"/><Relationship Id="rId156" Type="http://schemas.openxmlformats.org/officeDocument/2006/relationships/customXml" Target="../ink/ink2752.xml"/><Relationship Id="rId177" Type="http://schemas.openxmlformats.org/officeDocument/2006/relationships/image" Target="../media/image337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788.xml"/><Relationship Id="rId63" Type="http://schemas.openxmlformats.org/officeDocument/2006/relationships/image" Target="../media/image273.png"/><Relationship Id="rId84" Type="http://schemas.openxmlformats.org/officeDocument/2006/relationships/customXml" Target="../ink/ink2809.xml"/><Relationship Id="rId138" Type="http://schemas.openxmlformats.org/officeDocument/2006/relationships/customXml" Target="../ink/ink2836.xml"/><Relationship Id="rId159" Type="http://schemas.openxmlformats.org/officeDocument/2006/relationships/image" Target="../media/image329.png"/><Relationship Id="rId170" Type="http://schemas.openxmlformats.org/officeDocument/2006/relationships/customXml" Target="../ink/ink2852.xml"/><Relationship Id="rId191" Type="http://schemas.openxmlformats.org/officeDocument/2006/relationships/image" Target="../media/image344.png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783.xml"/><Relationship Id="rId53" Type="http://schemas.openxmlformats.org/officeDocument/2006/relationships/image" Target="../media/image268.png"/><Relationship Id="rId74" Type="http://schemas.openxmlformats.org/officeDocument/2006/relationships/customXml" Target="../ink/ink2804.xml"/><Relationship Id="rId128" Type="http://schemas.openxmlformats.org/officeDocument/2006/relationships/customXml" Target="../ink/ink2831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847.xml"/><Relationship Id="rId181" Type="http://schemas.openxmlformats.org/officeDocument/2006/relationships/image" Target="../media/image339.png"/><Relationship Id="rId22" Type="http://schemas.openxmlformats.org/officeDocument/2006/relationships/customXml" Target="../ink/ink2778.xml"/><Relationship Id="rId43" Type="http://schemas.openxmlformats.org/officeDocument/2006/relationships/image" Target="../media/image263.png"/><Relationship Id="rId64" Type="http://schemas.openxmlformats.org/officeDocument/2006/relationships/customXml" Target="../ink/ink2799.xml"/><Relationship Id="rId118" Type="http://schemas.openxmlformats.org/officeDocument/2006/relationships/customXml" Target="../ink/ink2826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842.xml"/><Relationship Id="rId171" Type="http://schemas.openxmlformats.org/officeDocument/2006/relationships/image" Target="../media/image334.png"/><Relationship Id="rId192" Type="http://schemas.openxmlformats.org/officeDocument/2006/relationships/customXml" Target="../ink/ink2863.xml"/><Relationship Id="rId12" Type="http://schemas.openxmlformats.org/officeDocument/2006/relationships/customXml" Target="../ink/ink2773.xml"/><Relationship Id="rId33" Type="http://schemas.openxmlformats.org/officeDocument/2006/relationships/image" Target="../media/image258.png"/><Relationship Id="rId108" Type="http://schemas.openxmlformats.org/officeDocument/2006/relationships/customXml" Target="../ink/ink2821.xml"/><Relationship Id="rId129" Type="http://schemas.openxmlformats.org/officeDocument/2006/relationships/image" Target="../media/image314.png"/><Relationship Id="rId54" Type="http://schemas.openxmlformats.org/officeDocument/2006/relationships/customXml" Target="../ink/ink2794.xml"/><Relationship Id="rId75" Type="http://schemas.openxmlformats.org/officeDocument/2006/relationships/image" Target="../media/image279.png"/><Relationship Id="rId96" Type="http://schemas.openxmlformats.org/officeDocument/2006/relationships/customXml" Target="../ink/ink2815.xml"/><Relationship Id="rId140" Type="http://schemas.openxmlformats.org/officeDocument/2006/relationships/customXml" Target="../ink/ink2837.xml"/><Relationship Id="rId161" Type="http://schemas.openxmlformats.org/officeDocument/2006/relationships/image" Target="../media/image330.png"/><Relationship Id="rId182" Type="http://schemas.openxmlformats.org/officeDocument/2006/relationships/customXml" Target="../ink/ink2858.xml"/><Relationship Id="rId6" Type="http://schemas.openxmlformats.org/officeDocument/2006/relationships/customXml" Target="../ink/ink2771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789.xml"/><Relationship Id="rId65" Type="http://schemas.openxmlformats.org/officeDocument/2006/relationships/image" Target="../media/image274.png"/><Relationship Id="rId86" Type="http://schemas.openxmlformats.org/officeDocument/2006/relationships/customXml" Target="../ink/ink2810.xml"/><Relationship Id="rId130" Type="http://schemas.openxmlformats.org/officeDocument/2006/relationships/customXml" Target="../ink/ink2832.xml"/><Relationship Id="rId151" Type="http://schemas.openxmlformats.org/officeDocument/2006/relationships/image" Target="../media/image325.png"/><Relationship Id="rId172" Type="http://schemas.openxmlformats.org/officeDocument/2006/relationships/customXml" Target="../ink/ink2853.xml"/><Relationship Id="rId193" Type="http://schemas.openxmlformats.org/officeDocument/2006/relationships/image" Target="../media/image345.png"/><Relationship Id="rId13" Type="http://schemas.openxmlformats.org/officeDocument/2006/relationships/image" Target="../media/image248.png"/><Relationship Id="rId18" Type="http://schemas.openxmlformats.org/officeDocument/2006/relationships/customXml" Target="../ink/ink2776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784.xml"/><Relationship Id="rId50" Type="http://schemas.openxmlformats.org/officeDocument/2006/relationships/customXml" Target="../ink/ink2792.xml"/><Relationship Id="rId55" Type="http://schemas.openxmlformats.org/officeDocument/2006/relationships/image" Target="../media/image269.png"/><Relationship Id="rId76" Type="http://schemas.openxmlformats.org/officeDocument/2006/relationships/customXml" Target="../ink/ink2805.xml"/><Relationship Id="rId97" Type="http://schemas.openxmlformats.org/officeDocument/2006/relationships/image" Target="../media/image292.png"/><Relationship Id="rId104" Type="http://schemas.openxmlformats.org/officeDocument/2006/relationships/customXml" Target="../ink/ink2819.xml"/><Relationship Id="rId120" Type="http://schemas.openxmlformats.org/officeDocument/2006/relationships/customXml" Target="../ink/ink2827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840.xml"/><Relationship Id="rId167" Type="http://schemas.openxmlformats.org/officeDocument/2006/relationships/image" Target="../media/image332.png"/><Relationship Id="rId188" Type="http://schemas.openxmlformats.org/officeDocument/2006/relationships/customXml" Target="../ink/ink2861.xml"/><Relationship Id="rId71" Type="http://schemas.openxmlformats.org/officeDocument/2006/relationships/image" Target="../media/image277.png"/><Relationship Id="rId92" Type="http://schemas.openxmlformats.org/officeDocument/2006/relationships/customXml" Target="../ink/ink2813.xml"/><Relationship Id="rId162" Type="http://schemas.openxmlformats.org/officeDocument/2006/relationships/customXml" Target="../ink/ink2848.xml"/><Relationship Id="rId183" Type="http://schemas.openxmlformats.org/officeDocument/2006/relationships/image" Target="../media/image340.png"/><Relationship Id="rId2" Type="http://schemas.openxmlformats.org/officeDocument/2006/relationships/customXml" Target="../ink/ink2769.xml"/><Relationship Id="rId29" Type="http://schemas.openxmlformats.org/officeDocument/2006/relationships/image" Target="../media/image256.png"/><Relationship Id="rId24" Type="http://schemas.openxmlformats.org/officeDocument/2006/relationships/customXml" Target="../ink/ink2779.xml"/><Relationship Id="rId40" Type="http://schemas.openxmlformats.org/officeDocument/2006/relationships/customXml" Target="../ink/ink2787.xml"/><Relationship Id="rId45" Type="http://schemas.openxmlformats.org/officeDocument/2006/relationships/image" Target="../media/image264.png"/><Relationship Id="rId66" Type="http://schemas.openxmlformats.org/officeDocument/2006/relationships/customXml" Target="../ink/ink2800.xml"/><Relationship Id="rId87" Type="http://schemas.openxmlformats.org/officeDocument/2006/relationships/image" Target="../media/image285.png"/><Relationship Id="rId110" Type="http://schemas.openxmlformats.org/officeDocument/2006/relationships/customXml" Target="../ink/ink2822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835.xml"/><Relationship Id="rId157" Type="http://schemas.openxmlformats.org/officeDocument/2006/relationships/image" Target="../media/image328.png"/><Relationship Id="rId178" Type="http://schemas.openxmlformats.org/officeDocument/2006/relationships/customXml" Target="../ink/ink2856.xml"/><Relationship Id="rId61" Type="http://schemas.openxmlformats.org/officeDocument/2006/relationships/image" Target="../media/image272.png"/><Relationship Id="rId82" Type="http://schemas.openxmlformats.org/officeDocument/2006/relationships/customXml" Target="../ink/ink2808.xml"/><Relationship Id="rId152" Type="http://schemas.openxmlformats.org/officeDocument/2006/relationships/customXml" Target="../ink/ink2843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774.xml"/><Relationship Id="rId30" Type="http://schemas.openxmlformats.org/officeDocument/2006/relationships/customXml" Target="../ink/ink2782.xml"/><Relationship Id="rId35" Type="http://schemas.openxmlformats.org/officeDocument/2006/relationships/image" Target="../media/image259.png"/><Relationship Id="rId56" Type="http://schemas.openxmlformats.org/officeDocument/2006/relationships/customXml" Target="../ink/ink2795.xml"/><Relationship Id="rId77" Type="http://schemas.openxmlformats.org/officeDocument/2006/relationships/image" Target="../media/image280.png"/><Relationship Id="rId100" Type="http://schemas.openxmlformats.org/officeDocument/2006/relationships/customXml" Target="../ink/ink2817.xml"/><Relationship Id="rId105" Type="http://schemas.openxmlformats.org/officeDocument/2006/relationships/image" Target="../media/image296.png"/><Relationship Id="rId126" Type="http://schemas.openxmlformats.org/officeDocument/2006/relationships/customXml" Target="../ink/ink2830.xml"/><Relationship Id="rId147" Type="http://schemas.openxmlformats.org/officeDocument/2006/relationships/image" Target="../media/image323.png"/><Relationship Id="rId168" Type="http://schemas.openxmlformats.org/officeDocument/2006/relationships/customXml" Target="../ink/ink2851.xml"/><Relationship Id="rId51" Type="http://schemas.openxmlformats.org/officeDocument/2006/relationships/image" Target="../media/image267.png"/><Relationship Id="rId72" Type="http://schemas.openxmlformats.org/officeDocument/2006/relationships/customXml" Target="../ink/ink2803.xml"/><Relationship Id="rId93" Type="http://schemas.openxmlformats.org/officeDocument/2006/relationships/image" Target="../media/image290.png"/><Relationship Id="rId98" Type="http://schemas.openxmlformats.org/officeDocument/2006/relationships/customXml" Target="../ink/ink2816.xml"/><Relationship Id="rId121" Type="http://schemas.openxmlformats.org/officeDocument/2006/relationships/image" Target="../media/image306.png"/><Relationship Id="rId142" Type="http://schemas.openxmlformats.org/officeDocument/2006/relationships/customXml" Target="../ink/ink2838.xml"/><Relationship Id="rId163" Type="http://schemas.openxmlformats.org/officeDocument/2006/relationships/image" Target="../media/image331.png"/><Relationship Id="rId184" Type="http://schemas.openxmlformats.org/officeDocument/2006/relationships/customXml" Target="../ink/ink2859.xml"/><Relationship Id="rId189" Type="http://schemas.openxmlformats.org/officeDocument/2006/relationships/image" Target="../media/image343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790.xml"/><Relationship Id="rId67" Type="http://schemas.openxmlformats.org/officeDocument/2006/relationships/image" Target="../media/image275.png"/><Relationship Id="rId116" Type="http://schemas.openxmlformats.org/officeDocument/2006/relationships/customXml" Target="../ink/ink2825.xml"/><Relationship Id="rId137" Type="http://schemas.openxmlformats.org/officeDocument/2006/relationships/image" Target="../media/image318.png"/><Relationship Id="rId158" Type="http://schemas.openxmlformats.org/officeDocument/2006/relationships/customXml" Target="../ink/ink2846.xml"/><Relationship Id="rId20" Type="http://schemas.openxmlformats.org/officeDocument/2006/relationships/customXml" Target="../ink/ink2777.xml"/><Relationship Id="rId41" Type="http://schemas.openxmlformats.org/officeDocument/2006/relationships/image" Target="../media/image262.png"/><Relationship Id="rId62" Type="http://schemas.openxmlformats.org/officeDocument/2006/relationships/customXml" Target="../ink/ink2798.xml"/><Relationship Id="rId83" Type="http://schemas.openxmlformats.org/officeDocument/2006/relationships/image" Target="../media/image283.png"/><Relationship Id="rId88" Type="http://schemas.openxmlformats.org/officeDocument/2006/relationships/customXml" Target="../ink/ink2811.xml"/><Relationship Id="rId111" Type="http://schemas.openxmlformats.org/officeDocument/2006/relationships/image" Target="../media/image301.png"/><Relationship Id="rId132" Type="http://schemas.openxmlformats.org/officeDocument/2006/relationships/customXml" Target="../ink/ink2833.xml"/><Relationship Id="rId153" Type="http://schemas.openxmlformats.org/officeDocument/2006/relationships/image" Target="../media/image326.png"/><Relationship Id="rId174" Type="http://schemas.openxmlformats.org/officeDocument/2006/relationships/customXml" Target="../ink/ink2854.xml"/><Relationship Id="rId179" Type="http://schemas.openxmlformats.org/officeDocument/2006/relationships/image" Target="../media/image338.png"/><Relationship Id="rId190" Type="http://schemas.openxmlformats.org/officeDocument/2006/relationships/customXml" Target="../ink/ink2862.xml"/><Relationship Id="rId15" Type="http://schemas.openxmlformats.org/officeDocument/2006/relationships/image" Target="../media/image249.png"/><Relationship Id="rId36" Type="http://schemas.openxmlformats.org/officeDocument/2006/relationships/customXml" Target="../ink/ink2785.xml"/><Relationship Id="rId57" Type="http://schemas.openxmlformats.org/officeDocument/2006/relationships/image" Target="../media/image270.png"/><Relationship Id="rId106" Type="http://schemas.openxmlformats.org/officeDocument/2006/relationships/customXml" Target="../ink/ink2820.xml"/><Relationship Id="rId127" Type="http://schemas.openxmlformats.org/officeDocument/2006/relationships/image" Target="../media/image310.png"/><Relationship Id="rId10" Type="http://schemas.openxmlformats.org/officeDocument/2006/relationships/customXml" Target="../ink/ink2772.xml"/><Relationship Id="rId31" Type="http://schemas.openxmlformats.org/officeDocument/2006/relationships/image" Target="../media/image257.png"/><Relationship Id="rId52" Type="http://schemas.openxmlformats.org/officeDocument/2006/relationships/customXml" Target="../ink/ink2793.xml"/><Relationship Id="rId73" Type="http://schemas.openxmlformats.org/officeDocument/2006/relationships/image" Target="../media/image278.png"/><Relationship Id="rId78" Type="http://schemas.openxmlformats.org/officeDocument/2006/relationships/customXml" Target="../ink/ink2806.xml"/><Relationship Id="rId94" Type="http://schemas.openxmlformats.org/officeDocument/2006/relationships/customXml" Target="../ink/ink2814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828.xml"/><Relationship Id="rId143" Type="http://schemas.openxmlformats.org/officeDocument/2006/relationships/image" Target="../media/image321.png"/><Relationship Id="rId148" Type="http://schemas.openxmlformats.org/officeDocument/2006/relationships/customXml" Target="../ink/ink2841.xml"/><Relationship Id="rId164" Type="http://schemas.openxmlformats.org/officeDocument/2006/relationships/customXml" Target="../ink/ink2849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770.xml"/><Relationship Id="rId9" Type="http://schemas.openxmlformats.org/officeDocument/2006/relationships/image" Target="NULL"/><Relationship Id="rId180" Type="http://schemas.openxmlformats.org/officeDocument/2006/relationships/customXml" Target="../ink/ink2857.xml"/><Relationship Id="rId26" Type="http://schemas.openxmlformats.org/officeDocument/2006/relationships/customXml" Target="../ink/ink2780.xml"/><Relationship Id="rId47" Type="http://schemas.openxmlformats.org/officeDocument/2006/relationships/image" Target="../media/image265.png"/><Relationship Id="rId68" Type="http://schemas.openxmlformats.org/officeDocument/2006/relationships/customXml" Target="../ink/ink2801.xml"/><Relationship Id="rId89" Type="http://schemas.openxmlformats.org/officeDocument/2006/relationships/image" Target="../media/image288.png"/><Relationship Id="rId112" Type="http://schemas.openxmlformats.org/officeDocument/2006/relationships/customXml" Target="../ink/ink2823.xml"/><Relationship Id="rId133" Type="http://schemas.openxmlformats.org/officeDocument/2006/relationships/image" Target="../media/image316.png"/><Relationship Id="rId154" Type="http://schemas.openxmlformats.org/officeDocument/2006/relationships/customXml" Target="../ink/ink2844.xml"/><Relationship Id="rId175" Type="http://schemas.openxmlformats.org/officeDocument/2006/relationships/image" Target="../media/image336.png"/><Relationship Id="rId16" Type="http://schemas.openxmlformats.org/officeDocument/2006/relationships/customXml" Target="../ink/ink2775.xml"/><Relationship Id="rId37" Type="http://schemas.openxmlformats.org/officeDocument/2006/relationships/image" Target="../media/image260.png"/><Relationship Id="rId58" Type="http://schemas.openxmlformats.org/officeDocument/2006/relationships/customXml" Target="../ink/ink2796.xml"/><Relationship Id="rId79" Type="http://schemas.openxmlformats.org/officeDocument/2006/relationships/image" Target="../media/image281.png"/><Relationship Id="rId102" Type="http://schemas.openxmlformats.org/officeDocument/2006/relationships/customXml" Target="../ink/ink2818.xml"/><Relationship Id="rId123" Type="http://schemas.openxmlformats.org/officeDocument/2006/relationships/image" Target="../media/image307.png"/><Relationship Id="rId144" Type="http://schemas.openxmlformats.org/officeDocument/2006/relationships/customXml" Target="../ink/ink2839.xml"/><Relationship Id="rId90" Type="http://schemas.openxmlformats.org/officeDocument/2006/relationships/customXml" Target="../ink/ink2812.xml"/><Relationship Id="rId165" Type="http://schemas.openxmlformats.org/officeDocument/2006/relationships/image" Target="../media/image144.png"/><Relationship Id="rId186" Type="http://schemas.openxmlformats.org/officeDocument/2006/relationships/customXml" Target="../ink/ink2860.xml"/><Relationship Id="rId27" Type="http://schemas.openxmlformats.org/officeDocument/2006/relationships/image" Target="../media/image255.png"/><Relationship Id="rId48" Type="http://schemas.openxmlformats.org/officeDocument/2006/relationships/customXml" Target="../ink/ink2791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834.xml"/><Relationship Id="rId80" Type="http://schemas.openxmlformats.org/officeDocument/2006/relationships/customXml" Target="../ink/ink2807.xml"/><Relationship Id="rId155" Type="http://schemas.openxmlformats.org/officeDocument/2006/relationships/image" Target="../media/image327.png"/><Relationship Id="rId176" Type="http://schemas.openxmlformats.org/officeDocument/2006/relationships/customXml" Target="../ink/ink2855.xml"/><Relationship Id="rId17" Type="http://schemas.openxmlformats.org/officeDocument/2006/relationships/image" Target="../media/image250.png"/><Relationship Id="rId38" Type="http://schemas.openxmlformats.org/officeDocument/2006/relationships/customXml" Target="../ink/ink2786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829.xml"/><Relationship Id="rId70" Type="http://schemas.openxmlformats.org/officeDocument/2006/relationships/customXml" Target="../ink/ink2802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850.xml"/><Relationship Id="rId187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781.xml"/><Relationship Id="rId49" Type="http://schemas.openxmlformats.org/officeDocument/2006/relationships/image" Target="../media/image266.png"/><Relationship Id="rId114" Type="http://schemas.openxmlformats.org/officeDocument/2006/relationships/customXml" Target="../ink/ink2824.xml"/><Relationship Id="rId60" Type="http://schemas.openxmlformats.org/officeDocument/2006/relationships/customXml" Target="../ink/ink2797.xml"/><Relationship Id="rId81" Type="http://schemas.openxmlformats.org/officeDocument/2006/relationships/image" Target="../media/image282.png"/><Relationship Id="rId135" Type="http://schemas.openxmlformats.org/officeDocument/2006/relationships/image" Target="../media/image317.png"/><Relationship Id="rId156" Type="http://schemas.openxmlformats.org/officeDocument/2006/relationships/customXml" Target="../ink/ink2845.xml"/><Relationship Id="rId177" Type="http://schemas.openxmlformats.org/officeDocument/2006/relationships/image" Target="../media/image337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883.xml"/><Relationship Id="rId63" Type="http://schemas.openxmlformats.org/officeDocument/2006/relationships/image" Target="../media/image273.png"/><Relationship Id="rId84" Type="http://schemas.openxmlformats.org/officeDocument/2006/relationships/customXml" Target="../ink/ink2904.xml"/><Relationship Id="rId138" Type="http://schemas.openxmlformats.org/officeDocument/2006/relationships/customXml" Target="../ink/ink2931.xml"/><Relationship Id="rId159" Type="http://schemas.openxmlformats.org/officeDocument/2006/relationships/image" Target="../media/image329.png"/><Relationship Id="rId170" Type="http://schemas.openxmlformats.org/officeDocument/2006/relationships/customXml" Target="../ink/ink2947.xml"/><Relationship Id="rId191" Type="http://schemas.openxmlformats.org/officeDocument/2006/relationships/image" Target="../media/image344.png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878.xml"/><Relationship Id="rId53" Type="http://schemas.openxmlformats.org/officeDocument/2006/relationships/image" Target="../media/image268.png"/><Relationship Id="rId74" Type="http://schemas.openxmlformats.org/officeDocument/2006/relationships/customXml" Target="../ink/ink2899.xml"/><Relationship Id="rId128" Type="http://schemas.openxmlformats.org/officeDocument/2006/relationships/customXml" Target="../ink/ink2926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942.xml"/><Relationship Id="rId181" Type="http://schemas.openxmlformats.org/officeDocument/2006/relationships/image" Target="../media/image339.png"/><Relationship Id="rId22" Type="http://schemas.openxmlformats.org/officeDocument/2006/relationships/customXml" Target="../ink/ink2873.xml"/><Relationship Id="rId43" Type="http://schemas.openxmlformats.org/officeDocument/2006/relationships/image" Target="../media/image263.png"/><Relationship Id="rId64" Type="http://schemas.openxmlformats.org/officeDocument/2006/relationships/customXml" Target="../ink/ink2894.xml"/><Relationship Id="rId118" Type="http://schemas.openxmlformats.org/officeDocument/2006/relationships/customXml" Target="../ink/ink2921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937.xml"/><Relationship Id="rId171" Type="http://schemas.openxmlformats.org/officeDocument/2006/relationships/image" Target="../media/image334.png"/><Relationship Id="rId192" Type="http://schemas.openxmlformats.org/officeDocument/2006/relationships/customXml" Target="../ink/ink2958.xml"/><Relationship Id="rId12" Type="http://schemas.openxmlformats.org/officeDocument/2006/relationships/customXml" Target="../ink/ink2868.xml"/><Relationship Id="rId33" Type="http://schemas.openxmlformats.org/officeDocument/2006/relationships/image" Target="../media/image258.png"/><Relationship Id="rId108" Type="http://schemas.openxmlformats.org/officeDocument/2006/relationships/customXml" Target="../ink/ink2916.xml"/><Relationship Id="rId129" Type="http://schemas.openxmlformats.org/officeDocument/2006/relationships/image" Target="../media/image314.png"/><Relationship Id="rId54" Type="http://schemas.openxmlformats.org/officeDocument/2006/relationships/customXml" Target="../ink/ink2889.xml"/><Relationship Id="rId75" Type="http://schemas.openxmlformats.org/officeDocument/2006/relationships/image" Target="../media/image279.png"/><Relationship Id="rId96" Type="http://schemas.openxmlformats.org/officeDocument/2006/relationships/customXml" Target="../ink/ink2910.xml"/><Relationship Id="rId140" Type="http://schemas.openxmlformats.org/officeDocument/2006/relationships/customXml" Target="../ink/ink2932.xml"/><Relationship Id="rId161" Type="http://schemas.openxmlformats.org/officeDocument/2006/relationships/image" Target="../media/image330.png"/><Relationship Id="rId182" Type="http://schemas.openxmlformats.org/officeDocument/2006/relationships/customXml" Target="../ink/ink2953.xml"/><Relationship Id="rId6" Type="http://schemas.openxmlformats.org/officeDocument/2006/relationships/customXml" Target="../ink/ink2866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884.xml"/><Relationship Id="rId65" Type="http://schemas.openxmlformats.org/officeDocument/2006/relationships/image" Target="../media/image274.png"/><Relationship Id="rId86" Type="http://schemas.openxmlformats.org/officeDocument/2006/relationships/customXml" Target="../ink/ink2905.xml"/><Relationship Id="rId130" Type="http://schemas.openxmlformats.org/officeDocument/2006/relationships/customXml" Target="../ink/ink2927.xml"/><Relationship Id="rId151" Type="http://schemas.openxmlformats.org/officeDocument/2006/relationships/image" Target="../media/image325.png"/><Relationship Id="rId172" Type="http://schemas.openxmlformats.org/officeDocument/2006/relationships/customXml" Target="../ink/ink2948.xml"/><Relationship Id="rId193" Type="http://schemas.openxmlformats.org/officeDocument/2006/relationships/image" Target="../media/image345.png"/><Relationship Id="rId13" Type="http://schemas.openxmlformats.org/officeDocument/2006/relationships/image" Target="../media/image248.png"/><Relationship Id="rId109" Type="http://schemas.openxmlformats.org/officeDocument/2006/relationships/image" Target="../media/image300.png"/><Relationship Id="rId34" Type="http://schemas.openxmlformats.org/officeDocument/2006/relationships/customXml" Target="../ink/ink2879.xml"/><Relationship Id="rId50" Type="http://schemas.openxmlformats.org/officeDocument/2006/relationships/customXml" Target="../ink/ink2887.xml"/><Relationship Id="rId55" Type="http://schemas.openxmlformats.org/officeDocument/2006/relationships/image" Target="../media/image269.png"/><Relationship Id="rId76" Type="http://schemas.openxmlformats.org/officeDocument/2006/relationships/customXml" Target="../ink/ink2900.xml"/><Relationship Id="rId97" Type="http://schemas.openxmlformats.org/officeDocument/2006/relationships/image" Target="../media/image292.png"/><Relationship Id="rId104" Type="http://schemas.openxmlformats.org/officeDocument/2006/relationships/customXml" Target="../ink/ink2914.xml"/><Relationship Id="rId120" Type="http://schemas.openxmlformats.org/officeDocument/2006/relationships/customXml" Target="../ink/ink2922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935.xml"/><Relationship Id="rId167" Type="http://schemas.openxmlformats.org/officeDocument/2006/relationships/image" Target="../media/image332.png"/><Relationship Id="rId188" Type="http://schemas.openxmlformats.org/officeDocument/2006/relationships/customXml" Target="../ink/ink2956.xml"/><Relationship Id="rId71" Type="http://schemas.openxmlformats.org/officeDocument/2006/relationships/image" Target="../media/image277.png"/><Relationship Id="rId92" Type="http://schemas.openxmlformats.org/officeDocument/2006/relationships/customXml" Target="../ink/ink2908.xml"/><Relationship Id="rId162" Type="http://schemas.openxmlformats.org/officeDocument/2006/relationships/customXml" Target="../ink/ink2943.xml"/><Relationship Id="rId183" Type="http://schemas.openxmlformats.org/officeDocument/2006/relationships/image" Target="../media/image340.png"/><Relationship Id="rId2" Type="http://schemas.openxmlformats.org/officeDocument/2006/relationships/customXml" Target="../ink/ink2864.xml"/><Relationship Id="rId29" Type="http://schemas.openxmlformats.org/officeDocument/2006/relationships/image" Target="../media/image256.png"/><Relationship Id="rId24" Type="http://schemas.openxmlformats.org/officeDocument/2006/relationships/customXml" Target="../ink/ink2874.xml"/><Relationship Id="rId40" Type="http://schemas.openxmlformats.org/officeDocument/2006/relationships/customXml" Target="../ink/ink2882.xml"/><Relationship Id="rId45" Type="http://schemas.openxmlformats.org/officeDocument/2006/relationships/image" Target="../media/image264.png"/><Relationship Id="rId66" Type="http://schemas.openxmlformats.org/officeDocument/2006/relationships/customXml" Target="../ink/ink2895.xml"/><Relationship Id="rId87" Type="http://schemas.openxmlformats.org/officeDocument/2006/relationships/image" Target="../media/image285.png"/><Relationship Id="rId110" Type="http://schemas.openxmlformats.org/officeDocument/2006/relationships/customXml" Target="../ink/ink2917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930.xml"/><Relationship Id="rId157" Type="http://schemas.openxmlformats.org/officeDocument/2006/relationships/image" Target="../media/image328.png"/><Relationship Id="rId178" Type="http://schemas.openxmlformats.org/officeDocument/2006/relationships/customXml" Target="../ink/ink2951.xml"/><Relationship Id="rId61" Type="http://schemas.openxmlformats.org/officeDocument/2006/relationships/image" Target="../media/image272.png"/><Relationship Id="rId82" Type="http://schemas.openxmlformats.org/officeDocument/2006/relationships/customXml" Target="../ink/ink2903.xml"/><Relationship Id="rId152" Type="http://schemas.openxmlformats.org/officeDocument/2006/relationships/customXml" Target="../ink/ink2938.xml"/><Relationship Id="rId173" Type="http://schemas.openxmlformats.org/officeDocument/2006/relationships/image" Target="../media/image335.png"/><Relationship Id="rId194" Type="http://schemas.openxmlformats.org/officeDocument/2006/relationships/customXml" Target="../ink/ink2959.xml"/><Relationship Id="rId19" Type="http://schemas.openxmlformats.org/officeDocument/2006/relationships/image" Target="../media/image251.png"/><Relationship Id="rId14" Type="http://schemas.openxmlformats.org/officeDocument/2006/relationships/customXml" Target="../ink/ink2869.xml"/><Relationship Id="rId30" Type="http://schemas.openxmlformats.org/officeDocument/2006/relationships/customXml" Target="../ink/ink2877.xml"/><Relationship Id="rId35" Type="http://schemas.openxmlformats.org/officeDocument/2006/relationships/image" Target="../media/image259.png"/><Relationship Id="rId56" Type="http://schemas.openxmlformats.org/officeDocument/2006/relationships/customXml" Target="../ink/ink2890.xml"/><Relationship Id="rId77" Type="http://schemas.openxmlformats.org/officeDocument/2006/relationships/image" Target="../media/image280.png"/><Relationship Id="rId100" Type="http://schemas.openxmlformats.org/officeDocument/2006/relationships/customXml" Target="../ink/ink2912.xml"/><Relationship Id="rId105" Type="http://schemas.openxmlformats.org/officeDocument/2006/relationships/image" Target="../media/image296.png"/><Relationship Id="rId126" Type="http://schemas.openxmlformats.org/officeDocument/2006/relationships/customXml" Target="../ink/ink2925.xml"/><Relationship Id="rId147" Type="http://schemas.openxmlformats.org/officeDocument/2006/relationships/image" Target="../media/image323.png"/><Relationship Id="rId168" Type="http://schemas.openxmlformats.org/officeDocument/2006/relationships/customXml" Target="../ink/ink2946.xml"/><Relationship Id="rId51" Type="http://schemas.openxmlformats.org/officeDocument/2006/relationships/image" Target="../media/image267.png"/><Relationship Id="rId72" Type="http://schemas.openxmlformats.org/officeDocument/2006/relationships/customXml" Target="../ink/ink2898.xml"/><Relationship Id="rId93" Type="http://schemas.openxmlformats.org/officeDocument/2006/relationships/image" Target="../media/image290.png"/><Relationship Id="rId98" Type="http://schemas.openxmlformats.org/officeDocument/2006/relationships/customXml" Target="../ink/ink2911.xml"/><Relationship Id="rId121" Type="http://schemas.openxmlformats.org/officeDocument/2006/relationships/image" Target="../media/image306.png"/><Relationship Id="rId142" Type="http://schemas.openxmlformats.org/officeDocument/2006/relationships/customXml" Target="../ink/ink2933.xml"/><Relationship Id="rId163" Type="http://schemas.openxmlformats.org/officeDocument/2006/relationships/image" Target="../media/image331.png"/><Relationship Id="rId184" Type="http://schemas.openxmlformats.org/officeDocument/2006/relationships/customXml" Target="../ink/ink2954.xml"/><Relationship Id="rId189" Type="http://schemas.openxmlformats.org/officeDocument/2006/relationships/image" Target="../media/image343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885.xml"/><Relationship Id="rId67" Type="http://schemas.openxmlformats.org/officeDocument/2006/relationships/image" Target="../media/image275.png"/><Relationship Id="rId116" Type="http://schemas.openxmlformats.org/officeDocument/2006/relationships/customXml" Target="../ink/ink2920.xml"/><Relationship Id="rId137" Type="http://schemas.openxmlformats.org/officeDocument/2006/relationships/image" Target="../media/image318.png"/><Relationship Id="rId158" Type="http://schemas.openxmlformats.org/officeDocument/2006/relationships/customXml" Target="../ink/ink2941.xml"/><Relationship Id="rId20" Type="http://schemas.openxmlformats.org/officeDocument/2006/relationships/customXml" Target="../ink/ink2872.xml"/><Relationship Id="rId41" Type="http://schemas.openxmlformats.org/officeDocument/2006/relationships/image" Target="../media/image262.png"/><Relationship Id="rId62" Type="http://schemas.openxmlformats.org/officeDocument/2006/relationships/customXml" Target="../ink/ink2893.xml"/><Relationship Id="rId83" Type="http://schemas.openxmlformats.org/officeDocument/2006/relationships/image" Target="../media/image283.png"/><Relationship Id="rId88" Type="http://schemas.openxmlformats.org/officeDocument/2006/relationships/customXml" Target="../ink/ink2906.xml"/><Relationship Id="rId111" Type="http://schemas.openxmlformats.org/officeDocument/2006/relationships/image" Target="../media/image301.png"/><Relationship Id="rId132" Type="http://schemas.openxmlformats.org/officeDocument/2006/relationships/customXml" Target="../ink/ink2928.xml"/><Relationship Id="rId153" Type="http://schemas.openxmlformats.org/officeDocument/2006/relationships/image" Target="../media/image326.png"/><Relationship Id="rId174" Type="http://schemas.openxmlformats.org/officeDocument/2006/relationships/customXml" Target="../ink/ink2949.xml"/><Relationship Id="rId179" Type="http://schemas.openxmlformats.org/officeDocument/2006/relationships/image" Target="../media/image338.png"/><Relationship Id="rId195" Type="http://schemas.openxmlformats.org/officeDocument/2006/relationships/image" Target="../media/image346.png"/><Relationship Id="rId190" Type="http://schemas.openxmlformats.org/officeDocument/2006/relationships/customXml" Target="../ink/ink2957.xml"/><Relationship Id="rId15" Type="http://schemas.openxmlformats.org/officeDocument/2006/relationships/image" Target="../media/image249.png"/><Relationship Id="rId36" Type="http://schemas.openxmlformats.org/officeDocument/2006/relationships/customXml" Target="../ink/ink2880.xml"/><Relationship Id="rId57" Type="http://schemas.openxmlformats.org/officeDocument/2006/relationships/image" Target="../media/image270.png"/><Relationship Id="rId106" Type="http://schemas.openxmlformats.org/officeDocument/2006/relationships/customXml" Target="../ink/ink2915.xml"/><Relationship Id="rId127" Type="http://schemas.openxmlformats.org/officeDocument/2006/relationships/image" Target="../media/image310.png"/><Relationship Id="rId10" Type="http://schemas.openxmlformats.org/officeDocument/2006/relationships/customXml" Target="../ink/ink2867.xml"/><Relationship Id="rId31" Type="http://schemas.openxmlformats.org/officeDocument/2006/relationships/image" Target="../media/image257.png"/><Relationship Id="rId52" Type="http://schemas.openxmlformats.org/officeDocument/2006/relationships/customXml" Target="../ink/ink2888.xml"/><Relationship Id="rId73" Type="http://schemas.openxmlformats.org/officeDocument/2006/relationships/image" Target="../media/image278.png"/><Relationship Id="rId78" Type="http://schemas.openxmlformats.org/officeDocument/2006/relationships/customXml" Target="../ink/ink2901.xml"/><Relationship Id="rId94" Type="http://schemas.openxmlformats.org/officeDocument/2006/relationships/customXml" Target="../ink/ink2909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923.xml"/><Relationship Id="rId143" Type="http://schemas.openxmlformats.org/officeDocument/2006/relationships/image" Target="../media/image321.png"/><Relationship Id="rId148" Type="http://schemas.openxmlformats.org/officeDocument/2006/relationships/customXml" Target="../ink/ink2936.xml"/><Relationship Id="rId164" Type="http://schemas.openxmlformats.org/officeDocument/2006/relationships/customXml" Target="../ink/ink2944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865.xml"/><Relationship Id="rId9" Type="http://schemas.openxmlformats.org/officeDocument/2006/relationships/image" Target="NULL"/><Relationship Id="rId180" Type="http://schemas.openxmlformats.org/officeDocument/2006/relationships/customXml" Target="../ink/ink2952.xml"/><Relationship Id="rId26" Type="http://schemas.openxmlformats.org/officeDocument/2006/relationships/customXml" Target="../ink/ink2875.xml"/><Relationship Id="rId47" Type="http://schemas.openxmlformats.org/officeDocument/2006/relationships/image" Target="../media/image265.png"/><Relationship Id="rId68" Type="http://schemas.openxmlformats.org/officeDocument/2006/relationships/customXml" Target="../ink/ink2896.xml"/><Relationship Id="rId89" Type="http://schemas.openxmlformats.org/officeDocument/2006/relationships/image" Target="../media/image288.png"/><Relationship Id="rId112" Type="http://schemas.openxmlformats.org/officeDocument/2006/relationships/customXml" Target="../ink/ink2918.xml"/><Relationship Id="rId133" Type="http://schemas.openxmlformats.org/officeDocument/2006/relationships/image" Target="../media/image316.png"/><Relationship Id="rId154" Type="http://schemas.openxmlformats.org/officeDocument/2006/relationships/customXml" Target="../ink/ink2939.xml"/><Relationship Id="rId175" Type="http://schemas.openxmlformats.org/officeDocument/2006/relationships/image" Target="../media/image336.png"/><Relationship Id="rId196" Type="http://schemas.openxmlformats.org/officeDocument/2006/relationships/customXml" Target="../ink/ink2960.xml"/><Relationship Id="rId16" Type="http://schemas.openxmlformats.org/officeDocument/2006/relationships/customXml" Target="../ink/ink2870.xml"/><Relationship Id="rId37" Type="http://schemas.openxmlformats.org/officeDocument/2006/relationships/image" Target="../media/image260.png"/><Relationship Id="rId58" Type="http://schemas.openxmlformats.org/officeDocument/2006/relationships/customXml" Target="../ink/ink2891.xml"/><Relationship Id="rId79" Type="http://schemas.openxmlformats.org/officeDocument/2006/relationships/image" Target="../media/image281.png"/><Relationship Id="rId102" Type="http://schemas.openxmlformats.org/officeDocument/2006/relationships/customXml" Target="../ink/ink2913.xml"/><Relationship Id="rId123" Type="http://schemas.openxmlformats.org/officeDocument/2006/relationships/image" Target="../media/image307.png"/><Relationship Id="rId144" Type="http://schemas.openxmlformats.org/officeDocument/2006/relationships/customXml" Target="../ink/ink2934.xml"/><Relationship Id="rId90" Type="http://schemas.openxmlformats.org/officeDocument/2006/relationships/customXml" Target="../ink/ink2907.xml"/><Relationship Id="rId165" Type="http://schemas.openxmlformats.org/officeDocument/2006/relationships/image" Target="../media/image144.png"/><Relationship Id="rId186" Type="http://schemas.openxmlformats.org/officeDocument/2006/relationships/customXml" Target="../ink/ink2955.xml"/><Relationship Id="rId27" Type="http://schemas.openxmlformats.org/officeDocument/2006/relationships/image" Target="../media/image255.png"/><Relationship Id="rId48" Type="http://schemas.openxmlformats.org/officeDocument/2006/relationships/customXml" Target="../ink/ink2886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929.xml"/><Relationship Id="rId80" Type="http://schemas.openxmlformats.org/officeDocument/2006/relationships/customXml" Target="../ink/ink2902.xml"/><Relationship Id="rId155" Type="http://schemas.openxmlformats.org/officeDocument/2006/relationships/image" Target="../media/image327.png"/><Relationship Id="rId176" Type="http://schemas.openxmlformats.org/officeDocument/2006/relationships/customXml" Target="../ink/ink2950.xml"/><Relationship Id="rId197" Type="http://schemas.openxmlformats.org/officeDocument/2006/relationships/image" Target="../media/image347.png"/><Relationship Id="rId17" Type="http://schemas.openxmlformats.org/officeDocument/2006/relationships/image" Target="../media/image250.png"/><Relationship Id="rId38" Type="http://schemas.openxmlformats.org/officeDocument/2006/relationships/customXml" Target="../ink/ink2881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924.xml"/><Relationship Id="rId70" Type="http://schemas.openxmlformats.org/officeDocument/2006/relationships/customXml" Target="../ink/ink2897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945.xml"/><Relationship Id="rId187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876.xml"/><Relationship Id="rId49" Type="http://schemas.openxmlformats.org/officeDocument/2006/relationships/image" Target="../media/image266.png"/><Relationship Id="rId114" Type="http://schemas.openxmlformats.org/officeDocument/2006/relationships/customXml" Target="../ink/ink2919.xml"/><Relationship Id="rId60" Type="http://schemas.openxmlformats.org/officeDocument/2006/relationships/customXml" Target="../ink/ink2892.xml"/><Relationship Id="rId81" Type="http://schemas.openxmlformats.org/officeDocument/2006/relationships/image" Target="../media/image282.png"/><Relationship Id="rId135" Type="http://schemas.openxmlformats.org/officeDocument/2006/relationships/image" Target="../media/image317.png"/><Relationship Id="rId156" Type="http://schemas.openxmlformats.org/officeDocument/2006/relationships/customXml" Target="../ink/ink2940.xml"/><Relationship Id="rId177" Type="http://schemas.openxmlformats.org/officeDocument/2006/relationships/image" Target="../media/image337.png"/><Relationship Id="rId18" Type="http://schemas.openxmlformats.org/officeDocument/2006/relationships/customXml" Target="../ink/ink2871.xml"/><Relationship Id="rId39" Type="http://schemas.openxmlformats.org/officeDocument/2006/relationships/image" Target="../media/image261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64.xml"/><Relationship Id="rId13" Type="http://schemas.openxmlformats.org/officeDocument/2006/relationships/image" Target="../media/image353.png"/><Relationship Id="rId18" Type="http://schemas.openxmlformats.org/officeDocument/2006/relationships/customXml" Target="../ink/ink2969.xml"/><Relationship Id="rId3" Type="http://schemas.openxmlformats.org/officeDocument/2006/relationships/image" Target="../media/image348.png"/><Relationship Id="rId7" Type="http://schemas.openxmlformats.org/officeDocument/2006/relationships/image" Target="../media/image350.png"/><Relationship Id="rId12" Type="http://schemas.openxmlformats.org/officeDocument/2006/relationships/customXml" Target="../ink/ink2966.xml"/><Relationship Id="rId17" Type="http://schemas.openxmlformats.org/officeDocument/2006/relationships/image" Target="../media/image355.png"/><Relationship Id="rId2" Type="http://schemas.openxmlformats.org/officeDocument/2006/relationships/customXml" Target="../ink/ink2961.xml"/><Relationship Id="rId16" Type="http://schemas.openxmlformats.org/officeDocument/2006/relationships/customXml" Target="../ink/ink29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63.xml"/><Relationship Id="rId11" Type="http://schemas.openxmlformats.org/officeDocument/2006/relationships/image" Target="../media/image352.png"/><Relationship Id="rId5" Type="http://schemas.openxmlformats.org/officeDocument/2006/relationships/image" Target="../media/image349.png"/><Relationship Id="rId15" Type="http://schemas.openxmlformats.org/officeDocument/2006/relationships/image" Target="../media/image354.png"/><Relationship Id="rId10" Type="http://schemas.openxmlformats.org/officeDocument/2006/relationships/customXml" Target="../ink/ink2965.xml"/><Relationship Id="rId19" Type="http://schemas.openxmlformats.org/officeDocument/2006/relationships/image" Target="../media/image356.png"/><Relationship Id="rId4" Type="http://schemas.openxmlformats.org/officeDocument/2006/relationships/customXml" Target="../ink/ink2962.xml"/><Relationship Id="rId9" Type="http://schemas.openxmlformats.org/officeDocument/2006/relationships/image" Target="../media/image351.png"/><Relationship Id="rId14" Type="http://schemas.openxmlformats.org/officeDocument/2006/relationships/customXml" Target="../ink/ink2967.xml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3.png"/><Relationship Id="rId18" Type="http://schemas.openxmlformats.org/officeDocument/2006/relationships/customXml" Target="../ink/ink2978.xml"/><Relationship Id="rId26" Type="http://schemas.openxmlformats.org/officeDocument/2006/relationships/customXml" Target="../ink/ink2982.xml"/><Relationship Id="rId39" Type="http://schemas.openxmlformats.org/officeDocument/2006/relationships/image" Target="../media/image365.png"/><Relationship Id="rId21" Type="http://schemas.openxmlformats.org/officeDocument/2006/relationships/image" Target="../media/image357.png"/><Relationship Id="rId34" Type="http://schemas.openxmlformats.org/officeDocument/2006/relationships/customXml" Target="../ink/ink2986.xml"/><Relationship Id="rId42" Type="http://schemas.openxmlformats.org/officeDocument/2006/relationships/customXml" Target="../ink/ink2990.xml"/><Relationship Id="rId7" Type="http://schemas.openxmlformats.org/officeDocument/2006/relationships/image" Target="../media/image350.png"/><Relationship Id="rId2" Type="http://schemas.openxmlformats.org/officeDocument/2006/relationships/customXml" Target="../ink/ink2970.xml"/><Relationship Id="rId16" Type="http://schemas.openxmlformats.org/officeDocument/2006/relationships/customXml" Target="../ink/ink2977.xml"/><Relationship Id="rId29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72.xml"/><Relationship Id="rId11" Type="http://schemas.openxmlformats.org/officeDocument/2006/relationships/image" Target="../media/image352.png"/><Relationship Id="rId24" Type="http://schemas.openxmlformats.org/officeDocument/2006/relationships/customXml" Target="../ink/ink2981.xml"/><Relationship Id="rId32" Type="http://schemas.openxmlformats.org/officeDocument/2006/relationships/customXml" Target="../ink/ink2985.xml"/><Relationship Id="rId37" Type="http://schemas.openxmlformats.org/officeDocument/2006/relationships/image" Target="../media/image364.png"/><Relationship Id="rId40" Type="http://schemas.openxmlformats.org/officeDocument/2006/relationships/customXml" Target="../ink/ink2989.xml"/><Relationship Id="rId45" Type="http://schemas.openxmlformats.org/officeDocument/2006/relationships/customXml" Target="../ink/ink2992.xml"/><Relationship Id="rId5" Type="http://schemas.openxmlformats.org/officeDocument/2006/relationships/image" Target="../media/image349.png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2983.xml"/><Relationship Id="rId36" Type="http://schemas.openxmlformats.org/officeDocument/2006/relationships/customXml" Target="../ink/ink2987.xml"/><Relationship Id="rId10" Type="http://schemas.openxmlformats.org/officeDocument/2006/relationships/customXml" Target="../ink/ink2974.xml"/><Relationship Id="rId19" Type="http://schemas.openxmlformats.org/officeDocument/2006/relationships/image" Target="../media/image356.png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4" Type="http://schemas.openxmlformats.org/officeDocument/2006/relationships/customXml" Target="../ink/ink2971.xml"/><Relationship Id="rId9" Type="http://schemas.openxmlformats.org/officeDocument/2006/relationships/image" Target="../media/image351.png"/><Relationship Id="rId14" Type="http://schemas.openxmlformats.org/officeDocument/2006/relationships/customXml" Target="../ink/ink2976.xml"/><Relationship Id="rId22" Type="http://schemas.openxmlformats.org/officeDocument/2006/relationships/customXml" Target="../ink/ink2980.xml"/><Relationship Id="rId27" Type="http://schemas.openxmlformats.org/officeDocument/2006/relationships/image" Target="../media/image360.png"/><Relationship Id="rId30" Type="http://schemas.openxmlformats.org/officeDocument/2006/relationships/customXml" Target="../ink/ink2984.xml"/><Relationship Id="rId35" Type="http://schemas.openxmlformats.org/officeDocument/2006/relationships/image" Target="../media/image363.png"/><Relationship Id="rId43" Type="http://schemas.openxmlformats.org/officeDocument/2006/relationships/customXml" Target="../ink/ink2991.xml"/><Relationship Id="rId8" Type="http://schemas.openxmlformats.org/officeDocument/2006/relationships/customXml" Target="../ink/ink2973.xml"/><Relationship Id="rId3" Type="http://schemas.openxmlformats.org/officeDocument/2006/relationships/image" Target="../media/image348.png"/><Relationship Id="rId12" Type="http://schemas.openxmlformats.org/officeDocument/2006/relationships/customXml" Target="../ink/ink2975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2988.xml"/><Relationship Id="rId46" Type="http://schemas.openxmlformats.org/officeDocument/2006/relationships/image" Target="../media/image368.png"/><Relationship Id="rId20" Type="http://schemas.openxmlformats.org/officeDocument/2006/relationships/customXml" Target="../ink/ink2979.xml"/><Relationship Id="rId41" Type="http://schemas.openxmlformats.org/officeDocument/2006/relationships/image" Target="../media/image36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5.xml"/><Relationship Id="rId13" Type="http://schemas.openxmlformats.org/officeDocument/2006/relationships/image" Target="../media/image13.png"/><Relationship Id="rId18" Type="http://schemas.openxmlformats.org/officeDocument/2006/relationships/customXml" Target="../ink/ink50.xml"/><Relationship Id="rId26" Type="http://schemas.openxmlformats.org/officeDocument/2006/relationships/customXml" Target="../ink/ink54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7" Type="http://schemas.openxmlformats.org/officeDocument/2006/relationships/image" Target="../media/image10.png"/><Relationship Id="rId12" Type="http://schemas.openxmlformats.org/officeDocument/2006/relationships/customXml" Target="../ink/ink47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2" Type="http://schemas.openxmlformats.org/officeDocument/2006/relationships/customXml" Target="../ink/ink42.xml"/><Relationship Id="rId16" Type="http://schemas.openxmlformats.org/officeDocument/2006/relationships/customXml" Target="../ink/ink49.xml"/><Relationship Id="rId20" Type="http://schemas.openxmlformats.org/officeDocument/2006/relationships/customXml" Target="../ink/ink51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.xml"/><Relationship Id="rId11" Type="http://schemas.openxmlformats.org/officeDocument/2006/relationships/image" Target="../media/image12.png"/><Relationship Id="rId24" Type="http://schemas.openxmlformats.org/officeDocument/2006/relationships/customXml" Target="../ink/ink53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55.xml"/><Relationship Id="rId10" Type="http://schemas.openxmlformats.org/officeDocument/2006/relationships/customXml" Target="../ink/ink46.xml"/><Relationship Id="rId19" Type="http://schemas.openxmlformats.org/officeDocument/2006/relationships/image" Target="../media/image16.png"/><Relationship Id="rId31" Type="http://schemas.openxmlformats.org/officeDocument/2006/relationships/image" Target="../media/image22.png"/><Relationship Id="rId4" Type="http://schemas.openxmlformats.org/officeDocument/2006/relationships/customXml" Target="../ink/ink43.xml"/><Relationship Id="rId9" Type="http://schemas.openxmlformats.org/officeDocument/2006/relationships/image" Target="../media/image11.png"/><Relationship Id="rId14" Type="http://schemas.openxmlformats.org/officeDocument/2006/relationships/customXml" Target="../ink/ink48.xml"/><Relationship Id="rId22" Type="http://schemas.openxmlformats.org/officeDocument/2006/relationships/customXml" Target="../ink/ink52.xml"/><Relationship Id="rId27" Type="http://schemas.openxmlformats.org/officeDocument/2006/relationships/image" Target="../media/image20.png"/><Relationship Id="rId30" Type="http://schemas.openxmlformats.org/officeDocument/2006/relationships/customXml" Target="../ink/ink56.xml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05.xml"/><Relationship Id="rId21" Type="http://schemas.openxmlformats.org/officeDocument/2006/relationships/image" Target="../media/image357.png"/><Relationship Id="rId42" Type="http://schemas.openxmlformats.org/officeDocument/2006/relationships/customXml" Target="../ink/ink3013.xml"/><Relationship Id="rId47" Type="http://schemas.openxmlformats.org/officeDocument/2006/relationships/customXml" Target="../ink/ink3016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7" Type="http://schemas.openxmlformats.org/officeDocument/2006/relationships/image" Target="../media/image350.png"/><Relationship Id="rId2" Type="http://schemas.openxmlformats.org/officeDocument/2006/relationships/customXml" Target="../ink/ink2993.xml"/><Relationship Id="rId16" Type="http://schemas.openxmlformats.org/officeDocument/2006/relationships/customXml" Target="../ink/ink3000.xml"/><Relationship Id="rId29" Type="http://schemas.openxmlformats.org/officeDocument/2006/relationships/image" Target="../media/image361.png"/><Relationship Id="rId11" Type="http://schemas.openxmlformats.org/officeDocument/2006/relationships/image" Target="../media/image352.png"/><Relationship Id="rId24" Type="http://schemas.openxmlformats.org/officeDocument/2006/relationships/customXml" Target="../ink/ink3004.xml"/><Relationship Id="rId32" Type="http://schemas.openxmlformats.org/officeDocument/2006/relationships/customXml" Target="../ink/ink3008.xml"/><Relationship Id="rId37" Type="http://schemas.openxmlformats.org/officeDocument/2006/relationships/image" Target="../media/image364.png"/><Relationship Id="rId40" Type="http://schemas.openxmlformats.org/officeDocument/2006/relationships/customXml" Target="../ink/ink3012.xml"/><Relationship Id="rId45" Type="http://schemas.openxmlformats.org/officeDocument/2006/relationships/customXml" Target="../ink/ink3015.xml"/><Relationship Id="rId53" Type="http://schemas.openxmlformats.org/officeDocument/2006/relationships/customXml" Target="../ink/ink3019.xml"/><Relationship Id="rId58" Type="http://schemas.openxmlformats.org/officeDocument/2006/relationships/customXml" Target="../ink/ink3022.xml"/><Relationship Id="rId66" Type="http://schemas.openxmlformats.org/officeDocument/2006/relationships/image" Target="../media/image377.png"/><Relationship Id="rId5" Type="http://schemas.openxmlformats.org/officeDocument/2006/relationships/image" Target="../media/image349.png"/><Relationship Id="rId61" Type="http://schemas.openxmlformats.org/officeDocument/2006/relationships/image" Target="../media/image375.png"/><Relationship Id="rId19" Type="http://schemas.openxmlformats.org/officeDocument/2006/relationships/image" Target="../media/image356.png"/><Relationship Id="rId14" Type="http://schemas.openxmlformats.org/officeDocument/2006/relationships/customXml" Target="../ink/ink2999.xml"/><Relationship Id="rId22" Type="http://schemas.openxmlformats.org/officeDocument/2006/relationships/customXml" Target="../ink/ink3003.xml"/><Relationship Id="rId27" Type="http://schemas.openxmlformats.org/officeDocument/2006/relationships/image" Target="../media/image360.png"/><Relationship Id="rId30" Type="http://schemas.openxmlformats.org/officeDocument/2006/relationships/customXml" Target="../ink/ink3007.xml"/><Relationship Id="rId35" Type="http://schemas.openxmlformats.org/officeDocument/2006/relationships/image" Target="../media/image363.png"/><Relationship Id="rId43" Type="http://schemas.openxmlformats.org/officeDocument/2006/relationships/customXml" Target="../ink/ink3014.xml"/><Relationship Id="rId48" Type="http://schemas.openxmlformats.org/officeDocument/2006/relationships/image" Target="../media/image369.png"/><Relationship Id="rId56" Type="http://schemas.openxmlformats.org/officeDocument/2006/relationships/customXml" Target="../ink/ink3021.xml"/><Relationship Id="rId64" Type="http://schemas.openxmlformats.org/officeDocument/2006/relationships/customXml" Target="../ink/ink3025.xml"/><Relationship Id="rId69" Type="http://schemas.openxmlformats.org/officeDocument/2006/relationships/customXml" Target="../ink/ink3028.xml"/><Relationship Id="rId8" Type="http://schemas.openxmlformats.org/officeDocument/2006/relationships/customXml" Target="../ink/ink2996.xml"/><Relationship Id="rId51" Type="http://schemas.openxmlformats.org/officeDocument/2006/relationships/customXml" Target="../ink/ink3018.xml"/><Relationship Id="rId3" Type="http://schemas.openxmlformats.org/officeDocument/2006/relationships/image" Target="../media/image348.png"/><Relationship Id="rId12" Type="http://schemas.openxmlformats.org/officeDocument/2006/relationships/customXml" Target="../ink/ink2998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011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027.xml"/><Relationship Id="rId20" Type="http://schemas.openxmlformats.org/officeDocument/2006/relationships/customXml" Target="../ink/ink3002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024.xml"/><Relationship Id="rId70" Type="http://schemas.openxmlformats.org/officeDocument/2006/relationships/image" Target="../media/image3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95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006.xml"/><Relationship Id="rId36" Type="http://schemas.openxmlformats.org/officeDocument/2006/relationships/customXml" Target="../ink/ink3010.xml"/><Relationship Id="rId49" Type="http://schemas.openxmlformats.org/officeDocument/2006/relationships/customXml" Target="../ink/ink3017.xml"/><Relationship Id="rId57" Type="http://schemas.openxmlformats.org/officeDocument/2006/relationships/image" Target="../media/image373.png"/><Relationship Id="rId10" Type="http://schemas.openxmlformats.org/officeDocument/2006/relationships/customXml" Target="../ink/ink2997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023.xml"/><Relationship Id="rId65" Type="http://schemas.openxmlformats.org/officeDocument/2006/relationships/customXml" Target="../ink/ink3026.xml"/><Relationship Id="rId4" Type="http://schemas.openxmlformats.org/officeDocument/2006/relationships/customXml" Target="../ink/ink2994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001.xml"/><Relationship Id="rId39" Type="http://schemas.openxmlformats.org/officeDocument/2006/relationships/image" Target="../media/image365.png"/><Relationship Id="rId34" Type="http://schemas.openxmlformats.org/officeDocument/2006/relationships/customXml" Target="../ink/ink3009.xml"/><Relationship Id="rId50" Type="http://schemas.openxmlformats.org/officeDocument/2006/relationships/image" Target="../media/image370.png"/><Relationship Id="rId55" Type="http://schemas.openxmlformats.org/officeDocument/2006/relationships/customXml" Target="../ink/ink3020.xml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41.xml"/><Relationship Id="rId21" Type="http://schemas.openxmlformats.org/officeDocument/2006/relationships/image" Target="../media/image357.png"/><Relationship Id="rId42" Type="http://schemas.openxmlformats.org/officeDocument/2006/relationships/customXml" Target="../ink/ink3049.xml"/><Relationship Id="rId47" Type="http://schemas.openxmlformats.org/officeDocument/2006/relationships/customXml" Target="../ink/ink3052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16" Type="http://schemas.openxmlformats.org/officeDocument/2006/relationships/customXml" Target="../ink/ink3036.xml"/><Relationship Id="rId11" Type="http://schemas.openxmlformats.org/officeDocument/2006/relationships/image" Target="../media/image352.png"/><Relationship Id="rId32" Type="http://schemas.openxmlformats.org/officeDocument/2006/relationships/customXml" Target="../ink/ink3044.xml"/><Relationship Id="rId37" Type="http://schemas.openxmlformats.org/officeDocument/2006/relationships/image" Target="../media/image364.png"/><Relationship Id="rId53" Type="http://schemas.openxmlformats.org/officeDocument/2006/relationships/customXml" Target="../ink/ink3055.xml"/><Relationship Id="rId58" Type="http://schemas.openxmlformats.org/officeDocument/2006/relationships/customXml" Target="../ink/ink3058.xml"/><Relationship Id="rId74" Type="http://schemas.openxmlformats.org/officeDocument/2006/relationships/image" Target="../media/image381.png"/><Relationship Id="rId79" Type="http://schemas.openxmlformats.org/officeDocument/2006/relationships/customXml" Target="../ink/ink3069.xml"/><Relationship Id="rId5" Type="http://schemas.openxmlformats.org/officeDocument/2006/relationships/image" Target="../media/image349.png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035.xml"/><Relationship Id="rId22" Type="http://schemas.openxmlformats.org/officeDocument/2006/relationships/customXml" Target="../ink/ink3039.xml"/><Relationship Id="rId27" Type="http://schemas.openxmlformats.org/officeDocument/2006/relationships/image" Target="../media/image360.png"/><Relationship Id="rId30" Type="http://schemas.openxmlformats.org/officeDocument/2006/relationships/customXml" Target="../ink/ink3043.xml"/><Relationship Id="rId35" Type="http://schemas.openxmlformats.org/officeDocument/2006/relationships/image" Target="../media/image363.png"/><Relationship Id="rId43" Type="http://schemas.openxmlformats.org/officeDocument/2006/relationships/customXml" Target="../ink/ink3050.xml"/><Relationship Id="rId48" Type="http://schemas.openxmlformats.org/officeDocument/2006/relationships/image" Target="../media/image369.png"/><Relationship Id="rId56" Type="http://schemas.openxmlformats.org/officeDocument/2006/relationships/customXml" Target="../ink/ink3057.xml"/><Relationship Id="rId64" Type="http://schemas.openxmlformats.org/officeDocument/2006/relationships/customXml" Target="../ink/ink3061.xml"/><Relationship Id="rId69" Type="http://schemas.openxmlformats.org/officeDocument/2006/relationships/customXml" Target="../ink/ink3064.xml"/><Relationship Id="rId77" Type="http://schemas.openxmlformats.org/officeDocument/2006/relationships/customXml" Target="../ink/ink3068.xml"/><Relationship Id="rId8" Type="http://schemas.openxmlformats.org/officeDocument/2006/relationships/customXml" Target="../ink/ink3032.xml"/><Relationship Id="rId51" Type="http://schemas.openxmlformats.org/officeDocument/2006/relationships/customXml" Target="../ink/ink3054.xml"/><Relationship Id="rId72" Type="http://schemas.openxmlformats.org/officeDocument/2006/relationships/image" Target="../media/image380.png"/><Relationship Id="rId80" Type="http://schemas.openxmlformats.org/officeDocument/2006/relationships/image" Target="../media/image384.png"/><Relationship Id="rId3" Type="http://schemas.openxmlformats.org/officeDocument/2006/relationships/image" Target="../media/image348.png"/><Relationship Id="rId12" Type="http://schemas.openxmlformats.org/officeDocument/2006/relationships/customXml" Target="../ink/ink3034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047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063.xml"/><Relationship Id="rId20" Type="http://schemas.openxmlformats.org/officeDocument/2006/relationships/customXml" Target="../ink/ink3038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060.xml"/><Relationship Id="rId70" Type="http://schemas.openxmlformats.org/officeDocument/2006/relationships/image" Target="../media/image379.png"/><Relationship Id="rId75" Type="http://schemas.openxmlformats.org/officeDocument/2006/relationships/customXml" Target="../ink/ink3067.xml"/><Relationship Id="rId83" Type="http://schemas.openxmlformats.org/officeDocument/2006/relationships/customXml" Target="../ink/ink30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1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042.xml"/><Relationship Id="rId36" Type="http://schemas.openxmlformats.org/officeDocument/2006/relationships/customXml" Target="../ink/ink3046.xml"/><Relationship Id="rId49" Type="http://schemas.openxmlformats.org/officeDocument/2006/relationships/customXml" Target="../ink/ink3053.xml"/><Relationship Id="rId57" Type="http://schemas.openxmlformats.org/officeDocument/2006/relationships/image" Target="../media/image373.png"/><Relationship Id="rId10" Type="http://schemas.openxmlformats.org/officeDocument/2006/relationships/customXml" Target="../ink/ink3033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059.xml"/><Relationship Id="rId65" Type="http://schemas.openxmlformats.org/officeDocument/2006/relationships/customXml" Target="../ink/ink3062.xml"/><Relationship Id="rId73" Type="http://schemas.openxmlformats.org/officeDocument/2006/relationships/customXml" Target="../ink/ink3066.xml"/><Relationship Id="rId78" Type="http://schemas.openxmlformats.org/officeDocument/2006/relationships/image" Target="../media/image383.png"/><Relationship Id="rId81" Type="http://schemas.openxmlformats.org/officeDocument/2006/relationships/customXml" Target="../ink/ink3070.xml"/><Relationship Id="rId4" Type="http://schemas.openxmlformats.org/officeDocument/2006/relationships/customXml" Target="../ink/ink3030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037.xml"/><Relationship Id="rId39" Type="http://schemas.openxmlformats.org/officeDocument/2006/relationships/image" Target="../media/image365.png"/><Relationship Id="rId34" Type="http://schemas.openxmlformats.org/officeDocument/2006/relationships/customXml" Target="../ink/ink3045.xml"/><Relationship Id="rId50" Type="http://schemas.openxmlformats.org/officeDocument/2006/relationships/image" Target="../media/image370.png"/><Relationship Id="rId55" Type="http://schemas.openxmlformats.org/officeDocument/2006/relationships/customXml" Target="../ink/ink3056.xml"/><Relationship Id="rId76" Type="http://schemas.openxmlformats.org/officeDocument/2006/relationships/image" Target="../media/image382.png"/><Relationship Id="rId7" Type="http://schemas.openxmlformats.org/officeDocument/2006/relationships/image" Target="../media/image350.png"/><Relationship Id="rId71" Type="http://schemas.openxmlformats.org/officeDocument/2006/relationships/customXml" Target="../ink/ink3065.xml"/><Relationship Id="rId2" Type="http://schemas.openxmlformats.org/officeDocument/2006/relationships/customXml" Target="../ink/ink3029.xml"/><Relationship Id="rId29" Type="http://schemas.openxmlformats.org/officeDocument/2006/relationships/image" Target="../media/image361.png"/><Relationship Id="rId24" Type="http://schemas.openxmlformats.org/officeDocument/2006/relationships/customXml" Target="../ink/ink3040.xml"/><Relationship Id="rId40" Type="http://schemas.openxmlformats.org/officeDocument/2006/relationships/customXml" Target="../ink/ink3048.xml"/><Relationship Id="rId45" Type="http://schemas.openxmlformats.org/officeDocument/2006/relationships/customXml" Target="../ink/ink3051.xml"/><Relationship Id="rId66" Type="http://schemas.openxmlformats.org/officeDocument/2006/relationships/image" Target="../media/image377.png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84.xml"/><Relationship Id="rId21" Type="http://schemas.openxmlformats.org/officeDocument/2006/relationships/image" Target="../media/image357.png"/><Relationship Id="rId42" Type="http://schemas.openxmlformats.org/officeDocument/2006/relationships/customXml" Target="../ink/ink3092.xml"/><Relationship Id="rId47" Type="http://schemas.openxmlformats.org/officeDocument/2006/relationships/customXml" Target="../ink/ink3095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117.xml"/><Relationship Id="rId16" Type="http://schemas.openxmlformats.org/officeDocument/2006/relationships/customXml" Target="../ink/ink3079.xml"/><Relationship Id="rId11" Type="http://schemas.openxmlformats.org/officeDocument/2006/relationships/image" Target="../media/image352.png"/><Relationship Id="rId32" Type="http://schemas.openxmlformats.org/officeDocument/2006/relationships/customXml" Target="../ink/ink3087.xml"/><Relationship Id="rId37" Type="http://schemas.openxmlformats.org/officeDocument/2006/relationships/image" Target="../media/image364.png"/><Relationship Id="rId53" Type="http://schemas.openxmlformats.org/officeDocument/2006/relationships/customXml" Target="../ink/ink3098.xml"/><Relationship Id="rId58" Type="http://schemas.openxmlformats.org/officeDocument/2006/relationships/customXml" Target="../ink/ink3101.xml"/><Relationship Id="rId74" Type="http://schemas.openxmlformats.org/officeDocument/2006/relationships/image" Target="../media/image381.png"/><Relationship Id="rId79" Type="http://schemas.openxmlformats.org/officeDocument/2006/relationships/customXml" Target="../ink/ink3112.xml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14" Type="http://schemas.openxmlformats.org/officeDocument/2006/relationships/customXml" Target="../ink/ink3078.xml"/><Relationship Id="rId22" Type="http://schemas.openxmlformats.org/officeDocument/2006/relationships/customXml" Target="../ink/ink3082.xml"/><Relationship Id="rId27" Type="http://schemas.openxmlformats.org/officeDocument/2006/relationships/image" Target="../media/image360.png"/><Relationship Id="rId30" Type="http://schemas.openxmlformats.org/officeDocument/2006/relationships/customXml" Target="../ink/ink3086.xml"/><Relationship Id="rId35" Type="http://schemas.openxmlformats.org/officeDocument/2006/relationships/image" Target="../media/image363.png"/><Relationship Id="rId43" Type="http://schemas.openxmlformats.org/officeDocument/2006/relationships/customXml" Target="../ink/ink3093.xml"/><Relationship Id="rId48" Type="http://schemas.openxmlformats.org/officeDocument/2006/relationships/image" Target="../media/image369.png"/><Relationship Id="rId56" Type="http://schemas.openxmlformats.org/officeDocument/2006/relationships/customXml" Target="../ink/ink3100.xml"/><Relationship Id="rId64" Type="http://schemas.openxmlformats.org/officeDocument/2006/relationships/customXml" Target="../ink/ink3104.xml"/><Relationship Id="rId69" Type="http://schemas.openxmlformats.org/officeDocument/2006/relationships/customXml" Target="../ink/ink3107.xml"/><Relationship Id="rId77" Type="http://schemas.openxmlformats.org/officeDocument/2006/relationships/customXml" Target="../ink/ink3111.xml"/><Relationship Id="rId8" Type="http://schemas.openxmlformats.org/officeDocument/2006/relationships/customXml" Target="../ink/ink3075.xml"/><Relationship Id="rId51" Type="http://schemas.openxmlformats.org/officeDocument/2006/relationships/customXml" Target="../ink/ink3097.xml"/><Relationship Id="rId72" Type="http://schemas.openxmlformats.org/officeDocument/2006/relationships/image" Target="../media/image380.png"/><Relationship Id="rId80" Type="http://schemas.openxmlformats.org/officeDocument/2006/relationships/image" Target="../media/image384.png"/><Relationship Id="rId85" Type="http://schemas.openxmlformats.org/officeDocument/2006/relationships/customXml" Target="../ink/ink3115.xml"/><Relationship Id="rId3" Type="http://schemas.openxmlformats.org/officeDocument/2006/relationships/image" Target="../media/image348.png"/><Relationship Id="rId12" Type="http://schemas.openxmlformats.org/officeDocument/2006/relationships/customXml" Target="../ink/ink3077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090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106.xml"/><Relationship Id="rId20" Type="http://schemas.openxmlformats.org/officeDocument/2006/relationships/customXml" Target="../ink/ink3081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103.xml"/><Relationship Id="rId70" Type="http://schemas.openxmlformats.org/officeDocument/2006/relationships/image" Target="../media/image379.png"/><Relationship Id="rId75" Type="http://schemas.openxmlformats.org/officeDocument/2006/relationships/customXml" Target="../ink/ink3110.xml"/><Relationship Id="rId83" Type="http://schemas.openxmlformats.org/officeDocument/2006/relationships/customXml" Target="../ink/ink3114.xml"/><Relationship Id="rId88" Type="http://schemas.openxmlformats.org/officeDocument/2006/relationships/image" Target="../media/image3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74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085.xml"/><Relationship Id="rId36" Type="http://schemas.openxmlformats.org/officeDocument/2006/relationships/customXml" Target="../ink/ink3089.xml"/><Relationship Id="rId49" Type="http://schemas.openxmlformats.org/officeDocument/2006/relationships/customXml" Target="../ink/ink3096.xml"/><Relationship Id="rId57" Type="http://schemas.openxmlformats.org/officeDocument/2006/relationships/image" Target="../media/image373.png"/><Relationship Id="rId10" Type="http://schemas.openxmlformats.org/officeDocument/2006/relationships/customXml" Target="../ink/ink3076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102.xml"/><Relationship Id="rId65" Type="http://schemas.openxmlformats.org/officeDocument/2006/relationships/customXml" Target="../ink/ink3105.xml"/><Relationship Id="rId73" Type="http://schemas.openxmlformats.org/officeDocument/2006/relationships/customXml" Target="../ink/ink3109.xml"/><Relationship Id="rId78" Type="http://schemas.openxmlformats.org/officeDocument/2006/relationships/image" Target="../media/image383.png"/><Relationship Id="rId81" Type="http://schemas.openxmlformats.org/officeDocument/2006/relationships/customXml" Target="../ink/ink3113.xml"/><Relationship Id="rId86" Type="http://schemas.openxmlformats.org/officeDocument/2006/relationships/image" Target="../media/image387.png"/><Relationship Id="rId4" Type="http://schemas.openxmlformats.org/officeDocument/2006/relationships/customXml" Target="../ink/ink3073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080.xml"/><Relationship Id="rId39" Type="http://schemas.openxmlformats.org/officeDocument/2006/relationships/image" Target="../media/image365.png"/><Relationship Id="rId34" Type="http://schemas.openxmlformats.org/officeDocument/2006/relationships/customXml" Target="../ink/ink3088.xml"/><Relationship Id="rId50" Type="http://schemas.openxmlformats.org/officeDocument/2006/relationships/image" Target="../media/image370.png"/><Relationship Id="rId55" Type="http://schemas.openxmlformats.org/officeDocument/2006/relationships/customXml" Target="../ink/ink3099.xml"/><Relationship Id="rId76" Type="http://schemas.openxmlformats.org/officeDocument/2006/relationships/image" Target="../media/image382.png"/><Relationship Id="rId7" Type="http://schemas.openxmlformats.org/officeDocument/2006/relationships/image" Target="../media/image350.png"/><Relationship Id="rId71" Type="http://schemas.openxmlformats.org/officeDocument/2006/relationships/customXml" Target="../ink/ink3108.xml"/><Relationship Id="rId2" Type="http://schemas.openxmlformats.org/officeDocument/2006/relationships/customXml" Target="../ink/ink3072.xml"/><Relationship Id="rId29" Type="http://schemas.openxmlformats.org/officeDocument/2006/relationships/image" Target="../media/image361.png"/><Relationship Id="rId24" Type="http://schemas.openxmlformats.org/officeDocument/2006/relationships/customXml" Target="../ink/ink3083.xml"/><Relationship Id="rId40" Type="http://schemas.openxmlformats.org/officeDocument/2006/relationships/customXml" Target="../ink/ink3091.xml"/><Relationship Id="rId45" Type="http://schemas.openxmlformats.org/officeDocument/2006/relationships/customXml" Target="../ink/ink3094.xml"/><Relationship Id="rId66" Type="http://schemas.openxmlformats.org/officeDocument/2006/relationships/image" Target="../media/image377.png"/><Relationship Id="rId87" Type="http://schemas.openxmlformats.org/officeDocument/2006/relationships/customXml" Target="../ink/ink3116.xml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30.xml"/><Relationship Id="rId21" Type="http://schemas.openxmlformats.org/officeDocument/2006/relationships/image" Target="../media/image357.png"/><Relationship Id="rId42" Type="http://schemas.openxmlformats.org/officeDocument/2006/relationships/customXml" Target="../ink/ink3138.xml"/><Relationship Id="rId47" Type="http://schemas.openxmlformats.org/officeDocument/2006/relationships/customXml" Target="../ink/ink3141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163.xml"/><Relationship Id="rId16" Type="http://schemas.openxmlformats.org/officeDocument/2006/relationships/customXml" Target="../ink/ink3125.xml"/><Relationship Id="rId11" Type="http://schemas.openxmlformats.org/officeDocument/2006/relationships/image" Target="../media/image352.png"/><Relationship Id="rId32" Type="http://schemas.openxmlformats.org/officeDocument/2006/relationships/customXml" Target="../ink/ink3133.xml"/><Relationship Id="rId37" Type="http://schemas.openxmlformats.org/officeDocument/2006/relationships/image" Target="../media/image364.png"/><Relationship Id="rId53" Type="http://schemas.openxmlformats.org/officeDocument/2006/relationships/customXml" Target="../ink/ink3144.xml"/><Relationship Id="rId58" Type="http://schemas.openxmlformats.org/officeDocument/2006/relationships/customXml" Target="../ink/ink3147.xml"/><Relationship Id="rId74" Type="http://schemas.openxmlformats.org/officeDocument/2006/relationships/image" Target="../media/image381.png"/><Relationship Id="rId79" Type="http://schemas.openxmlformats.org/officeDocument/2006/relationships/customXml" Target="../ink/ink3158.xml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95" Type="http://schemas.openxmlformats.org/officeDocument/2006/relationships/customXml" Target="../ink/ink3166.xml"/><Relationship Id="rId22" Type="http://schemas.openxmlformats.org/officeDocument/2006/relationships/customXml" Target="../ink/ink3128.xml"/><Relationship Id="rId27" Type="http://schemas.openxmlformats.org/officeDocument/2006/relationships/image" Target="../media/image360.png"/><Relationship Id="rId43" Type="http://schemas.openxmlformats.org/officeDocument/2006/relationships/customXml" Target="../ink/ink3139.xml"/><Relationship Id="rId48" Type="http://schemas.openxmlformats.org/officeDocument/2006/relationships/image" Target="../media/image369.png"/><Relationship Id="rId64" Type="http://schemas.openxmlformats.org/officeDocument/2006/relationships/customXml" Target="../ink/ink3150.xml"/><Relationship Id="rId69" Type="http://schemas.openxmlformats.org/officeDocument/2006/relationships/customXml" Target="../ink/ink3153.xml"/><Relationship Id="rId80" Type="http://schemas.openxmlformats.org/officeDocument/2006/relationships/image" Target="../media/image384.png"/><Relationship Id="rId85" Type="http://schemas.openxmlformats.org/officeDocument/2006/relationships/customXml" Target="../ink/ink3161.xml"/><Relationship Id="rId3" Type="http://schemas.openxmlformats.org/officeDocument/2006/relationships/image" Target="../media/image348.png"/><Relationship Id="rId12" Type="http://schemas.openxmlformats.org/officeDocument/2006/relationships/customXml" Target="../ink/ink3123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136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152.xml"/><Relationship Id="rId20" Type="http://schemas.openxmlformats.org/officeDocument/2006/relationships/customXml" Target="../ink/ink3127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149.xml"/><Relationship Id="rId70" Type="http://schemas.openxmlformats.org/officeDocument/2006/relationships/image" Target="../media/image379.png"/><Relationship Id="rId75" Type="http://schemas.openxmlformats.org/officeDocument/2006/relationships/customXml" Target="../ink/ink3156.xml"/><Relationship Id="rId83" Type="http://schemas.openxmlformats.org/officeDocument/2006/relationships/customXml" Target="../ink/ink3160.xml"/><Relationship Id="rId88" Type="http://schemas.openxmlformats.org/officeDocument/2006/relationships/image" Target="../media/image388.png"/><Relationship Id="rId91" Type="http://schemas.openxmlformats.org/officeDocument/2006/relationships/customXml" Target="../ink/ink3164.xml"/><Relationship Id="rId96" Type="http://schemas.openxmlformats.org/officeDocument/2006/relationships/image" Target="../media/image3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20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131.xml"/><Relationship Id="rId36" Type="http://schemas.openxmlformats.org/officeDocument/2006/relationships/customXml" Target="../ink/ink3135.xml"/><Relationship Id="rId49" Type="http://schemas.openxmlformats.org/officeDocument/2006/relationships/customXml" Target="../ink/ink3142.xml"/><Relationship Id="rId57" Type="http://schemas.openxmlformats.org/officeDocument/2006/relationships/image" Target="../media/image373.png"/><Relationship Id="rId10" Type="http://schemas.openxmlformats.org/officeDocument/2006/relationships/customXml" Target="../ink/ink3122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148.xml"/><Relationship Id="rId65" Type="http://schemas.openxmlformats.org/officeDocument/2006/relationships/customXml" Target="../ink/ink3151.xml"/><Relationship Id="rId73" Type="http://schemas.openxmlformats.org/officeDocument/2006/relationships/customXml" Target="../ink/ink3155.xml"/><Relationship Id="rId78" Type="http://schemas.openxmlformats.org/officeDocument/2006/relationships/image" Target="../media/image383.png"/><Relationship Id="rId81" Type="http://schemas.openxmlformats.org/officeDocument/2006/relationships/customXml" Target="../ink/ink3159.xml"/><Relationship Id="rId86" Type="http://schemas.openxmlformats.org/officeDocument/2006/relationships/image" Target="../media/image387.png"/><Relationship Id="rId94" Type="http://schemas.openxmlformats.org/officeDocument/2006/relationships/image" Target="../media/image391.png"/><Relationship Id="rId99" Type="http://schemas.openxmlformats.org/officeDocument/2006/relationships/customXml" Target="../ink/ink3168.xml"/><Relationship Id="rId4" Type="http://schemas.openxmlformats.org/officeDocument/2006/relationships/customXml" Target="../ink/ink3119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126.xml"/><Relationship Id="rId39" Type="http://schemas.openxmlformats.org/officeDocument/2006/relationships/image" Target="../media/image365.png"/><Relationship Id="rId34" Type="http://schemas.openxmlformats.org/officeDocument/2006/relationships/customXml" Target="../ink/ink3134.xml"/><Relationship Id="rId50" Type="http://schemas.openxmlformats.org/officeDocument/2006/relationships/image" Target="../media/image370.png"/><Relationship Id="rId55" Type="http://schemas.openxmlformats.org/officeDocument/2006/relationships/customXml" Target="../ink/ink3145.xml"/><Relationship Id="rId76" Type="http://schemas.openxmlformats.org/officeDocument/2006/relationships/image" Target="../media/image382.png"/><Relationship Id="rId97" Type="http://schemas.openxmlformats.org/officeDocument/2006/relationships/customXml" Target="../ink/ink3167.xml"/><Relationship Id="rId7" Type="http://schemas.openxmlformats.org/officeDocument/2006/relationships/image" Target="../media/image350.png"/><Relationship Id="rId71" Type="http://schemas.openxmlformats.org/officeDocument/2006/relationships/customXml" Target="../ink/ink3154.xml"/><Relationship Id="rId92" Type="http://schemas.openxmlformats.org/officeDocument/2006/relationships/image" Target="../media/image390.png"/><Relationship Id="rId2" Type="http://schemas.openxmlformats.org/officeDocument/2006/relationships/customXml" Target="../ink/ink3118.xml"/><Relationship Id="rId29" Type="http://schemas.openxmlformats.org/officeDocument/2006/relationships/image" Target="../media/image361.png"/><Relationship Id="rId24" Type="http://schemas.openxmlformats.org/officeDocument/2006/relationships/customXml" Target="../ink/ink3129.xml"/><Relationship Id="rId40" Type="http://schemas.openxmlformats.org/officeDocument/2006/relationships/customXml" Target="../ink/ink3137.xml"/><Relationship Id="rId45" Type="http://schemas.openxmlformats.org/officeDocument/2006/relationships/customXml" Target="../ink/ink3140.xml"/><Relationship Id="rId66" Type="http://schemas.openxmlformats.org/officeDocument/2006/relationships/image" Target="../media/image377.png"/><Relationship Id="rId87" Type="http://schemas.openxmlformats.org/officeDocument/2006/relationships/customXml" Target="../ink/ink3162.xml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124.xml"/><Relationship Id="rId30" Type="http://schemas.openxmlformats.org/officeDocument/2006/relationships/customXml" Target="../ink/ink3132.xml"/><Relationship Id="rId35" Type="http://schemas.openxmlformats.org/officeDocument/2006/relationships/image" Target="../media/image363.png"/><Relationship Id="rId56" Type="http://schemas.openxmlformats.org/officeDocument/2006/relationships/customXml" Target="../ink/ink3146.xml"/><Relationship Id="rId77" Type="http://schemas.openxmlformats.org/officeDocument/2006/relationships/customXml" Target="../ink/ink3157.xml"/><Relationship Id="rId100" Type="http://schemas.openxmlformats.org/officeDocument/2006/relationships/image" Target="../media/image394.png"/><Relationship Id="rId8" Type="http://schemas.openxmlformats.org/officeDocument/2006/relationships/customXml" Target="../ink/ink3121.xml"/><Relationship Id="rId51" Type="http://schemas.openxmlformats.org/officeDocument/2006/relationships/customXml" Target="../ink/ink3143.xml"/><Relationship Id="rId72" Type="http://schemas.openxmlformats.org/officeDocument/2006/relationships/image" Target="../media/image380.png"/><Relationship Id="rId93" Type="http://schemas.openxmlformats.org/officeDocument/2006/relationships/customXml" Target="../ink/ink3165.xml"/><Relationship Id="rId98" Type="http://schemas.openxmlformats.org/officeDocument/2006/relationships/image" Target="../media/image393.png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81.xml"/><Relationship Id="rId21" Type="http://schemas.openxmlformats.org/officeDocument/2006/relationships/image" Target="../media/image357.png"/><Relationship Id="rId42" Type="http://schemas.openxmlformats.org/officeDocument/2006/relationships/customXml" Target="../ink/ink3189.xml"/><Relationship Id="rId47" Type="http://schemas.openxmlformats.org/officeDocument/2006/relationships/customXml" Target="../ink/ink3192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214.xml"/><Relationship Id="rId16" Type="http://schemas.openxmlformats.org/officeDocument/2006/relationships/customXml" Target="../ink/ink3176.xml"/><Relationship Id="rId107" Type="http://schemas.openxmlformats.org/officeDocument/2006/relationships/customXml" Target="../ink/ink3223.xml"/><Relationship Id="rId11" Type="http://schemas.openxmlformats.org/officeDocument/2006/relationships/image" Target="../media/image352.png"/><Relationship Id="rId32" Type="http://schemas.openxmlformats.org/officeDocument/2006/relationships/customXml" Target="../ink/ink3184.xml"/><Relationship Id="rId37" Type="http://schemas.openxmlformats.org/officeDocument/2006/relationships/image" Target="../media/image364.png"/><Relationship Id="rId53" Type="http://schemas.openxmlformats.org/officeDocument/2006/relationships/customXml" Target="../ink/ink3195.xml"/><Relationship Id="rId58" Type="http://schemas.openxmlformats.org/officeDocument/2006/relationships/customXml" Target="../ink/ink3198.xml"/><Relationship Id="rId74" Type="http://schemas.openxmlformats.org/officeDocument/2006/relationships/image" Target="../media/image381.png"/><Relationship Id="rId79" Type="http://schemas.openxmlformats.org/officeDocument/2006/relationships/customXml" Target="../ink/ink3209.xml"/><Relationship Id="rId102" Type="http://schemas.openxmlformats.org/officeDocument/2006/relationships/image" Target="../media/image395.png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95" Type="http://schemas.openxmlformats.org/officeDocument/2006/relationships/customXml" Target="../ink/ink3217.xml"/><Relationship Id="rId22" Type="http://schemas.openxmlformats.org/officeDocument/2006/relationships/customXml" Target="../ink/ink3179.xml"/><Relationship Id="rId27" Type="http://schemas.openxmlformats.org/officeDocument/2006/relationships/image" Target="../media/image360.png"/><Relationship Id="rId43" Type="http://schemas.openxmlformats.org/officeDocument/2006/relationships/customXml" Target="../ink/ink3190.xml"/><Relationship Id="rId48" Type="http://schemas.openxmlformats.org/officeDocument/2006/relationships/image" Target="../media/image369.png"/><Relationship Id="rId64" Type="http://schemas.openxmlformats.org/officeDocument/2006/relationships/customXml" Target="../ink/ink3201.xml"/><Relationship Id="rId69" Type="http://schemas.openxmlformats.org/officeDocument/2006/relationships/customXml" Target="../ink/ink3204.xml"/><Relationship Id="rId80" Type="http://schemas.openxmlformats.org/officeDocument/2006/relationships/image" Target="../media/image384.png"/><Relationship Id="rId85" Type="http://schemas.openxmlformats.org/officeDocument/2006/relationships/customXml" Target="../ink/ink3212.xml"/><Relationship Id="rId12" Type="http://schemas.openxmlformats.org/officeDocument/2006/relationships/customXml" Target="../ink/ink3174.xml"/><Relationship Id="rId17" Type="http://schemas.openxmlformats.org/officeDocument/2006/relationships/image" Target="../media/image355.png"/><Relationship Id="rId33" Type="http://schemas.openxmlformats.org/officeDocument/2006/relationships/image" Target="../media/image362.png"/><Relationship Id="rId38" Type="http://schemas.openxmlformats.org/officeDocument/2006/relationships/customXml" Target="../ink/ink3187.xml"/><Relationship Id="rId59" Type="http://schemas.openxmlformats.org/officeDocument/2006/relationships/image" Target="../media/image374.png"/><Relationship Id="rId103" Type="http://schemas.openxmlformats.org/officeDocument/2006/relationships/customXml" Target="../ink/ink3221.xml"/><Relationship Id="rId108" Type="http://schemas.openxmlformats.org/officeDocument/2006/relationships/image" Target="../media/image398.png"/><Relationship Id="rId54" Type="http://schemas.openxmlformats.org/officeDocument/2006/relationships/image" Target="../media/image372.png"/><Relationship Id="rId70" Type="http://schemas.openxmlformats.org/officeDocument/2006/relationships/image" Target="../media/image379.png"/><Relationship Id="rId75" Type="http://schemas.openxmlformats.org/officeDocument/2006/relationships/customXml" Target="../ink/ink3207.xml"/><Relationship Id="rId91" Type="http://schemas.openxmlformats.org/officeDocument/2006/relationships/customXml" Target="../ink/ink3215.xml"/><Relationship Id="rId96" Type="http://schemas.openxmlformats.org/officeDocument/2006/relationships/image" Target="../media/image3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71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182.xml"/><Relationship Id="rId36" Type="http://schemas.openxmlformats.org/officeDocument/2006/relationships/customXml" Target="../ink/ink3186.xml"/><Relationship Id="rId49" Type="http://schemas.openxmlformats.org/officeDocument/2006/relationships/customXml" Target="../ink/ink3193.xml"/><Relationship Id="rId57" Type="http://schemas.openxmlformats.org/officeDocument/2006/relationships/image" Target="../media/image373.png"/><Relationship Id="rId106" Type="http://schemas.openxmlformats.org/officeDocument/2006/relationships/image" Target="../media/image397.png"/><Relationship Id="rId10" Type="http://schemas.openxmlformats.org/officeDocument/2006/relationships/customXml" Target="../ink/ink3173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199.xml"/><Relationship Id="rId65" Type="http://schemas.openxmlformats.org/officeDocument/2006/relationships/customXml" Target="../ink/ink3202.xml"/><Relationship Id="rId73" Type="http://schemas.openxmlformats.org/officeDocument/2006/relationships/customXml" Target="../ink/ink3206.xml"/><Relationship Id="rId78" Type="http://schemas.openxmlformats.org/officeDocument/2006/relationships/image" Target="../media/image383.png"/><Relationship Id="rId81" Type="http://schemas.openxmlformats.org/officeDocument/2006/relationships/customXml" Target="../ink/ink3210.xml"/><Relationship Id="rId86" Type="http://schemas.openxmlformats.org/officeDocument/2006/relationships/image" Target="../media/image387.png"/><Relationship Id="rId94" Type="http://schemas.openxmlformats.org/officeDocument/2006/relationships/image" Target="../media/image391.png"/><Relationship Id="rId99" Type="http://schemas.openxmlformats.org/officeDocument/2006/relationships/customXml" Target="../ink/ink3219.xml"/><Relationship Id="rId101" Type="http://schemas.openxmlformats.org/officeDocument/2006/relationships/customXml" Target="../ink/ink3220.xml"/><Relationship Id="rId4" Type="http://schemas.openxmlformats.org/officeDocument/2006/relationships/customXml" Target="../ink/ink3170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177.xml"/><Relationship Id="rId39" Type="http://schemas.openxmlformats.org/officeDocument/2006/relationships/image" Target="../media/image365.png"/><Relationship Id="rId109" Type="http://schemas.openxmlformats.org/officeDocument/2006/relationships/customXml" Target="../ink/ink3224.xml"/><Relationship Id="rId34" Type="http://schemas.openxmlformats.org/officeDocument/2006/relationships/customXml" Target="../ink/ink3185.xml"/><Relationship Id="rId50" Type="http://schemas.openxmlformats.org/officeDocument/2006/relationships/image" Target="../media/image370.png"/><Relationship Id="rId55" Type="http://schemas.openxmlformats.org/officeDocument/2006/relationships/customXml" Target="../ink/ink3196.xml"/><Relationship Id="rId76" Type="http://schemas.openxmlformats.org/officeDocument/2006/relationships/image" Target="../media/image382.png"/><Relationship Id="rId97" Type="http://schemas.openxmlformats.org/officeDocument/2006/relationships/customXml" Target="../ink/ink3218.xml"/><Relationship Id="rId104" Type="http://schemas.openxmlformats.org/officeDocument/2006/relationships/image" Target="../media/image396.png"/><Relationship Id="rId7" Type="http://schemas.openxmlformats.org/officeDocument/2006/relationships/image" Target="../media/image350.png"/><Relationship Id="rId71" Type="http://schemas.openxmlformats.org/officeDocument/2006/relationships/customXml" Target="../ink/ink3205.xml"/><Relationship Id="rId92" Type="http://schemas.openxmlformats.org/officeDocument/2006/relationships/image" Target="../media/image390.png"/><Relationship Id="rId2" Type="http://schemas.openxmlformats.org/officeDocument/2006/relationships/customXml" Target="../ink/ink3169.xml"/><Relationship Id="rId29" Type="http://schemas.openxmlformats.org/officeDocument/2006/relationships/image" Target="../media/image361.png"/><Relationship Id="rId24" Type="http://schemas.openxmlformats.org/officeDocument/2006/relationships/customXml" Target="../ink/ink3180.xml"/><Relationship Id="rId40" Type="http://schemas.openxmlformats.org/officeDocument/2006/relationships/customXml" Target="../ink/ink3188.xml"/><Relationship Id="rId45" Type="http://schemas.openxmlformats.org/officeDocument/2006/relationships/customXml" Target="../ink/ink3191.xml"/><Relationship Id="rId66" Type="http://schemas.openxmlformats.org/officeDocument/2006/relationships/image" Target="../media/image377.png"/><Relationship Id="rId87" Type="http://schemas.openxmlformats.org/officeDocument/2006/relationships/customXml" Target="../ink/ink3213.xml"/><Relationship Id="rId110" Type="http://schemas.openxmlformats.org/officeDocument/2006/relationships/image" Target="../media/image399.png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175.xml"/><Relationship Id="rId30" Type="http://schemas.openxmlformats.org/officeDocument/2006/relationships/customXml" Target="../ink/ink3183.xml"/><Relationship Id="rId35" Type="http://schemas.openxmlformats.org/officeDocument/2006/relationships/image" Target="../media/image363.png"/><Relationship Id="rId56" Type="http://schemas.openxmlformats.org/officeDocument/2006/relationships/customXml" Target="../ink/ink3197.xml"/><Relationship Id="rId77" Type="http://schemas.openxmlformats.org/officeDocument/2006/relationships/customXml" Target="../ink/ink3208.xml"/><Relationship Id="rId100" Type="http://schemas.openxmlformats.org/officeDocument/2006/relationships/image" Target="../media/image394.png"/><Relationship Id="rId105" Type="http://schemas.openxmlformats.org/officeDocument/2006/relationships/customXml" Target="../ink/ink3222.xml"/><Relationship Id="rId8" Type="http://schemas.openxmlformats.org/officeDocument/2006/relationships/customXml" Target="../ink/ink3172.xml"/><Relationship Id="rId51" Type="http://schemas.openxmlformats.org/officeDocument/2006/relationships/customXml" Target="../ink/ink3194.xml"/><Relationship Id="rId72" Type="http://schemas.openxmlformats.org/officeDocument/2006/relationships/image" Target="../media/image380.png"/><Relationship Id="rId93" Type="http://schemas.openxmlformats.org/officeDocument/2006/relationships/customXml" Target="../ink/ink3216.xml"/><Relationship Id="rId98" Type="http://schemas.openxmlformats.org/officeDocument/2006/relationships/image" Target="../media/image393.png"/><Relationship Id="rId3" Type="http://schemas.openxmlformats.org/officeDocument/2006/relationships/image" Target="../media/image348.png"/><Relationship Id="rId25" Type="http://schemas.openxmlformats.org/officeDocument/2006/relationships/image" Target="../media/image359.png"/><Relationship Id="rId46" Type="http://schemas.openxmlformats.org/officeDocument/2006/relationships/image" Target="../media/image368.png"/><Relationship Id="rId67" Type="http://schemas.openxmlformats.org/officeDocument/2006/relationships/customXml" Target="../ink/ink3203.xml"/><Relationship Id="rId20" Type="http://schemas.openxmlformats.org/officeDocument/2006/relationships/customXml" Target="../ink/ink3178.xml"/><Relationship Id="rId41" Type="http://schemas.openxmlformats.org/officeDocument/2006/relationships/image" Target="../media/image366.png"/><Relationship Id="rId62" Type="http://schemas.openxmlformats.org/officeDocument/2006/relationships/customXml" Target="../ink/ink3200.xml"/><Relationship Id="rId83" Type="http://schemas.openxmlformats.org/officeDocument/2006/relationships/customXml" Target="../ink/ink3211.xml"/><Relationship Id="rId88" Type="http://schemas.openxmlformats.org/officeDocument/2006/relationships/image" Target="../media/image388.png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37.xml"/><Relationship Id="rId117" Type="http://schemas.openxmlformats.org/officeDocument/2006/relationships/customXml" Target="../ink/ink3284.xml"/><Relationship Id="rId21" Type="http://schemas.openxmlformats.org/officeDocument/2006/relationships/image" Target="../media/image357.png"/><Relationship Id="rId42" Type="http://schemas.openxmlformats.org/officeDocument/2006/relationships/customXml" Target="../ink/ink3245.xml"/><Relationship Id="rId47" Type="http://schemas.openxmlformats.org/officeDocument/2006/relationships/customXml" Target="../ink/ink3248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270.xml"/><Relationship Id="rId112" Type="http://schemas.openxmlformats.org/officeDocument/2006/relationships/image" Target="../media/image400.png"/><Relationship Id="rId16" Type="http://schemas.openxmlformats.org/officeDocument/2006/relationships/customXml" Target="../ink/ink3232.xml"/><Relationship Id="rId107" Type="http://schemas.openxmlformats.org/officeDocument/2006/relationships/customXml" Target="../ink/ink3279.xml"/><Relationship Id="rId11" Type="http://schemas.openxmlformats.org/officeDocument/2006/relationships/image" Target="../media/image352.png"/><Relationship Id="rId32" Type="http://schemas.openxmlformats.org/officeDocument/2006/relationships/customXml" Target="../ink/ink3240.xml"/><Relationship Id="rId37" Type="http://schemas.openxmlformats.org/officeDocument/2006/relationships/image" Target="../media/image364.png"/><Relationship Id="rId53" Type="http://schemas.openxmlformats.org/officeDocument/2006/relationships/customXml" Target="../ink/ink3251.xml"/><Relationship Id="rId58" Type="http://schemas.openxmlformats.org/officeDocument/2006/relationships/customXml" Target="../ink/ink3254.xml"/><Relationship Id="rId74" Type="http://schemas.openxmlformats.org/officeDocument/2006/relationships/image" Target="../media/image381.png"/><Relationship Id="rId79" Type="http://schemas.openxmlformats.org/officeDocument/2006/relationships/customXml" Target="../ink/ink3265.xml"/><Relationship Id="rId102" Type="http://schemas.openxmlformats.org/officeDocument/2006/relationships/image" Target="../media/image395.png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95" Type="http://schemas.openxmlformats.org/officeDocument/2006/relationships/customXml" Target="../ink/ink3273.xml"/><Relationship Id="rId22" Type="http://schemas.openxmlformats.org/officeDocument/2006/relationships/customXml" Target="../ink/ink3235.xml"/><Relationship Id="rId27" Type="http://schemas.openxmlformats.org/officeDocument/2006/relationships/image" Target="../media/image360.png"/><Relationship Id="rId43" Type="http://schemas.openxmlformats.org/officeDocument/2006/relationships/customXml" Target="../ink/ink3246.xml"/><Relationship Id="rId48" Type="http://schemas.openxmlformats.org/officeDocument/2006/relationships/image" Target="../media/image369.png"/><Relationship Id="rId64" Type="http://schemas.openxmlformats.org/officeDocument/2006/relationships/customXml" Target="../ink/ink3257.xml"/><Relationship Id="rId69" Type="http://schemas.openxmlformats.org/officeDocument/2006/relationships/customXml" Target="../ink/ink3260.xml"/><Relationship Id="rId113" Type="http://schemas.openxmlformats.org/officeDocument/2006/relationships/customXml" Target="../ink/ink3282.xml"/><Relationship Id="rId118" Type="http://schemas.openxmlformats.org/officeDocument/2006/relationships/image" Target="../media/image403.png"/><Relationship Id="rId80" Type="http://schemas.openxmlformats.org/officeDocument/2006/relationships/image" Target="../media/image384.png"/><Relationship Id="rId85" Type="http://schemas.openxmlformats.org/officeDocument/2006/relationships/customXml" Target="../ink/ink3268.xml"/><Relationship Id="rId12" Type="http://schemas.openxmlformats.org/officeDocument/2006/relationships/customXml" Target="../ink/ink3230.xml"/><Relationship Id="rId17" Type="http://schemas.openxmlformats.org/officeDocument/2006/relationships/image" Target="../media/image355.png"/><Relationship Id="rId33" Type="http://schemas.openxmlformats.org/officeDocument/2006/relationships/image" Target="../media/image362.png"/><Relationship Id="rId38" Type="http://schemas.openxmlformats.org/officeDocument/2006/relationships/customXml" Target="../ink/ink3243.xml"/><Relationship Id="rId59" Type="http://schemas.openxmlformats.org/officeDocument/2006/relationships/image" Target="../media/image374.png"/><Relationship Id="rId103" Type="http://schemas.openxmlformats.org/officeDocument/2006/relationships/customXml" Target="../ink/ink3277.xml"/><Relationship Id="rId108" Type="http://schemas.openxmlformats.org/officeDocument/2006/relationships/image" Target="../media/image398.png"/><Relationship Id="rId54" Type="http://schemas.openxmlformats.org/officeDocument/2006/relationships/image" Target="../media/image372.png"/><Relationship Id="rId70" Type="http://schemas.openxmlformats.org/officeDocument/2006/relationships/image" Target="../media/image379.png"/><Relationship Id="rId75" Type="http://schemas.openxmlformats.org/officeDocument/2006/relationships/customXml" Target="../ink/ink3263.xml"/><Relationship Id="rId91" Type="http://schemas.openxmlformats.org/officeDocument/2006/relationships/customXml" Target="../ink/ink3271.xml"/><Relationship Id="rId96" Type="http://schemas.openxmlformats.org/officeDocument/2006/relationships/image" Target="../media/image3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27.xml"/><Relationship Id="rId23" Type="http://schemas.openxmlformats.org/officeDocument/2006/relationships/image" Target="../media/image358.png"/><Relationship Id="rId28" Type="http://schemas.openxmlformats.org/officeDocument/2006/relationships/customXml" Target="../ink/ink3238.xml"/><Relationship Id="rId49" Type="http://schemas.openxmlformats.org/officeDocument/2006/relationships/customXml" Target="../ink/ink3249.xml"/><Relationship Id="rId114" Type="http://schemas.openxmlformats.org/officeDocument/2006/relationships/image" Target="../media/image401.png"/><Relationship Id="rId119" Type="http://schemas.openxmlformats.org/officeDocument/2006/relationships/customXml" Target="../ink/ink3285.xml"/><Relationship Id="rId44" Type="http://schemas.openxmlformats.org/officeDocument/2006/relationships/image" Target="../media/image367.png"/><Relationship Id="rId60" Type="http://schemas.openxmlformats.org/officeDocument/2006/relationships/customXml" Target="../ink/ink3255.xml"/><Relationship Id="rId65" Type="http://schemas.openxmlformats.org/officeDocument/2006/relationships/customXml" Target="../ink/ink3258.xml"/><Relationship Id="rId81" Type="http://schemas.openxmlformats.org/officeDocument/2006/relationships/customXml" Target="../ink/ink3266.xml"/><Relationship Id="rId86" Type="http://schemas.openxmlformats.org/officeDocument/2006/relationships/image" Target="../media/image387.png"/><Relationship Id="rId4" Type="http://schemas.openxmlformats.org/officeDocument/2006/relationships/customXml" Target="../ink/ink3226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233.xml"/><Relationship Id="rId39" Type="http://schemas.openxmlformats.org/officeDocument/2006/relationships/image" Target="../media/image365.png"/><Relationship Id="rId109" Type="http://schemas.openxmlformats.org/officeDocument/2006/relationships/customXml" Target="../ink/ink3280.xml"/><Relationship Id="rId34" Type="http://schemas.openxmlformats.org/officeDocument/2006/relationships/customXml" Target="../ink/ink3241.xml"/><Relationship Id="rId50" Type="http://schemas.openxmlformats.org/officeDocument/2006/relationships/image" Target="../media/image370.png"/><Relationship Id="rId55" Type="http://schemas.openxmlformats.org/officeDocument/2006/relationships/customXml" Target="../ink/ink3252.xml"/><Relationship Id="rId76" Type="http://schemas.openxmlformats.org/officeDocument/2006/relationships/image" Target="../media/image382.png"/><Relationship Id="rId97" Type="http://schemas.openxmlformats.org/officeDocument/2006/relationships/customXml" Target="../ink/ink3274.xml"/><Relationship Id="rId104" Type="http://schemas.openxmlformats.org/officeDocument/2006/relationships/image" Target="../media/image396.png"/><Relationship Id="rId120" Type="http://schemas.openxmlformats.org/officeDocument/2006/relationships/image" Target="../media/image404.png"/><Relationship Id="rId7" Type="http://schemas.openxmlformats.org/officeDocument/2006/relationships/image" Target="../media/image350.png"/><Relationship Id="rId71" Type="http://schemas.openxmlformats.org/officeDocument/2006/relationships/customXml" Target="../ink/ink3261.xml"/><Relationship Id="rId92" Type="http://schemas.openxmlformats.org/officeDocument/2006/relationships/image" Target="../media/image390.png"/><Relationship Id="rId2" Type="http://schemas.openxmlformats.org/officeDocument/2006/relationships/customXml" Target="../ink/ink3225.xml"/><Relationship Id="rId29" Type="http://schemas.openxmlformats.org/officeDocument/2006/relationships/image" Target="../media/image361.png"/><Relationship Id="rId24" Type="http://schemas.openxmlformats.org/officeDocument/2006/relationships/customXml" Target="../ink/ink3236.xml"/><Relationship Id="rId40" Type="http://schemas.openxmlformats.org/officeDocument/2006/relationships/customXml" Target="../ink/ink3244.xml"/><Relationship Id="rId45" Type="http://schemas.openxmlformats.org/officeDocument/2006/relationships/customXml" Target="../ink/ink3247.xml"/><Relationship Id="rId66" Type="http://schemas.openxmlformats.org/officeDocument/2006/relationships/image" Target="../media/image377.png"/><Relationship Id="rId87" Type="http://schemas.openxmlformats.org/officeDocument/2006/relationships/customXml" Target="../ink/ink3269.xml"/><Relationship Id="rId110" Type="http://schemas.openxmlformats.org/officeDocument/2006/relationships/image" Target="../media/image399.png"/><Relationship Id="rId115" Type="http://schemas.openxmlformats.org/officeDocument/2006/relationships/customXml" Target="../ink/ink3283.xml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231.xml"/><Relationship Id="rId30" Type="http://schemas.openxmlformats.org/officeDocument/2006/relationships/customXml" Target="../ink/ink3239.xml"/><Relationship Id="rId35" Type="http://schemas.openxmlformats.org/officeDocument/2006/relationships/image" Target="../media/image363.png"/><Relationship Id="rId56" Type="http://schemas.openxmlformats.org/officeDocument/2006/relationships/customXml" Target="../ink/ink3253.xml"/><Relationship Id="rId77" Type="http://schemas.openxmlformats.org/officeDocument/2006/relationships/customXml" Target="../ink/ink3264.xml"/><Relationship Id="rId100" Type="http://schemas.openxmlformats.org/officeDocument/2006/relationships/image" Target="../media/image394.png"/><Relationship Id="rId105" Type="http://schemas.openxmlformats.org/officeDocument/2006/relationships/customXml" Target="../ink/ink3278.xml"/><Relationship Id="rId8" Type="http://schemas.openxmlformats.org/officeDocument/2006/relationships/customXml" Target="../ink/ink3228.xml"/><Relationship Id="rId51" Type="http://schemas.openxmlformats.org/officeDocument/2006/relationships/customXml" Target="../ink/ink3250.xml"/><Relationship Id="rId72" Type="http://schemas.openxmlformats.org/officeDocument/2006/relationships/image" Target="../media/image380.png"/><Relationship Id="rId93" Type="http://schemas.openxmlformats.org/officeDocument/2006/relationships/customXml" Target="../ink/ink3272.xml"/><Relationship Id="rId98" Type="http://schemas.openxmlformats.org/officeDocument/2006/relationships/image" Target="../media/image393.png"/><Relationship Id="rId121" Type="http://schemas.openxmlformats.org/officeDocument/2006/relationships/customXml" Target="../ink/ink3286.xml"/><Relationship Id="rId3" Type="http://schemas.openxmlformats.org/officeDocument/2006/relationships/image" Target="../media/image348.png"/><Relationship Id="rId25" Type="http://schemas.openxmlformats.org/officeDocument/2006/relationships/image" Target="../media/image359.png"/><Relationship Id="rId46" Type="http://schemas.openxmlformats.org/officeDocument/2006/relationships/image" Target="../media/image368.png"/><Relationship Id="rId67" Type="http://schemas.openxmlformats.org/officeDocument/2006/relationships/customXml" Target="../ink/ink3259.xml"/><Relationship Id="rId116" Type="http://schemas.openxmlformats.org/officeDocument/2006/relationships/image" Target="../media/image402.png"/><Relationship Id="rId20" Type="http://schemas.openxmlformats.org/officeDocument/2006/relationships/customXml" Target="../ink/ink3234.xml"/><Relationship Id="rId41" Type="http://schemas.openxmlformats.org/officeDocument/2006/relationships/image" Target="../media/image366.png"/><Relationship Id="rId62" Type="http://schemas.openxmlformats.org/officeDocument/2006/relationships/customXml" Target="../ink/ink3256.xml"/><Relationship Id="rId83" Type="http://schemas.openxmlformats.org/officeDocument/2006/relationships/customXml" Target="../ink/ink3267.xml"/><Relationship Id="rId88" Type="http://schemas.openxmlformats.org/officeDocument/2006/relationships/image" Target="../media/image388.png"/><Relationship Id="rId111" Type="http://schemas.openxmlformats.org/officeDocument/2006/relationships/customXml" Target="../ink/ink3281.xml"/><Relationship Id="rId15" Type="http://schemas.openxmlformats.org/officeDocument/2006/relationships/image" Target="../media/image354.png"/><Relationship Id="rId36" Type="http://schemas.openxmlformats.org/officeDocument/2006/relationships/customXml" Target="../ink/ink3242.xml"/><Relationship Id="rId57" Type="http://schemas.openxmlformats.org/officeDocument/2006/relationships/image" Target="../media/image373.png"/><Relationship Id="rId106" Type="http://schemas.openxmlformats.org/officeDocument/2006/relationships/image" Target="../media/image397.png"/><Relationship Id="rId10" Type="http://schemas.openxmlformats.org/officeDocument/2006/relationships/customXml" Target="../ink/ink3229.xml"/><Relationship Id="rId31" Type="http://schemas.openxmlformats.org/officeDocument/2006/relationships/image" Target="../media/image144.png"/><Relationship Id="rId52" Type="http://schemas.openxmlformats.org/officeDocument/2006/relationships/image" Target="../media/image371.png"/><Relationship Id="rId73" Type="http://schemas.openxmlformats.org/officeDocument/2006/relationships/customXml" Target="../ink/ink3262.xml"/><Relationship Id="rId78" Type="http://schemas.openxmlformats.org/officeDocument/2006/relationships/image" Target="../media/image383.png"/><Relationship Id="rId94" Type="http://schemas.openxmlformats.org/officeDocument/2006/relationships/image" Target="../media/image391.png"/><Relationship Id="rId99" Type="http://schemas.openxmlformats.org/officeDocument/2006/relationships/customXml" Target="../ink/ink3275.xml"/><Relationship Id="rId101" Type="http://schemas.openxmlformats.org/officeDocument/2006/relationships/customXml" Target="../ink/ink3276.xml"/><Relationship Id="rId122" Type="http://schemas.openxmlformats.org/officeDocument/2006/relationships/image" Target="../media/image405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7" Type="http://schemas.openxmlformats.org/officeDocument/2006/relationships/image" Target="../media/image144.png"/><Relationship Id="rId2" Type="http://schemas.openxmlformats.org/officeDocument/2006/relationships/customXml" Target="../ink/ink32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89.xml"/><Relationship Id="rId5" Type="http://schemas.openxmlformats.org/officeDocument/2006/relationships/image" Target="../media/image407.png"/><Relationship Id="rId4" Type="http://schemas.openxmlformats.org/officeDocument/2006/relationships/customXml" Target="../ink/ink3288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93.xml"/><Relationship Id="rId13" Type="http://schemas.openxmlformats.org/officeDocument/2006/relationships/image" Target="../media/image410.png"/><Relationship Id="rId3" Type="http://schemas.openxmlformats.org/officeDocument/2006/relationships/image" Target="../media/image406.png"/><Relationship Id="rId7" Type="http://schemas.openxmlformats.org/officeDocument/2006/relationships/image" Target="../media/image144.png"/><Relationship Id="rId12" Type="http://schemas.openxmlformats.org/officeDocument/2006/relationships/customXml" Target="../ink/ink3295.xml"/><Relationship Id="rId2" Type="http://schemas.openxmlformats.org/officeDocument/2006/relationships/customXml" Target="../ink/ink32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2.xml"/><Relationship Id="rId11" Type="http://schemas.openxmlformats.org/officeDocument/2006/relationships/image" Target="../media/image409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10" Type="http://schemas.openxmlformats.org/officeDocument/2006/relationships/customXml" Target="../ink/ink3294.xml"/><Relationship Id="rId4" Type="http://schemas.openxmlformats.org/officeDocument/2006/relationships/customXml" Target="../ink/ink3291.xml"/><Relationship Id="rId9" Type="http://schemas.openxmlformats.org/officeDocument/2006/relationships/image" Target="../media/image408.png"/><Relationship Id="rId14" Type="http://schemas.openxmlformats.org/officeDocument/2006/relationships/customXml" Target="../ink/ink3296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00.xml"/><Relationship Id="rId13" Type="http://schemas.openxmlformats.org/officeDocument/2006/relationships/image" Target="../media/image410.png"/><Relationship Id="rId18" Type="http://schemas.openxmlformats.org/officeDocument/2006/relationships/customXml" Target="../ink/ink3305.xml"/><Relationship Id="rId3" Type="http://schemas.openxmlformats.org/officeDocument/2006/relationships/image" Target="../media/image406.png"/><Relationship Id="rId21" Type="http://schemas.openxmlformats.org/officeDocument/2006/relationships/image" Target="../media/image414.png"/><Relationship Id="rId7" Type="http://schemas.openxmlformats.org/officeDocument/2006/relationships/image" Target="../media/image144.png"/><Relationship Id="rId12" Type="http://schemas.openxmlformats.org/officeDocument/2006/relationships/customXml" Target="../ink/ink3302.xml"/><Relationship Id="rId17" Type="http://schemas.openxmlformats.org/officeDocument/2006/relationships/image" Target="../media/image412.png"/><Relationship Id="rId2" Type="http://schemas.openxmlformats.org/officeDocument/2006/relationships/customXml" Target="../ink/ink3297.xml"/><Relationship Id="rId16" Type="http://schemas.openxmlformats.org/officeDocument/2006/relationships/customXml" Target="../ink/ink3304.xml"/><Relationship Id="rId20" Type="http://schemas.openxmlformats.org/officeDocument/2006/relationships/customXml" Target="../ink/ink33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9.xml"/><Relationship Id="rId11" Type="http://schemas.openxmlformats.org/officeDocument/2006/relationships/image" Target="../media/image409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10" Type="http://schemas.openxmlformats.org/officeDocument/2006/relationships/customXml" Target="../ink/ink3301.xml"/><Relationship Id="rId19" Type="http://schemas.openxmlformats.org/officeDocument/2006/relationships/image" Target="../media/image413.png"/><Relationship Id="rId4" Type="http://schemas.openxmlformats.org/officeDocument/2006/relationships/customXml" Target="../ink/ink3298.xml"/><Relationship Id="rId9" Type="http://schemas.openxmlformats.org/officeDocument/2006/relationships/image" Target="../media/image408.png"/><Relationship Id="rId14" Type="http://schemas.openxmlformats.org/officeDocument/2006/relationships/customXml" Target="../ink/ink3303.xml"/><Relationship Id="rId22" Type="http://schemas.openxmlformats.org/officeDocument/2006/relationships/customXml" Target="../ink/ink3307.xml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3316.xml"/><Relationship Id="rId26" Type="http://schemas.openxmlformats.org/officeDocument/2006/relationships/customXml" Target="../ink/ink3320.xml"/><Relationship Id="rId39" Type="http://schemas.openxmlformats.org/officeDocument/2006/relationships/image" Target="../media/image423.png"/><Relationship Id="rId21" Type="http://schemas.openxmlformats.org/officeDocument/2006/relationships/image" Target="../media/image414.png"/><Relationship Id="rId34" Type="http://schemas.openxmlformats.org/officeDocument/2006/relationships/customXml" Target="../ink/ink3324.xml"/><Relationship Id="rId7" Type="http://schemas.openxmlformats.org/officeDocument/2006/relationships/image" Target="../media/image144.png"/><Relationship Id="rId12" Type="http://schemas.openxmlformats.org/officeDocument/2006/relationships/customXml" Target="../ink/ink3313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26.xml"/><Relationship Id="rId2" Type="http://schemas.openxmlformats.org/officeDocument/2006/relationships/customXml" Target="../ink/ink3308.xml"/><Relationship Id="rId16" Type="http://schemas.openxmlformats.org/officeDocument/2006/relationships/customXml" Target="../ink/ink3315.xml"/><Relationship Id="rId20" Type="http://schemas.openxmlformats.org/officeDocument/2006/relationships/customXml" Target="../ink/ink3317.xml"/><Relationship Id="rId29" Type="http://schemas.openxmlformats.org/officeDocument/2006/relationships/image" Target="../media/image4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10.xml"/><Relationship Id="rId11" Type="http://schemas.openxmlformats.org/officeDocument/2006/relationships/image" Target="../media/image409.png"/><Relationship Id="rId24" Type="http://schemas.openxmlformats.org/officeDocument/2006/relationships/customXml" Target="../ink/ink3319.xml"/><Relationship Id="rId32" Type="http://schemas.openxmlformats.org/officeDocument/2006/relationships/customXml" Target="../ink/ink3323.xml"/><Relationship Id="rId37" Type="http://schemas.openxmlformats.org/officeDocument/2006/relationships/image" Target="../media/image422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21.xml"/><Relationship Id="rId36" Type="http://schemas.openxmlformats.org/officeDocument/2006/relationships/customXml" Target="../ink/ink3325.xml"/><Relationship Id="rId10" Type="http://schemas.openxmlformats.org/officeDocument/2006/relationships/customXml" Target="../ink/ink3312.xml"/><Relationship Id="rId19" Type="http://schemas.openxmlformats.org/officeDocument/2006/relationships/image" Target="../media/image413.png"/><Relationship Id="rId31" Type="http://schemas.openxmlformats.org/officeDocument/2006/relationships/image" Target="../media/image419.png"/><Relationship Id="rId4" Type="http://schemas.openxmlformats.org/officeDocument/2006/relationships/customXml" Target="../ink/ink3309.xml"/><Relationship Id="rId9" Type="http://schemas.openxmlformats.org/officeDocument/2006/relationships/image" Target="../media/image408.png"/><Relationship Id="rId14" Type="http://schemas.openxmlformats.org/officeDocument/2006/relationships/customXml" Target="../ink/ink3314.xml"/><Relationship Id="rId22" Type="http://schemas.openxmlformats.org/officeDocument/2006/relationships/customXml" Target="../ink/ink3318.xml"/><Relationship Id="rId27" Type="http://schemas.openxmlformats.org/officeDocument/2006/relationships/image" Target="../media/image417.png"/><Relationship Id="rId30" Type="http://schemas.openxmlformats.org/officeDocument/2006/relationships/customXml" Target="../ink/ink3322.xml"/><Relationship Id="rId35" Type="http://schemas.openxmlformats.org/officeDocument/2006/relationships/image" Target="../media/image421.png"/><Relationship Id="rId8" Type="http://schemas.openxmlformats.org/officeDocument/2006/relationships/customXml" Target="../ink/ink3311.xml"/><Relationship Id="rId3" Type="http://schemas.openxmlformats.org/officeDocument/2006/relationships/image" Target="../media/image406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customXml" Target="../ink/ink65.xml"/><Relationship Id="rId26" Type="http://schemas.openxmlformats.org/officeDocument/2006/relationships/customXml" Target="../ink/ink69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34" Type="http://schemas.openxmlformats.org/officeDocument/2006/relationships/customXml" Target="../ink/ink73.xml"/><Relationship Id="rId7" Type="http://schemas.openxmlformats.org/officeDocument/2006/relationships/image" Target="../media/image10.png"/><Relationship Id="rId12" Type="http://schemas.openxmlformats.org/officeDocument/2006/relationships/customXml" Target="../ink/ink62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2" Type="http://schemas.openxmlformats.org/officeDocument/2006/relationships/customXml" Target="../ink/ink57.xml"/><Relationship Id="rId16" Type="http://schemas.openxmlformats.org/officeDocument/2006/relationships/customXml" Target="../ink/ink64.xml"/><Relationship Id="rId20" Type="http://schemas.openxmlformats.org/officeDocument/2006/relationships/customXml" Target="../ink/ink66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.xml"/><Relationship Id="rId11" Type="http://schemas.openxmlformats.org/officeDocument/2006/relationships/image" Target="../media/image12.png"/><Relationship Id="rId24" Type="http://schemas.openxmlformats.org/officeDocument/2006/relationships/customXml" Target="../ink/ink68.xml"/><Relationship Id="rId32" Type="http://schemas.openxmlformats.org/officeDocument/2006/relationships/customXml" Target="../ink/ink72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70.xml"/><Relationship Id="rId10" Type="http://schemas.openxmlformats.org/officeDocument/2006/relationships/customXml" Target="../ink/ink61.xml"/><Relationship Id="rId19" Type="http://schemas.openxmlformats.org/officeDocument/2006/relationships/image" Target="../media/image16.png"/><Relationship Id="rId31" Type="http://schemas.openxmlformats.org/officeDocument/2006/relationships/image" Target="../media/image22.png"/><Relationship Id="rId4" Type="http://schemas.openxmlformats.org/officeDocument/2006/relationships/customXml" Target="../ink/ink58.xml"/><Relationship Id="rId9" Type="http://schemas.openxmlformats.org/officeDocument/2006/relationships/image" Target="../media/image11.png"/><Relationship Id="rId14" Type="http://schemas.openxmlformats.org/officeDocument/2006/relationships/customXml" Target="../ink/ink63.xml"/><Relationship Id="rId22" Type="http://schemas.openxmlformats.org/officeDocument/2006/relationships/customXml" Target="../ink/ink67.xml"/><Relationship Id="rId27" Type="http://schemas.openxmlformats.org/officeDocument/2006/relationships/image" Target="../media/image20.png"/><Relationship Id="rId30" Type="http://schemas.openxmlformats.org/officeDocument/2006/relationships/customXml" Target="../ink/ink71.xml"/><Relationship Id="rId35" Type="http://schemas.openxmlformats.org/officeDocument/2006/relationships/image" Target="../media/image24.png"/><Relationship Id="rId8" Type="http://schemas.openxmlformats.org/officeDocument/2006/relationships/customXml" Target="../ink/ink60.xml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3335.xml"/><Relationship Id="rId26" Type="http://schemas.openxmlformats.org/officeDocument/2006/relationships/customXml" Target="../ink/ink3339.xml"/><Relationship Id="rId39" Type="http://schemas.openxmlformats.org/officeDocument/2006/relationships/image" Target="../media/image423.png"/><Relationship Id="rId21" Type="http://schemas.openxmlformats.org/officeDocument/2006/relationships/image" Target="../media/image414.png"/><Relationship Id="rId34" Type="http://schemas.openxmlformats.org/officeDocument/2006/relationships/customXml" Target="../ink/ink3343.xml"/><Relationship Id="rId42" Type="http://schemas.openxmlformats.org/officeDocument/2006/relationships/customXml" Target="../ink/ink3347.xml"/><Relationship Id="rId47" Type="http://schemas.openxmlformats.org/officeDocument/2006/relationships/image" Target="../media/image427.png"/><Relationship Id="rId7" Type="http://schemas.openxmlformats.org/officeDocument/2006/relationships/image" Target="../media/image144.png"/><Relationship Id="rId2" Type="http://schemas.openxmlformats.org/officeDocument/2006/relationships/customXml" Target="../ink/ink3327.xml"/><Relationship Id="rId16" Type="http://schemas.openxmlformats.org/officeDocument/2006/relationships/customXml" Target="../ink/ink3334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3338.xml"/><Relationship Id="rId32" Type="http://schemas.openxmlformats.org/officeDocument/2006/relationships/customXml" Target="../ink/ink3342.xml"/><Relationship Id="rId37" Type="http://schemas.openxmlformats.org/officeDocument/2006/relationships/image" Target="../media/image422.png"/><Relationship Id="rId40" Type="http://schemas.openxmlformats.org/officeDocument/2006/relationships/customXml" Target="../ink/ink3346.xml"/><Relationship Id="rId45" Type="http://schemas.openxmlformats.org/officeDocument/2006/relationships/image" Target="../media/image426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40.xml"/><Relationship Id="rId36" Type="http://schemas.openxmlformats.org/officeDocument/2006/relationships/customXml" Target="../ink/ink3344.xml"/><Relationship Id="rId49" Type="http://schemas.openxmlformats.org/officeDocument/2006/relationships/image" Target="../media/image428.png"/><Relationship Id="rId10" Type="http://schemas.openxmlformats.org/officeDocument/2006/relationships/customXml" Target="../ink/ink3331.xml"/><Relationship Id="rId19" Type="http://schemas.openxmlformats.org/officeDocument/2006/relationships/image" Target="../media/image413.png"/><Relationship Id="rId31" Type="http://schemas.openxmlformats.org/officeDocument/2006/relationships/image" Target="../media/image419.png"/><Relationship Id="rId44" Type="http://schemas.openxmlformats.org/officeDocument/2006/relationships/customXml" Target="../ink/ink3348.xml"/><Relationship Id="rId4" Type="http://schemas.openxmlformats.org/officeDocument/2006/relationships/customXml" Target="../ink/ink3328.xml"/><Relationship Id="rId9" Type="http://schemas.openxmlformats.org/officeDocument/2006/relationships/image" Target="../media/image408.png"/><Relationship Id="rId14" Type="http://schemas.openxmlformats.org/officeDocument/2006/relationships/customXml" Target="../ink/ink3333.xml"/><Relationship Id="rId22" Type="http://schemas.openxmlformats.org/officeDocument/2006/relationships/customXml" Target="../ink/ink3337.xml"/><Relationship Id="rId27" Type="http://schemas.openxmlformats.org/officeDocument/2006/relationships/image" Target="../media/image417.png"/><Relationship Id="rId30" Type="http://schemas.openxmlformats.org/officeDocument/2006/relationships/customXml" Target="../ink/ink3341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350.xml"/><Relationship Id="rId8" Type="http://schemas.openxmlformats.org/officeDocument/2006/relationships/customXml" Target="../ink/ink3330.xml"/><Relationship Id="rId3" Type="http://schemas.openxmlformats.org/officeDocument/2006/relationships/image" Target="../media/image406.png"/><Relationship Id="rId12" Type="http://schemas.openxmlformats.org/officeDocument/2006/relationships/customXml" Target="../ink/ink3332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45.xml"/><Relationship Id="rId46" Type="http://schemas.openxmlformats.org/officeDocument/2006/relationships/customXml" Target="../ink/ink3349.xml"/><Relationship Id="rId20" Type="http://schemas.openxmlformats.org/officeDocument/2006/relationships/customXml" Target="../ink/ink3336.xml"/><Relationship Id="rId41" Type="http://schemas.openxmlformats.org/officeDocument/2006/relationships/image" Target="../media/image4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9.xml"/></Relationships>
</file>

<file path=ppt/slides/_rels/slide8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3359.xml"/><Relationship Id="rId26" Type="http://schemas.openxmlformats.org/officeDocument/2006/relationships/customXml" Target="../ink/ink3363.xml"/><Relationship Id="rId39" Type="http://schemas.openxmlformats.org/officeDocument/2006/relationships/image" Target="../media/image423.png"/><Relationship Id="rId21" Type="http://schemas.openxmlformats.org/officeDocument/2006/relationships/image" Target="../media/image414.png"/><Relationship Id="rId34" Type="http://schemas.openxmlformats.org/officeDocument/2006/relationships/customXml" Target="../ink/ink3367.xml"/><Relationship Id="rId42" Type="http://schemas.openxmlformats.org/officeDocument/2006/relationships/customXml" Target="../ink/ink3371.xml"/><Relationship Id="rId47" Type="http://schemas.openxmlformats.org/officeDocument/2006/relationships/image" Target="../media/image427.png"/><Relationship Id="rId50" Type="http://schemas.openxmlformats.org/officeDocument/2006/relationships/customXml" Target="../ink/ink3375.xml"/><Relationship Id="rId55" Type="http://schemas.openxmlformats.org/officeDocument/2006/relationships/image" Target="../media/image431.png"/><Relationship Id="rId7" Type="http://schemas.openxmlformats.org/officeDocument/2006/relationships/image" Target="../media/image144.png"/><Relationship Id="rId2" Type="http://schemas.openxmlformats.org/officeDocument/2006/relationships/customXml" Target="../ink/ink3351.xml"/><Relationship Id="rId16" Type="http://schemas.openxmlformats.org/officeDocument/2006/relationships/customXml" Target="../ink/ink3358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3362.xml"/><Relationship Id="rId32" Type="http://schemas.openxmlformats.org/officeDocument/2006/relationships/customXml" Target="../ink/ink3366.xml"/><Relationship Id="rId37" Type="http://schemas.openxmlformats.org/officeDocument/2006/relationships/image" Target="../media/image422.png"/><Relationship Id="rId40" Type="http://schemas.openxmlformats.org/officeDocument/2006/relationships/customXml" Target="../ink/ink3370.xml"/><Relationship Id="rId45" Type="http://schemas.openxmlformats.org/officeDocument/2006/relationships/image" Target="../media/image426.png"/><Relationship Id="rId53" Type="http://schemas.openxmlformats.org/officeDocument/2006/relationships/image" Target="../media/image430.png"/><Relationship Id="rId58" Type="http://schemas.openxmlformats.org/officeDocument/2006/relationships/customXml" Target="../ink/ink3379.xml"/><Relationship Id="rId5" Type="http://schemas.openxmlformats.org/officeDocument/2006/relationships/image" Target="../media/image407.png"/><Relationship Id="rId19" Type="http://schemas.openxmlformats.org/officeDocument/2006/relationships/image" Target="../media/image413.png"/><Relationship Id="rId4" Type="http://schemas.openxmlformats.org/officeDocument/2006/relationships/customXml" Target="../ink/ink3352.xml"/><Relationship Id="rId9" Type="http://schemas.openxmlformats.org/officeDocument/2006/relationships/image" Target="../media/image408.png"/><Relationship Id="rId14" Type="http://schemas.openxmlformats.org/officeDocument/2006/relationships/customXml" Target="../ink/ink3357.xml"/><Relationship Id="rId22" Type="http://schemas.openxmlformats.org/officeDocument/2006/relationships/customXml" Target="../ink/ink3361.xml"/><Relationship Id="rId27" Type="http://schemas.openxmlformats.org/officeDocument/2006/relationships/image" Target="../media/image417.png"/><Relationship Id="rId30" Type="http://schemas.openxmlformats.org/officeDocument/2006/relationships/customXml" Target="../ink/ink3365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374.xml"/><Relationship Id="rId56" Type="http://schemas.openxmlformats.org/officeDocument/2006/relationships/customXml" Target="../ink/ink3378.xml"/><Relationship Id="rId8" Type="http://schemas.openxmlformats.org/officeDocument/2006/relationships/customXml" Target="../ink/ink3354.xml"/><Relationship Id="rId51" Type="http://schemas.openxmlformats.org/officeDocument/2006/relationships/image" Target="../media/image429.png"/><Relationship Id="rId3" Type="http://schemas.openxmlformats.org/officeDocument/2006/relationships/image" Target="../media/image406.png"/><Relationship Id="rId12" Type="http://schemas.openxmlformats.org/officeDocument/2006/relationships/customXml" Target="../ink/ink3356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69.xml"/><Relationship Id="rId46" Type="http://schemas.openxmlformats.org/officeDocument/2006/relationships/customXml" Target="../ink/ink3373.xml"/><Relationship Id="rId59" Type="http://schemas.openxmlformats.org/officeDocument/2006/relationships/image" Target="../media/image433.png"/><Relationship Id="rId20" Type="http://schemas.openxmlformats.org/officeDocument/2006/relationships/customXml" Target="../ink/ink3360.xml"/><Relationship Id="rId41" Type="http://schemas.openxmlformats.org/officeDocument/2006/relationships/image" Target="../media/image424.png"/><Relationship Id="rId54" Type="http://schemas.openxmlformats.org/officeDocument/2006/relationships/customXml" Target="../ink/ink33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3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64.xml"/><Relationship Id="rId36" Type="http://schemas.openxmlformats.org/officeDocument/2006/relationships/customXml" Target="../ink/ink3368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355.xml"/><Relationship Id="rId31" Type="http://schemas.openxmlformats.org/officeDocument/2006/relationships/image" Target="../media/image419.png"/><Relationship Id="rId44" Type="http://schemas.openxmlformats.org/officeDocument/2006/relationships/customXml" Target="../ink/ink3372.xml"/><Relationship Id="rId52" Type="http://schemas.openxmlformats.org/officeDocument/2006/relationships/customXml" Target="../ink/ink3376.xml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92.xml"/><Relationship Id="rId21" Type="http://schemas.openxmlformats.org/officeDocument/2006/relationships/image" Target="../media/image414.png"/><Relationship Id="rId42" Type="http://schemas.openxmlformats.org/officeDocument/2006/relationships/customXml" Target="../ink/ink3400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413.xml"/><Relationship Id="rId7" Type="http://schemas.openxmlformats.org/officeDocument/2006/relationships/image" Target="../media/image144.png"/><Relationship Id="rId2" Type="http://schemas.openxmlformats.org/officeDocument/2006/relationships/customXml" Target="../ink/ink3380.xml"/><Relationship Id="rId16" Type="http://schemas.openxmlformats.org/officeDocument/2006/relationships/customXml" Target="../ink/ink3387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3391.xml"/><Relationship Id="rId32" Type="http://schemas.openxmlformats.org/officeDocument/2006/relationships/customXml" Target="../ink/ink3395.xml"/><Relationship Id="rId37" Type="http://schemas.openxmlformats.org/officeDocument/2006/relationships/image" Target="../media/image422.png"/><Relationship Id="rId40" Type="http://schemas.openxmlformats.org/officeDocument/2006/relationships/customXml" Target="../ink/ink3399.xml"/><Relationship Id="rId45" Type="http://schemas.openxmlformats.org/officeDocument/2006/relationships/image" Target="../media/image426.png"/><Relationship Id="rId53" Type="http://schemas.openxmlformats.org/officeDocument/2006/relationships/image" Target="../media/image430.png"/><Relationship Id="rId58" Type="http://schemas.openxmlformats.org/officeDocument/2006/relationships/customXml" Target="../ink/ink3408.xml"/><Relationship Id="rId66" Type="http://schemas.openxmlformats.org/officeDocument/2006/relationships/customXml" Target="../ink/ink3412.xml"/><Relationship Id="rId5" Type="http://schemas.openxmlformats.org/officeDocument/2006/relationships/image" Target="../media/image407.png"/><Relationship Id="rId61" Type="http://schemas.openxmlformats.org/officeDocument/2006/relationships/image" Target="../media/image434.png"/><Relationship Id="rId19" Type="http://schemas.openxmlformats.org/officeDocument/2006/relationships/image" Target="../media/image413.png"/><Relationship Id="rId14" Type="http://schemas.openxmlformats.org/officeDocument/2006/relationships/customXml" Target="../ink/ink3386.xml"/><Relationship Id="rId22" Type="http://schemas.openxmlformats.org/officeDocument/2006/relationships/customXml" Target="../ink/ink3390.xml"/><Relationship Id="rId27" Type="http://schemas.openxmlformats.org/officeDocument/2006/relationships/image" Target="../media/image417.png"/><Relationship Id="rId30" Type="http://schemas.openxmlformats.org/officeDocument/2006/relationships/customXml" Target="../ink/ink3394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403.xml"/><Relationship Id="rId56" Type="http://schemas.openxmlformats.org/officeDocument/2006/relationships/customXml" Target="../ink/ink3407.xml"/><Relationship Id="rId64" Type="http://schemas.openxmlformats.org/officeDocument/2006/relationships/customXml" Target="../ink/ink3411.xml"/><Relationship Id="rId69" Type="http://schemas.openxmlformats.org/officeDocument/2006/relationships/image" Target="../media/image438.png"/><Relationship Id="rId8" Type="http://schemas.openxmlformats.org/officeDocument/2006/relationships/customXml" Target="../ink/ink3383.xml"/><Relationship Id="rId51" Type="http://schemas.openxmlformats.org/officeDocument/2006/relationships/image" Target="../media/image429.png"/><Relationship Id="rId3" Type="http://schemas.openxmlformats.org/officeDocument/2006/relationships/image" Target="../media/image406.png"/><Relationship Id="rId12" Type="http://schemas.openxmlformats.org/officeDocument/2006/relationships/customXml" Target="../ink/ink3385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98.xml"/><Relationship Id="rId46" Type="http://schemas.openxmlformats.org/officeDocument/2006/relationships/customXml" Target="../ink/ink3402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3389.xml"/><Relationship Id="rId41" Type="http://schemas.openxmlformats.org/officeDocument/2006/relationships/image" Target="../media/image424.png"/><Relationship Id="rId54" Type="http://schemas.openxmlformats.org/officeDocument/2006/relationships/customXml" Target="../ink/ink3406.xml"/><Relationship Id="rId62" Type="http://schemas.openxmlformats.org/officeDocument/2006/relationships/customXml" Target="../ink/ink34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82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93.xml"/><Relationship Id="rId36" Type="http://schemas.openxmlformats.org/officeDocument/2006/relationships/customXml" Target="../ink/ink3397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384.xml"/><Relationship Id="rId31" Type="http://schemas.openxmlformats.org/officeDocument/2006/relationships/image" Target="../media/image419.png"/><Relationship Id="rId44" Type="http://schemas.openxmlformats.org/officeDocument/2006/relationships/customXml" Target="../ink/ink3401.xml"/><Relationship Id="rId52" Type="http://schemas.openxmlformats.org/officeDocument/2006/relationships/customXml" Target="../ink/ink3405.xml"/><Relationship Id="rId60" Type="http://schemas.openxmlformats.org/officeDocument/2006/relationships/customXml" Target="../ink/ink3409.xml"/><Relationship Id="rId65" Type="http://schemas.openxmlformats.org/officeDocument/2006/relationships/image" Target="../media/image436.png"/><Relationship Id="rId4" Type="http://schemas.openxmlformats.org/officeDocument/2006/relationships/customXml" Target="../ink/ink3381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388.xml"/><Relationship Id="rId39" Type="http://schemas.openxmlformats.org/officeDocument/2006/relationships/image" Target="../media/image423.png"/><Relationship Id="rId34" Type="http://schemas.openxmlformats.org/officeDocument/2006/relationships/customXml" Target="../ink/ink3396.xml"/><Relationship Id="rId50" Type="http://schemas.openxmlformats.org/officeDocument/2006/relationships/customXml" Target="../ink/ink3404.xml"/><Relationship Id="rId55" Type="http://schemas.openxmlformats.org/officeDocument/2006/relationships/image" Target="../media/image431.png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26.xml"/><Relationship Id="rId21" Type="http://schemas.openxmlformats.org/officeDocument/2006/relationships/image" Target="../media/image414.png"/><Relationship Id="rId42" Type="http://schemas.openxmlformats.org/officeDocument/2006/relationships/customXml" Target="../ink/ink3434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447.xml"/><Relationship Id="rId16" Type="http://schemas.openxmlformats.org/officeDocument/2006/relationships/customXml" Target="../ink/ink3421.xml"/><Relationship Id="rId11" Type="http://schemas.openxmlformats.org/officeDocument/2006/relationships/image" Target="../media/image409.png"/><Relationship Id="rId32" Type="http://schemas.openxmlformats.org/officeDocument/2006/relationships/customXml" Target="../ink/ink3429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442.xml"/><Relationship Id="rId74" Type="http://schemas.openxmlformats.org/officeDocument/2006/relationships/customXml" Target="../ink/ink3450.xml"/><Relationship Id="rId79" Type="http://schemas.openxmlformats.org/officeDocument/2006/relationships/image" Target="../media/image443.png"/><Relationship Id="rId5" Type="http://schemas.openxmlformats.org/officeDocument/2006/relationships/image" Target="../media/image407.png"/><Relationship Id="rId61" Type="http://schemas.openxmlformats.org/officeDocument/2006/relationships/image" Target="../media/image434.png"/><Relationship Id="rId19" Type="http://schemas.openxmlformats.org/officeDocument/2006/relationships/image" Target="../media/image413.png"/><Relationship Id="rId14" Type="http://schemas.openxmlformats.org/officeDocument/2006/relationships/customXml" Target="../ink/ink3420.xml"/><Relationship Id="rId22" Type="http://schemas.openxmlformats.org/officeDocument/2006/relationships/customXml" Target="../ink/ink3424.xml"/><Relationship Id="rId27" Type="http://schemas.openxmlformats.org/officeDocument/2006/relationships/image" Target="../media/image417.png"/><Relationship Id="rId30" Type="http://schemas.openxmlformats.org/officeDocument/2006/relationships/customXml" Target="../ink/ink3428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437.xml"/><Relationship Id="rId56" Type="http://schemas.openxmlformats.org/officeDocument/2006/relationships/customXml" Target="../ink/ink3441.xml"/><Relationship Id="rId64" Type="http://schemas.openxmlformats.org/officeDocument/2006/relationships/customXml" Target="../ink/ink3445.xml"/><Relationship Id="rId69" Type="http://schemas.openxmlformats.org/officeDocument/2006/relationships/image" Target="../media/image438.png"/><Relationship Id="rId77" Type="http://schemas.openxmlformats.org/officeDocument/2006/relationships/image" Target="../media/image442.png"/><Relationship Id="rId8" Type="http://schemas.openxmlformats.org/officeDocument/2006/relationships/customXml" Target="../ink/ink3417.xml"/><Relationship Id="rId51" Type="http://schemas.openxmlformats.org/officeDocument/2006/relationships/image" Target="../media/image429.png"/><Relationship Id="rId72" Type="http://schemas.openxmlformats.org/officeDocument/2006/relationships/customXml" Target="../ink/ink3449.xml"/><Relationship Id="rId80" Type="http://schemas.openxmlformats.org/officeDocument/2006/relationships/customXml" Target="../ink/ink3453.xml"/><Relationship Id="rId3" Type="http://schemas.openxmlformats.org/officeDocument/2006/relationships/image" Target="../media/image406.png"/><Relationship Id="rId12" Type="http://schemas.openxmlformats.org/officeDocument/2006/relationships/customXml" Target="../ink/ink3419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432.xml"/><Relationship Id="rId46" Type="http://schemas.openxmlformats.org/officeDocument/2006/relationships/customXml" Target="../ink/ink3436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3423.xml"/><Relationship Id="rId41" Type="http://schemas.openxmlformats.org/officeDocument/2006/relationships/image" Target="../media/image424.png"/><Relationship Id="rId54" Type="http://schemas.openxmlformats.org/officeDocument/2006/relationships/customXml" Target="../ink/ink3440.xml"/><Relationship Id="rId62" Type="http://schemas.openxmlformats.org/officeDocument/2006/relationships/customXml" Target="../ink/ink3444.xml"/><Relationship Id="rId70" Type="http://schemas.openxmlformats.org/officeDocument/2006/relationships/customXml" Target="../ink/ink3448.xml"/><Relationship Id="rId75" Type="http://schemas.openxmlformats.org/officeDocument/2006/relationships/image" Target="../media/image4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16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427.xml"/><Relationship Id="rId36" Type="http://schemas.openxmlformats.org/officeDocument/2006/relationships/customXml" Target="../ink/ink3431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418.xml"/><Relationship Id="rId31" Type="http://schemas.openxmlformats.org/officeDocument/2006/relationships/image" Target="../media/image419.png"/><Relationship Id="rId44" Type="http://schemas.openxmlformats.org/officeDocument/2006/relationships/customXml" Target="../ink/ink3435.xml"/><Relationship Id="rId52" Type="http://schemas.openxmlformats.org/officeDocument/2006/relationships/customXml" Target="../ink/ink3439.xml"/><Relationship Id="rId60" Type="http://schemas.openxmlformats.org/officeDocument/2006/relationships/customXml" Target="../ink/ink3443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452.xml"/><Relationship Id="rId81" Type="http://schemas.openxmlformats.org/officeDocument/2006/relationships/image" Target="../media/image444.png"/><Relationship Id="rId4" Type="http://schemas.openxmlformats.org/officeDocument/2006/relationships/customXml" Target="../ink/ink3415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422.xml"/><Relationship Id="rId39" Type="http://schemas.openxmlformats.org/officeDocument/2006/relationships/image" Target="../media/image423.png"/><Relationship Id="rId34" Type="http://schemas.openxmlformats.org/officeDocument/2006/relationships/customXml" Target="../ink/ink3430.xml"/><Relationship Id="rId50" Type="http://schemas.openxmlformats.org/officeDocument/2006/relationships/customXml" Target="../ink/ink3438.xml"/><Relationship Id="rId55" Type="http://schemas.openxmlformats.org/officeDocument/2006/relationships/image" Target="../media/image431.png"/><Relationship Id="rId76" Type="http://schemas.openxmlformats.org/officeDocument/2006/relationships/customXml" Target="../ink/ink3451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2" Type="http://schemas.openxmlformats.org/officeDocument/2006/relationships/customXml" Target="../ink/ink3414.xml"/><Relationship Id="rId29" Type="http://schemas.openxmlformats.org/officeDocument/2006/relationships/image" Target="../media/image418.png"/><Relationship Id="rId24" Type="http://schemas.openxmlformats.org/officeDocument/2006/relationships/customXml" Target="../ink/ink3425.xml"/><Relationship Id="rId40" Type="http://schemas.openxmlformats.org/officeDocument/2006/relationships/customXml" Target="../ink/ink3433.xml"/><Relationship Id="rId45" Type="http://schemas.openxmlformats.org/officeDocument/2006/relationships/image" Target="../media/image426.png"/><Relationship Id="rId66" Type="http://schemas.openxmlformats.org/officeDocument/2006/relationships/customXml" Target="../ink/ink3446.xml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66.xml"/><Relationship Id="rId21" Type="http://schemas.openxmlformats.org/officeDocument/2006/relationships/image" Target="../media/image414.png"/><Relationship Id="rId42" Type="http://schemas.openxmlformats.org/officeDocument/2006/relationships/customXml" Target="../ink/ink3474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487.xml"/><Relationship Id="rId84" Type="http://schemas.openxmlformats.org/officeDocument/2006/relationships/customXml" Target="../ink/ink3495.xml"/><Relationship Id="rId89" Type="http://schemas.openxmlformats.org/officeDocument/2006/relationships/image" Target="../media/image448.png"/><Relationship Id="rId16" Type="http://schemas.openxmlformats.org/officeDocument/2006/relationships/customXml" Target="../ink/ink3461.xml"/><Relationship Id="rId11" Type="http://schemas.openxmlformats.org/officeDocument/2006/relationships/image" Target="../media/image409.png"/><Relationship Id="rId32" Type="http://schemas.openxmlformats.org/officeDocument/2006/relationships/customXml" Target="../ink/ink3469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482.xml"/><Relationship Id="rId74" Type="http://schemas.openxmlformats.org/officeDocument/2006/relationships/customXml" Target="../ink/ink3490.xml"/><Relationship Id="rId79" Type="http://schemas.openxmlformats.org/officeDocument/2006/relationships/image" Target="../media/image443.png"/><Relationship Id="rId5" Type="http://schemas.openxmlformats.org/officeDocument/2006/relationships/image" Target="../media/image407.png"/><Relationship Id="rId14" Type="http://schemas.openxmlformats.org/officeDocument/2006/relationships/customXml" Target="../ink/ink3460.xml"/><Relationship Id="rId22" Type="http://schemas.openxmlformats.org/officeDocument/2006/relationships/customXml" Target="../ink/ink3464.xml"/><Relationship Id="rId27" Type="http://schemas.openxmlformats.org/officeDocument/2006/relationships/image" Target="../media/image417.png"/><Relationship Id="rId30" Type="http://schemas.openxmlformats.org/officeDocument/2006/relationships/customXml" Target="../ink/ink3468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477.xml"/><Relationship Id="rId56" Type="http://schemas.openxmlformats.org/officeDocument/2006/relationships/customXml" Target="../ink/ink3481.xml"/><Relationship Id="rId64" Type="http://schemas.openxmlformats.org/officeDocument/2006/relationships/customXml" Target="../ink/ink3485.xml"/><Relationship Id="rId69" Type="http://schemas.openxmlformats.org/officeDocument/2006/relationships/image" Target="../media/image438.png"/><Relationship Id="rId77" Type="http://schemas.openxmlformats.org/officeDocument/2006/relationships/image" Target="../media/image442.png"/><Relationship Id="rId8" Type="http://schemas.openxmlformats.org/officeDocument/2006/relationships/customXml" Target="../ink/ink3457.xml"/><Relationship Id="rId51" Type="http://schemas.openxmlformats.org/officeDocument/2006/relationships/image" Target="../media/image429.png"/><Relationship Id="rId72" Type="http://schemas.openxmlformats.org/officeDocument/2006/relationships/customXml" Target="../ink/ink3489.xml"/><Relationship Id="rId80" Type="http://schemas.openxmlformats.org/officeDocument/2006/relationships/customXml" Target="../ink/ink3493.xml"/><Relationship Id="rId85" Type="http://schemas.openxmlformats.org/officeDocument/2006/relationships/image" Target="../media/image446.png"/><Relationship Id="rId3" Type="http://schemas.openxmlformats.org/officeDocument/2006/relationships/image" Target="../media/image406.png"/><Relationship Id="rId12" Type="http://schemas.openxmlformats.org/officeDocument/2006/relationships/customXml" Target="../ink/ink3459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472.xml"/><Relationship Id="rId46" Type="http://schemas.openxmlformats.org/officeDocument/2006/relationships/customXml" Target="../ink/ink3476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3463.xml"/><Relationship Id="rId41" Type="http://schemas.openxmlformats.org/officeDocument/2006/relationships/image" Target="../media/image424.png"/><Relationship Id="rId54" Type="http://schemas.openxmlformats.org/officeDocument/2006/relationships/customXml" Target="../ink/ink3480.xml"/><Relationship Id="rId62" Type="http://schemas.openxmlformats.org/officeDocument/2006/relationships/customXml" Target="../ink/ink3484.xml"/><Relationship Id="rId70" Type="http://schemas.openxmlformats.org/officeDocument/2006/relationships/customXml" Target="../ink/ink3488.xml"/><Relationship Id="rId75" Type="http://schemas.openxmlformats.org/officeDocument/2006/relationships/image" Target="../media/image441.png"/><Relationship Id="rId83" Type="http://schemas.openxmlformats.org/officeDocument/2006/relationships/image" Target="../media/image445.png"/><Relationship Id="rId88" Type="http://schemas.openxmlformats.org/officeDocument/2006/relationships/customXml" Target="../ink/ink34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6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467.xml"/><Relationship Id="rId36" Type="http://schemas.openxmlformats.org/officeDocument/2006/relationships/customXml" Target="../ink/ink3471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458.xml"/><Relationship Id="rId31" Type="http://schemas.openxmlformats.org/officeDocument/2006/relationships/image" Target="../media/image419.png"/><Relationship Id="rId44" Type="http://schemas.openxmlformats.org/officeDocument/2006/relationships/customXml" Target="../ink/ink3475.xml"/><Relationship Id="rId52" Type="http://schemas.openxmlformats.org/officeDocument/2006/relationships/customXml" Target="../ink/ink3479.xml"/><Relationship Id="rId60" Type="http://schemas.openxmlformats.org/officeDocument/2006/relationships/customXml" Target="../ink/ink3483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492.xml"/><Relationship Id="rId81" Type="http://schemas.openxmlformats.org/officeDocument/2006/relationships/image" Target="../media/image444.png"/><Relationship Id="rId86" Type="http://schemas.openxmlformats.org/officeDocument/2006/relationships/customXml" Target="../ink/ink3496.xml"/><Relationship Id="rId4" Type="http://schemas.openxmlformats.org/officeDocument/2006/relationships/customXml" Target="../ink/ink3455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462.xml"/><Relationship Id="rId39" Type="http://schemas.openxmlformats.org/officeDocument/2006/relationships/image" Target="../media/image423.png"/><Relationship Id="rId34" Type="http://schemas.openxmlformats.org/officeDocument/2006/relationships/customXml" Target="../ink/ink3470.xml"/><Relationship Id="rId50" Type="http://schemas.openxmlformats.org/officeDocument/2006/relationships/customXml" Target="../ink/ink3478.xml"/><Relationship Id="rId55" Type="http://schemas.openxmlformats.org/officeDocument/2006/relationships/image" Target="../media/image431.png"/><Relationship Id="rId76" Type="http://schemas.openxmlformats.org/officeDocument/2006/relationships/customXml" Target="../ink/ink3491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2" Type="http://schemas.openxmlformats.org/officeDocument/2006/relationships/customXml" Target="../ink/ink3454.xml"/><Relationship Id="rId29" Type="http://schemas.openxmlformats.org/officeDocument/2006/relationships/image" Target="../media/image418.png"/><Relationship Id="rId24" Type="http://schemas.openxmlformats.org/officeDocument/2006/relationships/customXml" Target="../ink/ink3465.xml"/><Relationship Id="rId40" Type="http://schemas.openxmlformats.org/officeDocument/2006/relationships/customXml" Target="../ink/ink3473.xml"/><Relationship Id="rId45" Type="http://schemas.openxmlformats.org/officeDocument/2006/relationships/image" Target="../media/image426.png"/><Relationship Id="rId66" Type="http://schemas.openxmlformats.org/officeDocument/2006/relationships/customXml" Target="../ink/ink3486.xml"/><Relationship Id="rId87" Type="http://schemas.openxmlformats.org/officeDocument/2006/relationships/image" Target="../media/image447.png"/><Relationship Id="rId61" Type="http://schemas.openxmlformats.org/officeDocument/2006/relationships/image" Target="../media/image434.png"/><Relationship Id="rId82" Type="http://schemas.openxmlformats.org/officeDocument/2006/relationships/customXml" Target="../ink/ink3494.xml"/><Relationship Id="rId19" Type="http://schemas.openxmlformats.org/officeDocument/2006/relationships/image" Target="../media/image413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10.xml"/><Relationship Id="rId21" Type="http://schemas.openxmlformats.org/officeDocument/2006/relationships/image" Target="../media/image414.png"/><Relationship Id="rId42" Type="http://schemas.openxmlformats.org/officeDocument/2006/relationships/customXml" Target="../ink/ink3518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531.xml"/><Relationship Id="rId84" Type="http://schemas.openxmlformats.org/officeDocument/2006/relationships/customXml" Target="../ink/ink3539.xml"/><Relationship Id="rId89" Type="http://schemas.openxmlformats.org/officeDocument/2006/relationships/image" Target="../media/image448.png"/><Relationship Id="rId16" Type="http://schemas.openxmlformats.org/officeDocument/2006/relationships/customXml" Target="../ink/ink3505.xml"/><Relationship Id="rId11" Type="http://schemas.openxmlformats.org/officeDocument/2006/relationships/image" Target="../media/image409.png"/><Relationship Id="rId32" Type="http://schemas.openxmlformats.org/officeDocument/2006/relationships/customXml" Target="../ink/ink3513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526.xml"/><Relationship Id="rId74" Type="http://schemas.openxmlformats.org/officeDocument/2006/relationships/customXml" Target="../ink/ink3534.xml"/><Relationship Id="rId79" Type="http://schemas.openxmlformats.org/officeDocument/2006/relationships/image" Target="../media/image443.png"/><Relationship Id="rId102" Type="http://schemas.openxmlformats.org/officeDocument/2006/relationships/customXml" Target="../ink/ink3548.xml"/><Relationship Id="rId5" Type="http://schemas.openxmlformats.org/officeDocument/2006/relationships/image" Target="../media/image407.png"/><Relationship Id="rId90" Type="http://schemas.openxmlformats.org/officeDocument/2006/relationships/customXml" Target="../ink/ink3542.xml"/><Relationship Id="rId95" Type="http://schemas.openxmlformats.org/officeDocument/2006/relationships/image" Target="../media/image451.png"/><Relationship Id="rId22" Type="http://schemas.openxmlformats.org/officeDocument/2006/relationships/customXml" Target="../ink/ink3508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3521.xml"/><Relationship Id="rId64" Type="http://schemas.openxmlformats.org/officeDocument/2006/relationships/customXml" Target="../ink/ink3529.xml"/><Relationship Id="rId69" Type="http://schemas.openxmlformats.org/officeDocument/2006/relationships/image" Target="../media/image438.png"/><Relationship Id="rId80" Type="http://schemas.openxmlformats.org/officeDocument/2006/relationships/customXml" Target="../ink/ink3537.xml"/><Relationship Id="rId85" Type="http://schemas.openxmlformats.org/officeDocument/2006/relationships/image" Target="../media/image446.png"/><Relationship Id="rId12" Type="http://schemas.openxmlformats.org/officeDocument/2006/relationships/customXml" Target="../ink/ink3503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3516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20" Type="http://schemas.openxmlformats.org/officeDocument/2006/relationships/customXml" Target="../ink/ink3507.xml"/><Relationship Id="rId41" Type="http://schemas.openxmlformats.org/officeDocument/2006/relationships/image" Target="../media/image424.png"/><Relationship Id="rId54" Type="http://schemas.openxmlformats.org/officeDocument/2006/relationships/customXml" Target="../ink/ink3524.xml"/><Relationship Id="rId62" Type="http://schemas.openxmlformats.org/officeDocument/2006/relationships/customXml" Target="../ink/ink3528.xml"/><Relationship Id="rId70" Type="http://schemas.openxmlformats.org/officeDocument/2006/relationships/customXml" Target="../ink/ink3532.xml"/><Relationship Id="rId75" Type="http://schemas.openxmlformats.org/officeDocument/2006/relationships/image" Target="../media/image441.png"/><Relationship Id="rId83" Type="http://schemas.openxmlformats.org/officeDocument/2006/relationships/image" Target="../media/image445.png"/><Relationship Id="rId88" Type="http://schemas.openxmlformats.org/officeDocument/2006/relationships/customXml" Target="../ink/ink3541.xml"/><Relationship Id="rId91" Type="http://schemas.openxmlformats.org/officeDocument/2006/relationships/image" Target="../media/image449.png"/><Relationship Id="rId96" Type="http://schemas.openxmlformats.org/officeDocument/2006/relationships/customXml" Target="../ink/ink35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00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511.xml"/><Relationship Id="rId36" Type="http://schemas.openxmlformats.org/officeDocument/2006/relationships/customXml" Target="../ink/ink3515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502.xml"/><Relationship Id="rId31" Type="http://schemas.openxmlformats.org/officeDocument/2006/relationships/image" Target="../media/image419.png"/><Relationship Id="rId44" Type="http://schemas.openxmlformats.org/officeDocument/2006/relationships/customXml" Target="../ink/ink3519.xml"/><Relationship Id="rId52" Type="http://schemas.openxmlformats.org/officeDocument/2006/relationships/customXml" Target="../ink/ink3523.xml"/><Relationship Id="rId60" Type="http://schemas.openxmlformats.org/officeDocument/2006/relationships/customXml" Target="../ink/ink3527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536.xml"/><Relationship Id="rId81" Type="http://schemas.openxmlformats.org/officeDocument/2006/relationships/image" Target="../media/image444.png"/><Relationship Id="rId86" Type="http://schemas.openxmlformats.org/officeDocument/2006/relationships/customXml" Target="../ink/ink3540.xml"/><Relationship Id="rId94" Type="http://schemas.openxmlformats.org/officeDocument/2006/relationships/customXml" Target="../ink/ink3544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4" Type="http://schemas.openxmlformats.org/officeDocument/2006/relationships/customXml" Target="../ink/ink3499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506.xml"/><Relationship Id="rId39" Type="http://schemas.openxmlformats.org/officeDocument/2006/relationships/image" Target="../media/image423.png"/><Relationship Id="rId34" Type="http://schemas.openxmlformats.org/officeDocument/2006/relationships/customXml" Target="../ink/ink3514.xml"/><Relationship Id="rId50" Type="http://schemas.openxmlformats.org/officeDocument/2006/relationships/customXml" Target="../ink/ink3522.xml"/><Relationship Id="rId55" Type="http://schemas.openxmlformats.org/officeDocument/2006/relationships/image" Target="../media/image431.png"/><Relationship Id="rId76" Type="http://schemas.openxmlformats.org/officeDocument/2006/relationships/customXml" Target="../ink/ink3535.xml"/><Relationship Id="rId97" Type="http://schemas.openxmlformats.org/officeDocument/2006/relationships/image" Target="../media/image452.png"/><Relationship Id="rId104" Type="http://schemas.openxmlformats.org/officeDocument/2006/relationships/customXml" Target="../ink/ink3549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92" Type="http://schemas.openxmlformats.org/officeDocument/2006/relationships/customXml" Target="../ink/ink3543.xml"/><Relationship Id="rId2" Type="http://schemas.openxmlformats.org/officeDocument/2006/relationships/customXml" Target="../ink/ink3498.xml"/><Relationship Id="rId29" Type="http://schemas.openxmlformats.org/officeDocument/2006/relationships/image" Target="../media/image418.png"/><Relationship Id="rId24" Type="http://schemas.openxmlformats.org/officeDocument/2006/relationships/customXml" Target="../ink/ink3509.xml"/><Relationship Id="rId40" Type="http://schemas.openxmlformats.org/officeDocument/2006/relationships/customXml" Target="../ink/ink3517.xml"/><Relationship Id="rId45" Type="http://schemas.openxmlformats.org/officeDocument/2006/relationships/image" Target="../media/image426.png"/><Relationship Id="rId66" Type="http://schemas.openxmlformats.org/officeDocument/2006/relationships/customXml" Target="../ink/ink3530.xml"/><Relationship Id="rId87" Type="http://schemas.openxmlformats.org/officeDocument/2006/relationships/image" Target="../media/image447.png"/><Relationship Id="rId61" Type="http://schemas.openxmlformats.org/officeDocument/2006/relationships/image" Target="../media/image434.png"/><Relationship Id="rId82" Type="http://schemas.openxmlformats.org/officeDocument/2006/relationships/customXml" Target="../ink/ink3538.xml"/><Relationship Id="rId19" Type="http://schemas.openxmlformats.org/officeDocument/2006/relationships/image" Target="../media/image413.png"/><Relationship Id="rId14" Type="http://schemas.openxmlformats.org/officeDocument/2006/relationships/customXml" Target="../ink/ink3504.xml"/><Relationship Id="rId30" Type="http://schemas.openxmlformats.org/officeDocument/2006/relationships/customXml" Target="../ink/ink3512.xml"/><Relationship Id="rId35" Type="http://schemas.openxmlformats.org/officeDocument/2006/relationships/image" Target="../media/image421.png"/><Relationship Id="rId56" Type="http://schemas.openxmlformats.org/officeDocument/2006/relationships/customXml" Target="../ink/ink3525.xml"/><Relationship Id="rId77" Type="http://schemas.openxmlformats.org/officeDocument/2006/relationships/image" Target="../media/image442.png"/><Relationship Id="rId100" Type="http://schemas.openxmlformats.org/officeDocument/2006/relationships/customXml" Target="../ink/ink3547.xml"/><Relationship Id="rId105" Type="http://schemas.openxmlformats.org/officeDocument/2006/relationships/image" Target="../media/image456.png"/><Relationship Id="rId8" Type="http://schemas.openxmlformats.org/officeDocument/2006/relationships/customXml" Target="../ink/ink3501.xml"/><Relationship Id="rId51" Type="http://schemas.openxmlformats.org/officeDocument/2006/relationships/image" Target="../media/image429.png"/><Relationship Id="rId72" Type="http://schemas.openxmlformats.org/officeDocument/2006/relationships/customXml" Target="../ink/ink3533.xml"/><Relationship Id="rId93" Type="http://schemas.openxmlformats.org/officeDocument/2006/relationships/image" Target="../media/image450.png"/><Relationship Id="rId98" Type="http://schemas.openxmlformats.org/officeDocument/2006/relationships/customXml" Target="../ink/ink3546.xml"/><Relationship Id="rId3" Type="http://schemas.openxmlformats.org/officeDocument/2006/relationships/image" Target="../media/image406.png"/><Relationship Id="rId25" Type="http://schemas.openxmlformats.org/officeDocument/2006/relationships/image" Target="../media/image416.png"/><Relationship Id="rId46" Type="http://schemas.openxmlformats.org/officeDocument/2006/relationships/customXml" Target="../ink/ink3520.xml"/><Relationship Id="rId67" Type="http://schemas.openxmlformats.org/officeDocument/2006/relationships/image" Target="../media/image437.png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62.xml"/><Relationship Id="rId21" Type="http://schemas.openxmlformats.org/officeDocument/2006/relationships/image" Target="../media/image414.png"/><Relationship Id="rId42" Type="http://schemas.openxmlformats.org/officeDocument/2006/relationships/customXml" Target="../ink/ink3570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583.xml"/><Relationship Id="rId84" Type="http://schemas.openxmlformats.org/officeDocument/2006/relationships/customXml" Target="../ink/ink3591.xml"/><Relationship Id="rId89" Type="http://schemas.openxmlformats.org/officeDocument/2006/relationships/image" Target="../media/image448.png"/><Relationship Id="rId16" Type="http://schemas.openxmlformats.org/officeDocument/2006/relationships/customXml" Target="../ink/ink3557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3565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578.xml"/><Relationship Id="rId74" Type="http://schemas.openxmlformats.org/officeDocument/2006/relationships/customXml" Target="../ink/ink3586.xml"/><Relationship Id="rId79" Type="http://schemas.openxmlformats.org/officeDocument/2006/relationships/image" Target="../media/image443.png"/><Relationship Id="rId102" Type="http://schemas.openxmlformats.org/officeDocument/2006/relationships/customXml" Target="../ink/ink3600.xml"/><Relationship Id="rId5" Type="http://schemas.openxmlformats.org/officeDocument/2006/relationships/image" Target="../media/image407.png"/><Relationship Id="rId90" Type="http://schemas.openxmlformats.org/officeDocument/2006/relationships/customXml" Target="../ink/ink3594.xml"/><Relationship Id="rId95" Type="http://schemas.openxmlformats.org/officeDocument/2006/relationships/image" Target="../media/image451.png"/><Relationship Id="rId22" Type="http://schemas.openxmlformats.org/officeDocument/2006/relationships/customXml" Target="../ink/ink3560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3573.xml"/><Relationship Id="rId64" Type="http://schemas.openxmlformats.org/officeDocument/2006/relationships/customXml" Target="../ink/ink3581.xml"/><Relationship Id="rId69" Type="http://schemas.openxmlformats.org/officeDocument/2006/relationships/image" Target="../media/image438.png"/><Relationship Id="rId80" Type="http://schemas.openxmlformats.org/officeDocument/2006/relationships/customXml" Target="../ink/ink3589.xml"/><Relationship Id="rId85" Type="http://schemas.openxmlformats.org/officeDocument/2006/relationships/image" Target="../media/image446.png"/><Relationship Id="rId12" Type="http://schemas.openxmlformats.org/officeDocument/2006/relationships/customXml" Target="../ink/ink3555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3568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3603.xml"/><Relationship Id="rId54" Type="http://schemas.openxmlformats.org/officeDocument/2006/relationships/customXml" Target="../ink/ink3576.xml"/><Relationship Id="rId70" Type="http://schemas.openxmlformats.org/officeDocument/2006/relationships/customXml" Target="../ink/ink3584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35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52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563.xml"/><Relationship Id="rId36" Type="http://schemas.openxmlformats.org/officeDocument/2006/relationships/customXml" Target="../ink/ink3567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6" Type="http://schemas.openxmlformats.org/officeDocument/2006/relationships/customXml" Target="../ink/ink3602.xml"/><Relationship Id="rId10" Type="http://schemas.openxmlformats.org/officeDocument/2006/relationships/customXml" Target="../ink/ink3554.xml"/><Relationship Id="rId31" Type="http://schemas.openxmlformats.org/officeDocument/2006/relationships/image" Target="../media/image419.png"/><Relationship Id="rId44" Type="http://schemas.openxmlformats.org/officeDocument/2006/relationships/customXml" Target="../ink/ink3571.xml"/><Relationship Id="rId52" Type="http://schemas.openxmlformats.org/officeDocument/2006/relationships/customXml" Target="../ink/ink3575.xml"/><Relationship Id="rId60" Type="http://schemas.openxmlformats.org/officeDocument/2006/relationships/customXml" Target="../ink/ink3579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588.xml"/><Relationship Id="rId81" Type="http://schemas.openxmlformats.org/officeDocument/2006/relationships/image" Target="../media/image444.png"/><Relationship Id="rId86" Type="http://schemas.openxmlformats.org/officeDocument/2006/relationships/customXml" Target="../ink/ink3592.xml"/><Relationship Id="rId94" Type="http://schemas.openxmlformats.org/officeDocument/2006/relationships/customXml" Target="../ink/ink3596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4" Type="http://schemas.openxmlformats.org/officeDocument/2006/relationships/customXml" Target="../ink/ink3551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558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3566.xml"/><Relationship Id="rId50" Type="http://schemas.openxmlformats.org/officeDocument/2006/relationships/customXml" Target="../ink/ink3574.xml"/><Relationship Id="rId55" Type="http://schemas.openxmlformats.org/officeDocument/2006/relationships/image" Target="../media/image431.png"/><Relationship Id="rId76" Type="http://schemas.openxmlformats.org/officeDocument/2006/relationships/customXml" Target="../ink/ink3587.xml"/><Relationship Id="rId97" Type="http://schemas.openxmlformats.org/officeDocument/2006/relationships/image" Target="../media/image452.png"/><Relationship Id="rId104" Type="http://schemas.openxmlformats.org/officeDocument/2006/relationships/customXml" Target="../ink/ink3601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92" Type="http://schemas.openxmlformats.org/officeDocument/2006/relationships/customXml" Target="../ink/ink3595.xml"/><Relationship Id="rId2" Type="http://schemas.openxmlformats.org/officeDocument/2006/relationships/customXml" Target="../ink/ink3550.xml"/><Relationship Id="rId29" Type="http://schemas.openxmlformats.org/officeDocument/2006/relationships/image" Target="../media/image418.png"/><Relationship Id="rId24" Type="http://schemas.openxmlformats.org/officeDocument/2006/relationships/customXml" Target="../ink/ink3561.xml"/><Relationship Id="rId40" Type="http://schemas.openxmlformats.org/officeDocument/2006/relationships/customXml" Target="../ink/ink3569.xml"/><Relationship Id="rId45" Type="http://schemas.openxmlformats.org/officeDocument/2006/relationships/image" Target="../media/image426.png"/><Relationship Id="rId66" Type="http://schemas.openxmlformats.org/officeDocument/2006/relationships/customXml" Target="../ink/ink3582.xml"/><Relationship Id="rId87" Type="http://schemas.openxmlformats.org/officeDocument/2006/relationships/image" Target="../media/image447.png"/><Relationship Id="rId110" Type="http://schemas.openxmlformats.org/officeDocument/2006/relationships/customXml" Target="../ink/ink3604.xml"/><Relationship Id="rId61" Type="http://schemas.openxmlformats.org/officeDocument/2006/relationships/image" Target="../media/image434.png"/><Relationship Id="rId82" Type="http://schemas.openxmlformats.org/officeDocument/2006/relationships/customXml" Target="../ink/ink3590.xml"/><Relationship Id="rId19" Type="http://schemas.openxmlformats.org/officeDocument/2006/relationships/image" Target="../media/image413.png"/><Relationship Id="rId14" Type="http://schemas.openxmlformats.org/officeDocument/2006/relationships/customXml" Target="../ink/ink3556.xml"/><Relationship Id="rId30" Type="http://schemas.openxmlformats.org/officeDocument/2006/relationships/customXml" Target="../ink/ink3564.xml"/><Relationship Id="rId35" Type="http://schemas.openxmlformats.org/officeDocument/2006/relationships/image" Target="../media/image421.png"/><Relationship Id="rId56" Type="http://schemas.openxmlformats.org/officeDocument/2006/relationships/customXml" Target="../ink/ink3577.xml"/><Relationship Id="rId77" Type="http://schemas.openxmlformats.org/officeDocument/2006/relationships/image" Target="../media/image442.png"/><Relationship Id="rId100" Type="http://schemas.openxmlformats.org/officeDocument/2006/relationships/customXml" Target="../ink/ink3599.xml"/><Relationship Id="rId105" Type="http://schemas.openxmlformats.org/officeDocument/2006/relationships/image" Target="../media/image456.png"/><Relationship Id="rId8" Type="http://schemas.openxmlformats.org/officeDocument/2006/relationships/customXml" Target="../ink/ink3553.xml"/><Relationship Id="rId51" Type="http://schemas.openxmlformats.org/officeDocument/2006/relationships/image" Target="../media/image429.png"/><Relationship Id="rId72" Type="http://schemas.openxmlformats.org/officeDocument/2006/relationships/customXml" Target="../ink/ink3585.xml"/><Relationship Id="rId93" Type="http://schemas.openxmlformats.org/officeDocument/2006/relationships/image" Target="../media/image450.png"/><Relationship Id="rId98" Type="http://schemas.openxmlformats.org/officeDocument/2006/relationships/customXml" Target="../ink/ink3598.xml"/><Relationship Id="rId3" Type="http://schemas.openxmlformats.org/officeDocument/2006/relationships/image" Target="../media/image406.png"/><Relationship Id="rId25" Type="http://schemas.openxmlformats.org/officeDocument/2006/relationships/image" Target="../media/image416.png"/><Relationship Id="rId46" Type="http://schemas.openxmlformats.org/officeDocument/2006/relationships/customXml" Target="../ink/ink3572.xml"/><Relationship Id="rId67" Type="http://schemas.openxmlformats.org/officeDocument/2006/relationships/image" Target="../media/image437.png"/><Relationship Id="rId20" Type="http://schemas.openxmlformats.org/officeDocument/2006/relationships/customXml" Target="../ink/ink3559.xml"/><Relationship Id="rId41" Type="http://schemas.openxmlformats.org/officeDocument/2006/relationships/image" Target="../media/image424.png"/><Relationship Id="rId62" Type="http://schemas.openxmlformats.org/officeDocument/2006/relationships/customXml" Target="../ink/ink3580.xml"/><Relationship Id="rId83" Type="http://schemas.openxmlformats.org/officeDocument/2006/relationships/image" Target="../media/image445.png"/><Relationship Id="rId88" Type="http://schemas.openxmlformats.org/officeDocument/2006/relationships/customXml" Target="../ink/ink3593.xml"/><Relationship Id="rId111" Type="http://schemas.openxmlformats.org/officeDocument/2006/relationships/image" Target="../media/image459.png"/></Relationships>
</file>

<file path=ppt/slides/_rels/slide8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3625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638.xml"/><Relationship Id="rId84" Type="http://schemas.openxmlformats.org/officeDocument/2006/relationships/customXml" Target="../ink/ink3646.xml"/><Relationship Id="rId89" Type="http://schemas.openxmlformats.org/officeDocument/2006/relationships/image" Target="../media/image448.png"/><Relationship Id="rId112" Type="http://schemas.openxmlformats.org/officeDocument/2006/relationships/customXml" Target="../ink/ink3660.xml"/><Relationship Id="rId16" Type="http://schemas.openxmlformats.org/officeDocument/2006/relationships/customXml" Target="../ink/ink3612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3620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633.xml"/><Relationship Id="rId74" Type="http://schemas.openxmlformats.org/officeDocument/2006/relationships/customXml" Target="../ink/ink3641.xml"/><Relationship Id="rId79" Type="http://schemas.openxmlformats.org/officeDocument/2006/relationships/image" Target="../media/image443.png"/><Relationship Id="rId102" Type="http://schemas.openxmlformats.org/officeDocument/2006/relationships/customXml" Target="../ink/ink3655.xml"/><Relationship Id="rId123" Type="http://schemas.openxmlformats.org/officeDocument/2006/relationships/image" Target="../media/image465.png"/><Relationship Id="rId128" Type="http://schemas.openxmlformats.org/officeDocument/2006/relationships/customXml" Target="../ink/ink3668.xml"/><Relationship Id="rId5" Type="http://schemas.openxmlformats.org/officeDocument/2006/relationships/image" Target="../media/image407.png"/><Relationship Id="rId90" Type="http://schemas.openxmlformats.org/officeDocument/2006/relationships/customXml" Target="../ink/ink3649.xml"/><Relationship Id="rId95" Type="http://schemas.openxmlformats.org/officeDocument/2006/relationships/image" Target="../media/image451.png"/><Relationship Id="rId22" Type="http://schemas.openxmlformats.org/officeDocument/2006/relationships/customXml" Target="../ink/ink3615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3628.xml"/><Relationship Id="rId64" Type="http://schemas.openxmlformats.org/officeDocument/2006/relationships/customXml" Target="../ink/ink3636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18" Type="http://schemas.openxmlformats.org/officeDocument/2006/relationships/customXml" Target="../ink/ink3663.xml"/><Relationship Id="rId80" Type="http://schemas.openxmlformats.org/officeDocument/2006/relationships/customXml" Target="../ink/ink3644.xml"/><Relationship Id="rId85" Type="http://schemas.openxmlformats.org/officeDocument/2006/relationships/image" Target="../media/image446.png"/><Relationship Id="rId12" Type="http://schemas.openxmlformats.org/officeDocument/2006/relationships/customXml" Target="../ink/ink3610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3623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3658.xml"/><Relationship Id="rId124" Type="http://schemas.openxmlformats.org/officeDocument/2006/relationships/customXml" Target="../ink/ink3666.xml"/><Relationship Id="rId129" Type="http://schemas.openxmlformats.org/officeDocument/2006/relationships/image" Target="../media/image468.png"/><Relationship Id="rId54" Type="http://schemas.openxmlformats.org/officeDocument/2006/relationships/customXml" Target="../ink/ink3631.xml"/><Relationship Id="rId70" Type="http://schemas.openxmlformats.org/officeDocument/2006/relationships/customXml" Target="../ink/ink3639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36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7.xml"/><Relationship Id="rId23" Type="http://schemas.openxmlformats.org/officeDocument/2006/relationships/image" Target="../media/image415.png"/><Relationship Id="rId28" Type="http://schemas.openxmlformats.org/officeDocument/2006/relationships/customXml" Target="../ink/ink3618.xml"/><Relationship Id="rId49" Type="http://schemas.openxmlformats.org/officeDocument/2006/relationships/image" Target="../media/image428.png"/><Relationship Id="rId114" Type="http://schemas.openxmlformats.org/officeDocument/2006/relationships/customXml" Target="../ink/ink3661.xml"/><Relationship Id="rId119" Type="http://schemas.openxmlformats.org/officeDocument/2006/relationships/image" Target="../media/image463.png"/><Relationship Id="rId44" Type="http://schemas.openxmlformats.org/officeDocument/2006/relationships/customXml" Target="../ink/ink3626.xml"/><Relationship Id="rId60" Type="http://schemas.openxmlformats.org/officeDocument/2006/relationships/customXml" Target="../ink/ink3634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3647.xml"/><Relationship Id="rId13" Type="http://schemas.openxmlformats.org/officeDocument/2006/relationships/image" Target="../media/image410.png"/><Relationship Id="rId18" Type="http://schemas.openxmlformats.org/officeDocument/2006/relationships/customXml" Target="../ink/ink3613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3621.xml"/><Relationship Id="rId50" Type="http://schemas.openxmlformats.org/officeDocument/2006/relationships/customXml" Target="../ink/ink3629.xml"/><Relationship Id="rId55" Type="http://schemas.openxmlformats.org/officeDocument/2006/relationships/image" Target="../media/image431.png"/><Relationship Id="rId76" Type="http://schemas.openxmlformats.org/officeDocument/2006/relationships/customXml" Target="../ink/ink3642.xml"/><Relationship Id="rId97" Type="http://schemas.openxmlformats.org/officeDocument/2006/relationships/image" Target="../media/image452.png"/><Relationship Id="rId104" Type="http://schemas.openxmlformats.org/officeDocument/2006/relationships/customXml" Target="../ink/ink3656.xml"/><Relationship Id="rId120" Type="http://schemas.openxmlformats.org/officeDocument/2006/relationships/customXml" Target="../ink/ink3664.xml"/><Relationship Id="rId125" Type="http://schemas.openxmlformats.org/officeDocument/2006/relationships/image" Target="../media/image466.png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92" Type="http://schemas.openxmlformats.org/officeDocument/2006/relationships/customXml" Target="../ink/ink3650.xml"/><Relationship Id="rId2" Type="http://schemas.openxmlformats.org/officeDocument/2006/relationships/customXml" Target="../ink/ink3605.xml"/><Relationship Id="rId29" Type="http://schemas.openxmlformats.org/officeDocument/2006/relationships/image" Target="../media/image418.png"/><Relationship Id="rId24" Type="http://schemas.openxmlformats.org/officeDocument/2006/relationships/customXml" Target="../ink/ink3616.xml"/><Relationship Id="rId40" Type="http://schemas.openxmlformats.org/officeDocument/2006/relationships/customXml" Target="../ink/ink3624.xml"/><Relationship Id="rId45" Type="http://schemas.openxmlformats.org/officeDocument/2006/relationships/image" Target="../media/image426.png"/><Relationship Id="rId66" Type="http://schemas.openxmlformats.org/officeDocument/2006/relationships/customXml" Target="../ink/ink3637.xml"/><Relationship Id="rId87" Type="http://schemas.openxmlformats.org/officeDocument/2006/relationships/image" Target="../media/image447.png"/><Relationship Id="rId110" Type="http://schemas.openxmlformats.org/officeDocument/2006/relationships/customXml" Target="../ink/ink3659.xml"/><Relationship Id="rId115" Type="http://schemas.openxmlformats.org/officeDocument/2006/relationships/image" Target="../media/image461.png"/><Relationship Id="rId61" Type="http://schemas.openxmlformats.org/officeDocument/2006/relationships/image" Target="../media/image434.png"/><Relationship Id="rId82" Type="http://schemas.openxmlformats.org/officeDocument/2006/relationships/customXml" Target="../ink/ink3645.xml"/><Relationship Id="rId19" Type="http://schemas.openxmlformats.org/officeDocument/2006/relationships/image" Target="../media/image413.png"/><Relationship Id="rId14" Type="http://schemas.openxmlformats.org/officeDocument/2006/relationships/customXml" Target="../ink/ink3611.xml"/><Relationship Id="rId30" Type="http://schemas.openxmlformats.org/officeDocument/2006/relationships/customXml" Target="../ink/ink3619.xml"/><Relationship Id="rId35" Type="http://schemas.openxmlformats.org/officeDocument/2006/relationships/image" Target="../media/image421.png"/><Relationship Id="rId56" Type="http://schemas.openxmlformats.org/officeDocument/2006/relationships/customXml" Target="../ink/ink3632.xml"/><Relationship Id="rId77" Type="http://schemas.openxmlformats.org/officeDocument/2006/relationships/image" Target="../media/image442.png"/><Relationship Id="rId100" Type="http://schemas.openxmlformats.org/officeDocument/2006/relationships/customXml" Target="../ink/ink3654.xml"/><Relationship Id="rId105" Type="http://schemas.openxmlformats.org/officeDocument/2006/relationships/image" Target="../media/image456.png"/><Relationship Id="rId126" Type="http://schemas.openxmlformats.org/officeDocument/2006/relationships/customXml" Target="../ink/ink3667.xml"/><Relationship Id="rId8" Type="http://schemas.openxmlformats.org/officeDocument/2006/relationships/customXml" Target="../ink/ink3608.xml"/><Relationship Id="rId51" Type="http://schemas.openxmlformats.org/officeDocument/2006/relationships/image" Target="../media/image429.png"/><Relationship Id="rId72" Type="http://schemas.openxmlformats.org/officeDocument/2006/relationships/customXml" Target="../ink/ink3640.xml"/><Relationship Id="rId93" Type="http://schemas.openxmlformats.org/officeDocument/2006/relationships/image" Target="../media/image450.png"/><Relationship Id="rId98" Type="http://schemas.openxmlformats.org/officeDocument/2006/relationships/customXml" Target="../ink/ink3653.xml"/><Relationship Id="rId121" Type="http://schemas.openxmlformats.org/officeDocument/2006/relationships/image" Target="../media/image464.png"/><Relationship Id="rId3" Type="http://schemas.openxmlformats.org/officeDocument/2006/relationships/image" Target="../media/image406.png"/><Relationship Id="rId25" Type="http://schemas.openxmlformats.org/officeDocument/2006/relationships/image" Target="../media/image416.png"/><Relationship Id="rId46" Type="http://schemas.openxmlformats.org/officeDocument/2006/relationships/customXml" Target="../ink/ink3627.xml"/><Relationship Id="rId67" Type="http://schemas.openxmlformats.org/officeDocument/2006/relationships/image" Target="../media/image437.png"/><Relationship Id="rId116" Type="http://schemas.openxmlformats.org/officeDocument/2006/relationships/customXml" Target="../ink/ink3662.xml"/><Relationship Id="rId20" Type="http://schemas.openxmlformats.org/officeDocument/2006/relationships/customXml" Target="../ink/ink3614.xml"/><Relationship Id="rId41" Type="http://schemas.openxmlformats.org/officeDocument/2006/relationships/image" Target="../media/image424.png"/><Relationship Id="rId62" Type="http://schemas.openxmlformats.org/officeDocument/2006/relationships/customXml" Target="../ink/ink3635.xml"/><Relationship Id="rId83" Type="http://schemas.openxmlformats.org/officeDocument/2006/relationships/image" Target="../media/image445.png"/><Relationship Id="rId88" Type="http://schemas.openxmlformats.org/officeDocument/2006/relationships/customXml" Target="../ink/ink3648.xml"/><Relationship Id="rId111" Type="http://schemas.openxmlformats.org/officeDocument/2006/relationships/image" Target="../media/image459.png"/><Relationship Id="rId15" Type="http://schemas.openxmlformats.org/officeDocument/2006/relationships/image" Target="../media/image411.png"/><Relationship Id="rId36" Type="http://schemas.openxmlformats.org/officeDocument/2006/relationships/customXml" Target="../ink/ink3622.xml"/><Relationship Id="rId57" Type="http://schemas.openxmlformats.org/officeDocument/2006/relationships/image" Target="../media/image432.png"/><Relationship Id="rId106" Type="http://schemas.openxmlformats.org/officeDocument/2006/relationships/customXml" Target="../ink/ink3657.xml"/><Relationship Id="rId127" Type="http://schemas.openxmlformats.org/officeDocument/2006/relationships/image" Target="../media/image467.png"/><Relationship Id="rId10" Type="http://schemas.openxmlformats.org/officeDocument/2006/relationships/customXml" Target="../ink/ink3609.xml"/><Relationship Id="rId31" Type="http://schemas.openxmlformats.org/officeDocument/2006/relationships/image" Target="../media/image419.png"/><Relationship Id="rId52" Type="http://schemas.openxmlformats.org/officeDocument/2006/relationships/customXml" Target="../ink/ink3630.xml"/><Relationship Id="rId73" Type="http://schemas.openxmlformats.org/officeDocument/2006/relationships/image" Target="../media/image440.png"/><Relationship Id="rId78" Type="http://schemas.openxmlformats.org/officeDocument/2006/relationships/customXml" Target="../ink/ink3643.xml"/><Relationship Id="rId94" Type="http://schemas.openxmlformats.org/officeDocument/2006/relationships/customXml" Target="../ink/ink3651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3665.xml"/><Relationship Id="rId4" Type="http://schemas.openxmlformats.org/officeDocument/2006/relationships/customXml" Target="../ink/ink3606.xml"/><Relationship Id="rId9" Type="http://schemas.openxmlformats.org/officeDocument/2006/relationships/image" Target="../media/image408.png"/><Relationship Id="rId26" Type="http://schemas.openxmlformats.org/officeDocument/2006/relationships/customXml" Target="../ink/ink3617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72.xml"/><Relationship Id="rId3" Type="http://schemas.openxmlformats.org/officeDocument/2006/relationships/image" Target="../media/image469.png"/><Relationship Id="rId7" Type="http://schemas.openxmlformats.org/officeDocument/2006/relationships/image" Target="../media/image471.png"/><Relationship Id="rId2" Type="http://schemas.openxmlformats.org/officeDocument/2006/relationships/customXml" Target="../ink/ink36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71.xml"/><Relationship Id="rId5" Type="http://schemas.openxmlformats.org/officeDocument/2006/relationships/image" Target="../media/image470.png"/><Relationship Id="rId4" Type="http://schemas.openxmlformats.org/officeDocument/2006/relationships/customXml" Target="../ink/ink3670.xml"/><Relationship Id="rId9" Type="http://schemas.openxmlformats.org/officeDocument/2006/relationships/image" Target="../media/image472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76.xml"/><Relationship Id="rId13" Type="http://schemas.openxmlformats.org/officeDocument/2006/relationships/image" Target="../media/image475.png"/><Relationship Id="rId18" Type="http://schemas.openxmlformats.org/officeDocument/2006/relationships/customXml" Target="../ink/ink3681.xml"/><Relationship Id="rId3" Type="http://schemas.openxmlformats.org/officeDocument/2006/relationships/image" Target="../media/image469.png"/><Relationship Id="rId21" Type="http://schemas.openxmlformats.org/officeDocument/2006/relationships/image" Target="../media/image479.png"/><Relationship Id="rId7" Type="http://schemas.openxmlformats.org/officeDocument/2006/relationships/image" Target="../media/image471.png"/><Relationship Id="rId12" Type="http://schemas.openxmlformats.org/officeDocument/2006/relationships/customXml" Target="../ink/ink3678.xml"/><Relationship Id="rId17" Type="http://schemas.openxmlformats.org/officeDocument/2006/relationships/image" Target="../media/image477.png"/><Relationship Id="rId2" Type="http://schemas.openxmlformats.org/officeDocument/2006/relationships/customXml" Target="../ink/ink3673.xml"/><Relationship Id="rId16" Type="http://schemas.openxmlformats.org/officeDocument/2006/relationships/customXml" Target="../ink/ink3680.xml"/><Relationship Id="rId20" Type="http://schemas.openxmlformats.org/officeDocument/2006/relationships/customXml" Target="../ink/ink36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75.xml"/><Relationship Id="rId11" Type="http://schemas.openxmlformats.org/officeDocument/2006/relationships/image" Target="../media/image474.png"/><Relationship Id="rId5" Type="http://schemas.openxmlformats.org/officeDocument/2006/relationships/image" Target="../media/image470.png"/><Relationship Id="rId15" Type="http://schemas.openxmlformats.org/officeDocument/2006/relationships/image" Target="../media/image476.png"/><Relationship Id="rId10" Type="http://schemas.openxmlformats.org/officeDocument/2006/relationships/customXml" Target="../ink/ink3677.xml"/><Relationship Id="rId19" Type="http://schemas.openxmlformats.org/officeDocument/2006/relationships/image" Target="../media/image478.png"/><Relationship Id="rId4" Type="http://schemas.openxmlformats.org/officeDocument/2006/relationships/customXml" Target="../ink/ink3674.xml"/><Relationship Id="rId9" Type="http://schemas.openxmlformats.org/officeDocument/2006/relationships/image" Target="../media/image473.png"/><Relationship Id="rId14" Type="http://schemas.openxmlformats.org/officeDocument/2006/relationships/customXml" Target="../ink/ink3679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customXml" Target="../ink/ink82.xml"/><Relationship Id="rId26" Type="http://schemas.openxmlformats.org/officeDocument/2006/relationships/customXml" Target="../ink/ink86.xml"/><Relationship Id="rId39" Type="http://schemas.openxmlformats.org/officeDocument/2006/relationships/image" Target="../media/image26.png"/><Relationship Id="rId21" Type="http://schemas.openxmlformats.org/officeDocument/2006/relationships/image" Target="../media/image17.png"/><Relationship Id="rId34" Type="http://schemas.openxmlformats.org/officeDocument/2006/relationships/customXml" Target="../ink/ink90.xml"/><Relationship Id="rId42" Type="http://schemas.openxmlformats.org/officeDocument/2006/relationships/customXml" Target="../ink/ink94.xml"/><Relationship Id="rId7" Type="http://schemas.openxmlformats.org/officeDocument/2006/relationships/image" Target="../media/image10.png"/><Relationship Id="rId2" Type="http://schemas.openxmlformats.org/officeDocument/2006/relationships/customXml" Target="../ink/ink74.xml"/><Relationship Id="rId16" Type="http://schemas.openxmlformats.org/officeDocument/2006/relationships/customXml" Target="../ink/ink81.xml"/><Relationship Id="rId20" Type="http://schemas.openxmlformats.org/officeDocument/2006/relationships/customXml" Target="../ink/ink83.xml"/><Relationship Id="rId29" Type="http://schemas.openxmlformats.org/officeDocument/2006/relationships/image" Target="../media/image21.png"/><Relationship Id="rId41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.xml"/><Relationship Id="rId11" Type="http://schemas.openxmlformats.org/officeDocument/2006/relationships/image" Target="../media/image12.png"/><Relationship Id="rId24" Type="http://schemas.openxmlformats.org/officeDocument/2006/relationships/customXml" Target="../ink/ink85.xml"/><Relationship Id="rId32" Type="http://schemas.openxmlformats.org/officeDocument/2006/relationships/customXml" Target="../ink/ink89.xml"/><Relationship Id="rId37" Type="http://schemas.openxmlformats.org/officeDocument/2006/relationships/image" Target="../media/image25.png"/><Relationship Id="rId40" Type="http://schemas.openxmlformats.org/officeDocument/2006/relationships/customXml" Target="../ink/ink93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87.xml"/><Relationship Id="rId36" Type="http://schemas.openxmlformats.org/officeDocument/2006/relationships/customXml" Target="../ink/ink91.xml"/><Relationship Id="rId10" Type="http://schemas.openxmlformats.org/officeDocument/2006/relationships/customXml" Target="../ink/ink78.xml"/><Relationship Id="rId19" Type="http://schemas.openxmlformats.org/officeDocument/2006/relationships/image" Target="../media/image16.png"/><Relationship Id="rId31" Type="http://schemas.openxmlformats.org/officeDocument/2006/relationships/image" Target="../media/image22.png"/><Relationship Id="rId4" Type="http://schemas.openxmlformats.org/officeDocument/2006/relationships/customXml" Target="../ink/ink75.xml"/><Relationship Id="rId9" Type="http://schemas.openxmlformats.org/officeDocument/2006/relationships/image" Target="../media/image11.png"/><Relationship Id="rId14" Type="http://schemas.openxmlformats.org/officeDocument/2006/relationships/customXml" Target="../ink/ink80.xml"/><Relationship Id="rId22" Type="http://schemas.openxmlformats.org/officeDocument/2006/relationships/customXml" Target="../ink/ink84.xml"/><Relationship Id="rId27" Type="http://schemas.openxmlformats.org/officeDocument/2006/relationships/image" Target="../media/image20.png"/><Relationship Id="rId30" Type="http://schemas.openxmlformats.org/officeDocument/2006/relationships/customXml" Target="../ink/ink88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8" Type="http://schemas.openxmlformats.org/officeDocument/2006/relationships/customXml" Target="../ink/ink77.xml"/><Relationship Id="rId3" Type="http://schemas.openxmlformats.org/officeDocument/2006/relationships/image" Target="../media/image8.png"/><Relationship Id="rId12" Type="http://schemas.openxmlformats.org/officeDocument/2006/relationships/customXml" Target="../ink/ink79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92.xml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5.png"/><Relationship Id="rId18" Type="http://schemas.openxmlformats.org/officeDocument/2006/relationships/customXml" Target="../ink/ink3691.xml"/><Relationship Id="rId26" Type="http://schemas.openxmlformats.org/officeDocument/2006/relationships/customXml" Target="../ink/ink3695.xml"/><Relationship Id="rId39" Type="http://schemas.openxmlformats.org/officeDocument/2006/relationships/customXml" Target="../ink/ink3702.xml"/><Relationship Id="rId21" Type="http://schemas.openxmlformats.org/officeDocument/2006/relationships/image" Target="../media/image479.png"/><Relationship Id="rId34" Type="http://schemas.openxmlformats.org/officeDocument/2006/relationships/customXml" Target="../ink/ink3699.xml"/><Relationship Id="rId42" Type="http://schemas.openxmlformats.org/officeDocument/2006/relationships/customXml" Target="../ink/ink3704.xml"/><Relationship Id="rId47" Type="http://schemas.openxmlformats.org/officeDocument/2006/relationships/customXml" Target="../ink/ink3707.xml"/><Relationship Id="rId50" Type="http://schemas.openxmlformats.org/officeDocument/2006/relationships/image" Target="../media/image491.png"/><Relationship Id="rId7" Type="http://schemas.openxmlformats.org/officeDocument/2006/relationships/image" Target="../media/image471.png"/><Relationship Id="rId2" Type="http://schemas.openxmlformats.org/officeDocument/2006/relationships/customXml" Target="../ink/ink3683.xml"/><Relationship Id="rId16" Type="http://schemas.openxmlformats.org/officeDocument/2006/relationships/customXml" Target="../ink/ink3690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694.xml"/><Relationship Id="rId32" Type="http://schemas.openxmlformats.org/officeDocument/2006/relationships/customXml" Target="../ink/ink3698.xml"/><Relationship Id="rId37" Type="http://schemas.openxmlformats.org/officeDocument/2006/relationships/customXml" Target="../ink/ink3701.xml"/><Relationship Id="rId40" Type="http://schemas.openxmlformats.org/officeDocument/2006/relationships/customXml" Target="../ink/ink3703.xml"/><Relationship Id="rId45" Type="http://schemas.openxmlformats.org/officeDocument/2006/relationships/image" Target="../media/image489.png"/><Relationship Id="rId5" Type="http://schemas.openxmlformats.org/officeDocument/2006/relationships/image" Target="../media/image470.png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696.xml"/><Relationship Id="rId36" Type="http://schemas.openxmlformats.org/officeDocument/2006/relationships/image" Target="../media/image485.png"/><Relationship Id="rId49" Type="http://schemas.openxmlformats.org/officeDocument/2006/relationships/customXml" Target="../ink/ink3708.xml"/><Relationship Id="rId10" Type="http://schemas.openxmlformats.org/officeDocument/2006/relationships/customXml" Target="../ink/ink3687.xml"/><Relationship Id="rId19" Type="http://schemas.openxmlformats.org/officeDocument/2006/relationships/image" Target="../media/image478.png"/><Relationship Id="rId31" Type="http://schemas.openxmlformats.org/officeDocument/2006/relationships/image" Target="../media/image144.png"/><Relationship Id="rId44" Type="http://schemas.openxmlformats.org/officeDocument/2006/relationships/customXml" Target="../ink/ink3705.xml"/><Relationship Id="rId52" Type="http://schemas.openxmlformats.org/officeDocument/2006/relationships/image" Target="../media/image492.png"/><Relationship Id="rId4" Type="http://schemas.openxmlformats.org/officeDocument/2006/relationships/customXml" Target="../ink/ink3684.xml"/><Relationship Id="rId9" Type="http://schemas.openxmlformats.org/officeDocument/2006/relationships/image" Target="../media/image473.png"/><Relationship Id="rId14" Type="http://schemas.openxmlformats.org/officeDocument/2006/relationships/customXml" Target="../ink/ink3689.xml"/><Relationship Id="rId22" Type="http://schemas.openxmlformats.org/officeDocument/2006/relationships/customXml" Target="../ink/ink3693.xml"/><Relationship Id="rId27" Type="http://schemas.openxmlformats.org/officeDocument/2006/relationships/image" Target="../media/image482.png"/><Relationship Id="rId30" Type="http://schemas.openxmlformats.org/officeDocument/2006/relationships/customXml" Target="../ink/ink3697.xml"/><Relationship Id="rId35" Type="http://schemas.openxmlformats.org/officeDocument/2006/relationships/customXml" Target="../ink/ink3700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8" Type="http://schemas.openxmlformats.org/officeDocument/2006/relationships/customXml" Target="../ink/ink3686.xml"/><Relationship Id="rId51" Type="http://schemas.openxmlformats.org/officeDocument/2006/relationships/customXml" Target="../ink/ink3709.xml"/><Relationship Id="rId3" Type="http://schemas.openxmlformats.org/officeDocument/2006/relationships/image" Target="../media/image469.png"/><Relationship Id="rId12" Type="http://schemas.openxmlformats.org/officeDocument/2006/relationships/customXml" Target="../ink/ink3688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706.xml"/><Relationship Id="rId20" Type="http://schemas.openxmlformats.org/officeDocument/2006/relationships/customXml" Target="../ink/ink3692.xml"/><Relationship Id="rId41" Type="http://schemas.openxmlformats.org/officeDocument/2006/relationships/image" Target="../media/image4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5.xml"/></Relationships>
</file>

<file path=ppt/slides/_rels/slide9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5.png"/><Relationship Id="rId18" Type="http://schemas.openxmlformats.org/officeDocument/2006/relationships/customXml" Target="../ink/ink3718.xml"/><Relationship Id="rId26" Type="http://schemas.openxmlformats.org/officeDocument/2006/relationships/customXml" Target="../ink/ink3722.xml"/><Relationship Id="rId39" Type="http://schemas.openxmlformats.org/officeDocument/2006/relationships/customXml" Target="../ink/ink3729.xml"/><Relationship Id="rId21" Type="http://schemas.openxmlformats.org/officeDocument/2006/relationships/image" Target="../media/image479.png"/><Relationship Id="rId34" Type="http://schemas.openxmlformats.org/officeDocument/2006/relationships/customXml" Target="../ink/ink3726.xml"/><Relationship Id="rId42" Type="http://schemas.openxmlformats.org/officeDocument/2006/relationships/customXml" Target="../ink/ink3731.xml"/><Relationship Id="rId47" Type="http://schemas.openxmlformats.org/officeDocument/2006/relationships/customXml" Target="../ink/ink3734.xml"/><Relationship Id="rId50" Type="http://schemas.openxmlformats.org/officeDocument/2006/relationships/image" Target="../media/image491.png"/><Relationship Id="rId55" Type="http://schemas.openxmlformats.org/officeDocument/2006/relationships/customXml" Target="../ink/ink3738.xml"/><Relationship Id="rId63" Type="http://schemas.openxmlformats.org/officeDocument/2006/relationships/customXml" Target="../ink/ink3742.xml"/><Relationship Id="rId7" Type="http://schemas.openxmlformats.org/officeDocument/2006/relationships/image" Target="../media/image471.png"/><Relationship Id="rId2" Type="http://schemas.openxmlformats.org/officeDocument/2006/relationships/customXml" Target="../ink/ink3710.xml"/><Relationship Id="rId16" Type="http://schemas.openxmlformats.org/officeDocument/2006/relationships/customXml" Target="../ink/ink3717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721.xml"/><Relationship Id="rId32" Type="http://schemas.openxmlformats.org/officeDocument/2006/relationships/customXml" Target="../ink/ink3725.xml"/><Relationship Id="rId37" Type="http://schemas.openxmlformats.org/officeDocument/2006/relationships/customXml" Target="../ink/ink3728.xml"/><Relationship Id="rId40" Type="http://schemas.openxmlformats.org/officeDocument/2006/relationships/customXml" Target="../ink/ink3730.xml"/><Relationship Id="rId45" Type="http://schemas.openxmlformats.org/officeDocument/2006/relationships/image" Target="../media/image489.png"/><Relationship Id="rId53" Type="http://schemas.openxmlformats.org/officeDocument/2006/relationships/customXml" Target="../ink/ink3737.xml"/><Relationship Id="rId58" Type="http://schemas.openxmlformats.org/officeDocument/2006/relationships/image" Target="../media/image495.png"/><Relationship Id="rId5" Type="http://schemas.openxmlformats.org/officeDocument/2006/relationships/image" Target="../media/image470.png"/><Relationship Id="rId61" Type="http://schemas.openxmlformats.org/officeDocument/2006/relationships/customXml" Target="../ink/ink3741.xml"/><Relationship Id="rId19" Type="http://schemas.openxmlformats.org/officeDocument/2006/relationships/image" Target="../media/image478.png"/><Relationship Id="rId14" Type="http://schemas.openxmlformats.org/officeDocument/2006/relationships/customXml" Target="../ink/ink3716.xml"/><Relationship Id="rId22" Type="http://schemas.openxmlformats.org/officeDocument/2006/relationships/customXml" Target="../ink/ink3720.xml"/><Relationship Id="rId27" Type="http://schemas.openxmlformats.org/officeDocument/2006/relationships/image" Target="../media/image482.png"/><Relationship Id="rId30" Type="http://schemas.openxmlformats.org/officeDocument/2006/relationships/customXml" Target="../ink/ink3724.xml"/><Relationship Id="rId35" Type="http://schemas.openxmlformats.org/officeDocument/2006/relationships/customXml" Target="../ink/ink3727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8" Type="http://schemas.openxmlformats.org/officeDocument/2006/relationships/customXml" Target="../ink/ink3713.xml"/><Relationship Id="rId51" Type="http://schemas.openxmlformats.org/officeDocument/2006/relationships/customXml" Target="../ink/ink3736.xml"/><Relationship Id="rId3" Type="http://schemas.openxmlformats.org/officeDocument/2006/relationships/image" Target="../media/image469.png"/><Relationship Id="rId12" Type="http://schemas.openxmlformats.org/officeDocument/2006/relationships/customXml" Target="../ink/ink3715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733.xml"/><Relationship Id="rId59" Type="http://schemas.openxmlformats.org/officeDocument/2006/relationships/customXml" Target="../ink/ink3740.xml"/><Relationship Id="rId20" Type="http://schemas.openxmlformats.org/officeDocument/2006/relationships/customXml" Target="../ink/ink3719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12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723.xml"/><Relationship Id="rId36" Type="http://schemas.openxmlformats.org/officeDocument/2006/relationships/image" Target="../media/image485.png"/><Relationship Id="rId49" Type="http://schemas.openxmlformats.org/officeDocument/2006/relationships/customXml" Target="../ink/ink3735.xml"/><Relationship Id="rId57" Type="http://schemas.openxmlformats.org/officeDocument/2006/relationships/customXml" Target="../ink/ink3739.xml"/><Relationship Id="rId10" Type="http://schemas.openxmlformats.org/officeDocument/2006/relationships/customXml" Target="../ink/ink3714.xml"/><Relationship Id="rId31" Type="http://schemas.openxmlformats.org/officeDocument/2006/relationships/image" Target="../media/image144.png"/><Relationship Id="rId44" Type="http://schemas.openxmlformats.org/officeDocument/2006/relationships/customXml" Target="../ink/ink3732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4" Type="http://schemas.openxmlformats.org/officeDocument/2006/relationships/customXml" Target="../ink/ink3711.xml"/><Relationship Id="rId9" Type="http://schemas.openxmlformats.org/officeDocument/2006/relationships/image" Target="../media/image473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55.xml"/><Relationship Id="rId21" Type="http://schemas.openxmlformats.org/officeDocument/2006/relationships/image" Target="../media/image479.png"/><Relationship Id="rId34" Type="http://schemas.openxmlformats.org/officeDocument/2006/relationships/customXml" Target="../ink/ink3759.xml"/><Relationship Id="rId42" Type="http://schemas.openxmlformats.org/officeDocument/2006/relationships/customXml" Target="../ink/ink3764.xml"/><Relationship Id="rId47" Type="http://schemas.openxmlformats.org/officeDocument/2006/relationships/customXml" Target="../ink/ink3767.xml"/><Relationship Id="rId50" Type="http://schemas.openxmlformats.org/officeDocument/2006/relationships/image" Target="../media/image491.png"/><Relationship Id="rId55" Type="http://schemas.openxmlformats.org/officeDocument/2006/relationships/customXml" Target="../ink/ink3771.xml"/><Relationship Id="rId63" Type="http://schemas.openxmlformats.org/officeDocument/2006/relationships/customXml" Target="../ink/ink3775.xml"/><Relationship Id="rId68" Type="http://schemas.openxmlformats.org/officeDocument/2006/relationships/image" Target="../media/image500.png"/><Relationship Id="rId7" Type="http://schemas.openxmlformats.org/officeDocument/2006/relationships/image" Target="../media/image471.png"/><Relationship Id="rId2" Type="http://schemas.openxmlformats.org/officeDocument/2006/relationships/customXml" Target="../ink/ink3743.xml"/><Relationship Id="rId16" Type="http://schemas.openxmlformats.org/officeDocument/2006/relationships/customXml" Target="../ink/ink3750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754.xml"/><Relationship Id="rId32" Type="http://schemas.openxmlformats.org/officeDocument/2006/relationships/customXml" Target="../ink/ink3758.xml"/><Relationship Id="rId37" Type="http://schemas.openxmlformats.org/officeDocument/2006/relationships/customXml" Target="../ink/ink3761.xml"/><Relationship Id="rId40" Type="http://schemas.openxmlformats.org/officeDocument/2006/relationships/customXml" Target="../ink/ink3763.xml"/><Relationship Id="rId45" Type="http://schemas.openxmlformats.org/officeDocument/2006/relationships/image" Target="../media/image489.png"/><Relationship Id="rId53" Type="http://schemas.openxmlformats.org/officeDocument/2006/relationships/customXml" Target="../ink/ink3770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5" Type="http://schemas.openxmlformats.org/officeDocument/2006/relationships/image" Target="../media/image470.png"/><Relationship Id="rId61" Type="http://schemas.openxmlformats.org/officeDocument/2006/relationships/customXml" Target="../ink/ink3774.xml"/><Relationship Id="rId19" Type="http://schemas.openxmlformats.org/officeDocument/2006/relationships/image" Target="../media/image478.png"/><Relationship Id="rId14" Type="http://schemas.openxmlformats.org/officeDocument/2006/relationships/customXml" Target="../ink/ink3749.xml"/><Relationship Id="rId22" Type="http://schemas.openxmlformats.org/officeDocument/2006/relationships/customXml" Target="../ink/ink3753.xml"/><Relationship Id="rId27" Type="http://schemas.openxmlformats.org/officeDocument/2006/relationships/image" Target="../media/image482.png"/><Relationship Id="rId30" Type="http://schemas.openxmlformats.org/officeDocument/2006/relationships/customXml" Target="../ink/ink3757.xml"/><Relationship Id="rId35" Type="http://schemas.openxmlformats.org/officeDocument/2006/relationships/customXml" Target="../ink/ink3760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8" Type="http://schemas.openxmlformats.org/officeDocument/2006/relationships/customXml" Target="../ink/ink3746.xml"/><Relationship Id="rId51" Type="http://schemas.openxmlformats.org/officeDocument/2006/relationships/customXml" Target="../ink/ink3769.xml"/><Relationship Id="rId3" Type="http://schemas.openxmlformats.org/officeDocument/2006/relationships/image" Target="../media/image469.png"/><Relationship Id="rId12" Type="http://schemas.openxmlformats.org/officeDocument/2006/relationships/customXml" Target="../ink/ink3748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766.xml"/><Relationship Id="rId59" Type="http://schemas.openxmlformats.org/officeDocument/2006/relationships/customXml" Target="../ink/ink3773.xml"/><Relationship Id="rId67" Type="http://schemas.openxmlformats.org/officeDocument/2006/relationships/customXml" Target="../ink/ink3777.xml"/><Relationship Id="rId20" Type="http://schemas.openxmlformats.org/officeDocument/2006/relationships/customXml" Target="../ink/ink3752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45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756.xml"/><Relationship Id="rId36" Type="http://schemas.openxmlformats.org/officeDocument/2006/relationships/image" Target="../media/image485.png"/><Relationship Id="rId49" Type="http://schemas.openxmlformats.org/officeDocument/2006/relationships/customXml" Target="../ink/ink3768.xml"/><Relationship Id="rId57" Type="http://schemas.openxmlformats.org/officeDocument/2006/relationships/customXml" Target="../ink/ink3772.xml"/><Relationship Id="rId10" Type="http://schemas.openxmlformats.org/officeDocument/2006/relationships/customXml" Target="../ink/ink3747.xml"/><Relationship Id="rId31" Type="http://schemas.openxmlformats.org/officeDocument/2006/relationships/image" Target="../media/image144.png"/><Relationship Id="rId44" Type="http://schemas.openxmlformats.org/officeDocument/2006/relationships/customXml" Target="../ink/ink3765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776.xml"/><Relationship Id="rId4" Type="http://schemas.openxmlformats.org/officeDocument/2006/relationships/customXml" Target="../ink/ink3744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751.xml"/><Relationship Id="rId39" Type="http://schemas.openxmlformats.org/officeDocument/2006/relationships/customXml" Target="../ink/ink3762.xml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90.xml"/><Relationship Id="rId21" Type="http://schemas.openxmlformats.org/officeDocument/2006/relationships/image" Target="../media/image479.png"/><Relationship Id="rId42" Type="http://schemas.openxmlformats.org/officeDocument/2006/relationships/customXml" Target="../ink/ink3799.xml"/><Relationship Id="rId47" Type="http://schemas.openxmlformats.org/officeDocument/2006/relationships/customXml" Target="../ink/ink3802.xml"/><Relationship Id="rId63" Type="http://schemas.openxmlformats.org/officeDocument/2006/relationships/customXml" Target="../ink/ink3810.xml"/><Relationship Id="rId68" Type="http://schemas.openxmlformats.org/officeDocument/2006/relationships/image" Target="../media/image500.png"/><Relationship Id="rId7" Type="http://schemas.openxmlformats.org/officeDocument/2006/relationships/image" Target="../media/image471.png"/><Relationship Id="rId2" Type="http://schemas.openxmlformats.org/officeDocument/2006/relationships/customXml" Target="../ink/ink3778.xml"/><Relationship Id="rId16" Type="http://schemas.openxmlformats.org/officeDocument/2006/relationships/customXml" Target="../ink/ink3785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789.xml"/><Relationship Id="rId32" Type="http://schemas.openxmlformats.org/officeDocument/2006/relationships/customXml" Target="../ink/ink3793.xml"/><Relationship Id="rId37" Type="http://schemas.openxmlformats.org/officeDocument/2006/relationships/customXml" Target="../ink/ink3796.xml"/><Relationship Id="rId40" Type="http://schemas.openxmlformats.org/officeDocument/2006/relationships/customXml" Target="../ink/ink3798.xml"/><Relationship Id="rId45" Type="http://schemas.openxmlformats.org/officeDocument/2006/relationships/image" Target="../media/image489.png"/><Relationship Id="rId53" Type="http://schemas.openxmlformats.org/officeDocument/2006/relationships/customXml" Target="../ink/ink3805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5" Type="http://schemas.openxmlformats.org/officeDocument/2006/relationships/image" Target="../media/image470.png"/><Relationship Id="rId61" Type="http://schemas.openxmlformats.org/officeDocument/2006/relationships/customXml" Target="../ink/ink3809.xml"/><Relationship Id="rId19" Type="http://schemas.openxmlformats.org/officeDocument/2006/relationships/image" Target="../media/image478.png"/><Relationship Id="rId14" Type="http://schemas.openxmlformats.org/officeDocument/2006/relationships/customXml" Target="../ink/ink3784.xml"/><Relationship Id="rId22" Type="http://schemas.openxmlformats.org/officeDocument/2006/relationships/customXml" Target="../ink/ink3788.xml"/><Relationship Id="rId27" Type="http://schemas.openxmlformats.org/officeDocument/2006/relationships/image" Target="../media/image482.png"/><Relationship Id="rId30" Type="http://schemas.openxmlformats.org/officeDocument/2006/relationships/customXml" Target="../ink/ink3792.xml"/><Relationship Id="rId35" Type="http://schemas.openxmlformats.org/officeDocument/2006/relationships/customXml" Target="../ink/ink3795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813.xml"/><Relationship Id="rId8" Type="http://schemas.openxmlformats.org/officeDocument/2006/relationships/customXml" Target="../ink/ink3781.xml"/><Relationship Id="rId51" Type="http://schemas.openxmlformats.org/officeDocument/2006/relationships/customXml" Target="../ink/ink3804.xml"/><Relationship Id="rId3" Type="http://schemas.openxmlformats.org/officeDocument/2006/relationships/image" Target="../media/image469.png"/><Relationship Id="rId12" Type="http://schemas.openxmlformats.org/officeDocument/2006/relationships/customXml" Target="../ink/ink3783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801.xml"/><Relationship Id="rId59" Type="http://schemas.openxmlformats.org/officeDocument/2006/relationships/customXml" Target="../ink/ink3808.xml"/><Relationship Id="rId67" Type="http://schemas.openxmlformats.org/officeDocument/2006/relationships/customXml" Target="../ink/ink3812.xml"/><Relationship Id="rId20" Type="http://schemas.openxmlformats.org/officeDocument/2006/relationships/customXml" Target="../ink/ink3787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80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791.xml"/><Relationship Id="rId36" Type="http://schemas.openxmlformats.org/officeDocument/2006/relationships/image" Target="../media/image485.png"/><Relationship Id="rId49" Type="http://schemas.openxmlformats.org/officeDocument/2006/relationships/customXml" Target="../ink/ink3803.xml"/><Relationship Id="rId57" Type="http://schemas.openxmlformats.org/officeDocument/2006/relationships/customXml" Target="../ink/ink3807.xml"/><Relationship Id="rId10" Type="http://schemas.openxmlformats.org/officeDocument/2006/relationships/customXml" Target="../ink/ink3782.xml"/><Relationship Id="rId31" Type="http://schemas.openxmlformats.org/officeDocument/2006/relationships/image" Target="../media/image144.png"/><Relationship Id="rId44" Type="http://schemas.openxmlformats.org/officeDocument/2006/relationships/customXml" Target="../ink/ink3800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811.xml"/><Relationship Id="rId4" Type="http://schemas.openxmlformats.org/officeDocument/2006/relationships/customXml" Target="../ink/ink3779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786.xml"/><Relationship Id="rId39" Type="http://schemas.openxmlformats.org/officeDocument/2006/relationships/customXml" Target="../ink/ink3797.xml"/><Relationship Id="rId34" Type="http://schemas.openxmlformats.org/officeDocument/2006/relationships/customXml" Target="../ink/ink3794.xml"/><Relationship Id="rId50" Type="http://schemas.openxmlformats.org/officeDocument/2006/relationships/image" Target="../media/image491.png"/><Relationship Id="rId55" Type="http://schemas.openxmlformats.org/officeDocument/2006/relationships/customXml" Target="../ink/ink3806.xml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26.xml"/><Relationship Id="rId21" Type="http://schemas.openxmlformats.org/officeDocument/2006/relationships/image" Target="../media/image479.png"/><Relationship Id="rId42" Type="http://schemas.openxmlformats.org/officeDocument/2006/relationships/customXml" Target="../ink/ink3835.xml"/><Relationship Id="rId47" Type="http://schemas.openxmlformats.org/officeDocument/2006/relationships/customXml" Target="../ink/ink3838.xml"/><Relationship Id="rId63" Type="http://schemas.openxmlformats.org/officeDocument/2006/relationships/customXml" Target="../ink/ink3846.xml"/><Relationship Id="rId68" Type="http://schemas.openxmlformats.org/officeDocument/2006/relationships/image" Target="../media/image500.png"/><Relationship Id="rId16" Type="http://schemas.openxmlformats.org/officeDocument/2006/relationships/customXml" Target="../ink/ink3821.xml"/><Relationship Id="rId11" Type="http://schemas.openxmlformats.org/officeDocument/2006/relationships/image" Target="../media/image474.png"/><Relationship Id="rId24" Type="http://schemas.openxmlformats.org/officeDocument/2006/relationships/customXml" Target="../ink/ink3825.xml"/><Relationship Id="rId32" Type="http://schemas.openxmlformats.org/officeDocument/2006/relationships/customXml" Target="../ink/ink3829.xml"/><Relationship Id="rId37" Type="http://schemas.openxmlformats.org/officeDocument/2006/relationships/customXml" Target="../ink/ink3832.xml"/><Relationship Id="rId40" Type="http://schemas.openxmlformats.org/officeDocument/2006/relationships/customXml" Target="../ink/ink3834.xml"/><Relationship Id="rId45" Type="http://schemas.openxmlformats.org/officeDocument/2006/relationships/image" Target="../media/image489.png"/><Relationship Id="rId53" Type="http://schemas.openxmlformats.org/officeDocument/2006/relationships/customXml" Target="../ink/ink3841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74" Type="http://schemas.openxmlformats.org/officeDocument/2006/relationships/image" Target="../media/image503.png"/><Relationship Id="rId5" Type="http://schemas.openxmlformats.org/officeDocument/2006/relationships/image" Target="../media/image470.png"/><Relationship Id="rId61" Type="http://schemas.openxmlformats.org/officeDocument/2006/relationships/customXml" Target="../ink/ink3845.xml"/><Relationship Id="rId19" Type="http://schemas.openxmlformats.org/officeDocument/2006/relationships/image" Target="../media/image478.png"/><Relationship Id="rId14" Type="http://schemas.openxmlformats.org/officeDocument/2006/relationships/customXml" Target="../ink/ink3820.xml"/><Relationship Id="rId22" Type="http://schemas.openxmlformats.org/officeDocument/2006/relationships/customXml" Target="../ink/ink3824.xml"/><Relationship Id="rId27" Type="http://schemas.openxmlformats.org/officeDocument/2006/relationships/image" Target="../media/image482.png"/><Relationship Id="rId30" Type="http://schemas.openxmlformats.org/officeDocument/2006/relationships/customXml" Target="../ink/ink3828.xml"/><Relationship Id="rId35" Type="http://schemas.openxmlformats.org/officeDocument/2006/relationships/customXml" Target="../ink/ink3831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849.xml"/><Relationship Id="rId77" Type="http://schemas.openxmlformats.org/officeDocument/2006/relationships/customXml" Target="../ink/ink3853.xml"/><Relationship Id="rId8" Type="http://schemas.openxmlformats.org/officeDocument/2006/relationships/customXml" Target="../ink/ink3817.xml"/><Relationship Id="rId51" Type="http://schemas.openxmlformats.org/officeDocument/2006/relationships/customXml" Target="../ink/ink3840.xml"/><Relationship Id="rId72" Type="http://schemas.openxmlformats.org/officeDocument/2006/relationships/image" Target="../media/image502.png"/><Relationship Id="rId3" Type="http://schemas.openxmlformats.org/officeDocument/2006/relationships/image" Target="../media/image469.png"/><Relationship Id="rId12" Type="http://schemas.openxmlformats.org/officeDocument/2006/relationships/customXml" Target="../ink/ink3819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837.xml"/><Relationship Id="rId59" Type="http://schemas.openxmlformats.org/officeDocument/2006/relationships/customXml" Target="../ink/ink3844.xml"/><Relationship Id="rId67" Type="http://schemas.openxmlformats.org/officeDocument/2006/relationships/customXml" Target="../ink/ink3848.xml"/><Relationship Id="rId20" Type="http://schemas.openxmlformats.org/officeDocument/2006/relationships/customXml" Target="../ink/ink3823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8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6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827.xml"/><Relationship Id="rId36" Type="http://schemas.openxmlformats.org/officeDocument/2006/relationships/image" Target="../media/image485.png"/><Relationship Id="rId49" Type="http://schemas.openxmlformats.org/officeDocument/2006/relationships/customXml" Target="../ink/ink3839.xml"/><Relationship Id="rId57" Type="http://schemas.openxmlformats.org/officeDocument/2006/relationships/customXml" Target="../ink/ink3843.xml"/><Relationship Id="rId10" Type="http://schemas.openxmlformats.org/officeDocument/2006/relationships/customXml" Target="../ink/ink3818.xml"/><Relationship Id="rId31" Type="http://schemas.openxmlformats.org/officeDocument/2006/relationships/image" Target="../media/image144.png"/><Relationship Id="rId44" Type="http://schemas.openxmlformats.org/officeDocument/2006/relationships/customXml" Target="../ink/ink3836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847.xml"/><Relationship Id="rId73" Type="http://schemas.openxmlformats.org/officeDocument/2006/relationships/customXml" Target="../ink/ink3851.xml"/><Relationship Id="rId78" Type="http://schemas.openxmlformats.org/officeDocument/2006/relationships/image" Target="../media/image505.png"/><Relationship Id="rId4" Type="http://schemas.openxmlformats.org/officeDocument/2006/relationships/customXml" Target="../ink/ink3815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822.xml"/><Relationship Id="rId39" Type="http://schemas.openxmlformats.org/officeDocument/2006/relationships/customXml" Target="../ink/ink3833.xml"/><Relationship Id="rId34" Type="http://schemas.openxmlformats.org/officeDocument/2006/relationships/customXml" Target="../ink/ink3830.xml"/><Relationship Id="rId50" Type="http://schemas.openxmlformats.org/officeDocument/2006/relationships/image" Target="../media/image491.png"/><Relationship Id="rId55" Type="http://schemas.openxmlformats.org/officeDocument/2006/relationships/customXml" Target="../ink/ink3842.xml"/><Relationship Id="rId76" Type="http://schemas.openxmlformats.org/officeDocument/2006/relationships/image" Target="../media/image504.png"/><Relationship Id="rId7" Type="http://schemas.openxmlformats.org/officeDocument/2006/relationships/image" Target="../media/image471.png"/><Relationship Id="rId71" Type="http://schemas.openxmlformats.org/officeDocument/2006/relationships/customXml" Target="../ink/ink3850.xml"/><Relationship Id="rId2" Type="http://schemas.openxmlformats.org/officeDocument/2006/relationships/customXml" Target="../ink/ink3814.xml"/><Relationship Id="rId29" Type="http://schemas.openxmlformats.org/officeDocument/2006/relationships/image" Target="../media/image483.png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66.xml"/><Relationship Id="rId21" Type="http://schemas.openxmlformats.org/officeDocument/2006/relationships/image" Target="../media/image479.png"/><Relationship Id="rId42" Type="http://schemas.openxmlformats.org/officeDocument/2006/relationships/customXml" Target="../ink/ink3875.xml"/><Relationship Id="rId47" Type="http://schemas.openxmlformats.org/officeDocument/2006/relationships/customXml" Target="../ink/ink3878.xml"/><Relationship Id="rId63" Type="http://schemas.openxmlformats.org/officeDocument/2006/relationships/customXml" Target="../ink/ink3886.xml"/><Relationship Id="rId68" Type="http://schemas.openxmlformats.org/officeDocument/2006/relationships/image" Target="../media/image500.png"/><Relationship Id="rId16" Type="http://schemas.openxmlformats.org/officeDocument/2006/relationships/customXml" Target="../ink/ink3861.xml"/><Relationship Id="rId11" Type="http://schemas.openxmlformats.org/officeDocument/2006/relationships/image" Target="../media/image474.png"/><Relationship Id="rId24" Type="http://schemas.openxmlformats.org/officeDocument/2006/relationships/customXml" Target="../ink/ink3865.xml"/><Relationship Id="rId32" Type="http://schemas.openxmlformats.org/officeDocument/2006/relationships/customXml" Target="../ink/ink3869.xml"/><Relationship Id="rId37" Type="http://schemas.openxmlformats.org/officeDocument/2006/relationships/customXml" Target="../ink/ink3872.xml"/><Relationship Id="rId40" Type="http://schemas.openxmlformats.org/officeDocument/2006/relationships/customXml" Target="../ink/ink3874.xml"/><Relationship Id="rId45" Type="http://schemas.openxmlformats.org/officeDocument/2006/relationships/image" Target="../media/image489.png"/><Relationship Id="rId53" Type="http://schemas.openxmlformats.org/officeDocument/2006/relationships/customXml" Target="../ink/ink3881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74" Type="http://schemas.openxmlformats.org/officeDocument/2006/relationships/image" Target="../media/image503.png"/><Relationship Id="rId79" Type="http://schemas.openxmlformats.org/officeDocument/2006/relationships/customXml" Target="../ink/ink3894.xml"/><Relationship Id="rId5" Type="http://schemas.openxmlformats.org/officeDocument/2006/relationships/image" Target="../media/image470.png"/><Relationship Id="rId61" Type="http://schemas.openxmlformats.org/officeDocument/2006/relationships/customXml" Target="../ink/ink3885.xml"/><Relationship Id="rId19" Type="http://schemas.openxmlformats.org/officeDocument/2006/relationships/image" Target="../media/image478.png"/><Relationship Id="rId14" Type="http://schemas.openxmlformats.org/officeDocument/2006/relationships/customXml" Target="../ink/ink3860.xml"/><Relationship Id="rId22" Type="http://schemas.openxmlformats.org/officeDocument/2006/relationships/customXml" Target="../ink/ink3864.xml"/><Relationship Id="rId27" Type="http://schemas.openxmlformats.org/officeDocument/2006/relationships/image" Target="../media/image482.png"/><Relationship Id="rId30" Type="http://schemas.openxmlformats.org/officeDocument/2006/relationships/customXml" Target="../ink/ink3868.xml"/><Relationship Id="rId35" Type="http://schemas.openxmlformats.org/officeDocument/2006/relationships/customXml" Target="../ink/ink3871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889.xml"/><Relationship Id="rId77" Type="http://schemas.openxmlformats.org/officeDocument/2006/relationships/customXml" Target="../ink/ink3893.xml"/><Relationship Id="rId8" Type="http://schemas.openxmlformats.org/officeDocument/2006/relationships/customXml" Target="../ink/ink3857.xml"/><Relationship Id="rId51" Type="http://schemas.openxmlformats.org/officeDocument/2006/relationships/customXml" Target="../ink/ink3880.xml"/><Relationship Id="rId72" Type="http://schemas.openxmlformats.org/officeDocument/2006/relationships/image" Target="../media/image502.png"/><Relationship Id="rId80" Type="http://schemas.openxmlformats.org/officeDocument/2006/relationships/image" Target="../media/image506.png"/><Relationship Id="rId3" Type="http://schemas.openxmlformats.org/officeDocument/2006/relationships/image" Target="../media/image469.png"/><Relationship Id="rId12" Type="http://schemas.openxmlformats.org/officeDocument/2006/relationships/customXml" Target="../ink/ink3859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877.xml"/><Relationship Id="rId59" Type="http://schemas.openxmlformats.org/officeDocument/2006/relationships/customXml" Target="../ink/ink3884.xml"/><Relationship Id="rId67" Type="http://schemas.openxmlformats.org/officeDocument/2006/relationships/customXml" Target="../ink/ink3888.xml"/><Relationship Id="rId20" Type="http://schemas.openxmlformats.org/officeDocument/2006/relationships/customXml" Target="../ink/ink3863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8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56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867.xml"/><Relationship Id="rId36" Type="http://schemas.openxmlformats.org/officeDocument/2006/relationships/image" Target="../media/image485.png"/><Relationship Id="rId49" Type="http://schemas.openxmlformats.org/officeDocument/2006/relationships/customXml" Target="../ink/ink3879.xml"/><Relationship Id="rId57" Type="http://schemas.openxmlformats.org/officeDocument/2006/relationships/customXml" Target="../ink/ink3883.xml"/><Relationship Id="rId10" Type="http://schemas.openxmlformats.org/officeDocument/2006/relationships/customXml" Target="../ink/ink3858.xml"/><Relationship Id="rId31" Type="http://schemas.openxmlformats.org/officeDocument/2006/relationships/image" Target="../media/image144.png"/><Relationship Id="rId44" Type="http://schemas.openxmlformats.org/officeDocument/2006/relationships/customXml" Target="../ink/ink3876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887.xml"/><Relationship Id="rId73" Type="http://schemas.openxmlformats.org/officeDocument/2006/relationships/customXml" Target="../ink/ink3891.xml"/><Relationship Id="rId78" Type="http://schemas.openxmlformats.org/officeDocument/2006/relationships/image" Target="../media/image505.png"/><Relationship Id="rId4" Type="http://schemas.openxmlformats.org/officeDocument/2006/relationships/customXml" Target="../ink/ink3855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862.xml"/><Relationship Id="rId39" Type="http://schemas.openxmlformats.org/officeDocument/2006/relationships/customXml" Target="../ink/ink3873.xml"/><Relationship Id="rId34" Type="http://schemas.openxmlformats.org/officeDocument/2006/relationships/customXml" Target="../ink/ink3870.xml"/><Relationship Id="rId50" Type="http://schemas.openxmlformats.org/officeDocument/2006/relationships/image" Target="../media/image491.png"/><Relationship Id="rId55" Type="http://schemas.openxmlformats.org/officeDocument/2006/relationships/customXml" Target="../ink/ink3882.xml"/><Relationship Id="rId76" Type="http://schemas.openxmlformats.org/officeDocument/2006/relationships/image" Target="../media/image504.png"/><Relationship Id="rId7" Type="http://schemas.openxmlformats.org/officeDocument/2006/relationships/image" Target="../media/image471.png"/><Relationship Id="rId71" Type="http://schemas.openxmlformats.org/officeDocument/2006/relationships/customXml" Target="../ink/ink3890.xml"/><Relationship Id="rId2" Type="http://schemas.openxmlformats.org/officeDocument/2006/relationships/customXml" Target="../ink/ink3854.xml"/><Relationship Id="rId29" Type="http://schemas.openxmlformats.org/officeDocument/2006/relationships/image" Target="../media/image483.png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07.xml"/><Relationship Id="rId21" Type="http://schemas.openxmlformats.org/officeDocument/2006/relationships/image" Target="../media/image479.png"/><Relationship Id="rId42" Type="http://schemas.openxmlformats.org/officeDocument/2006/relationships/customXml" Target="../ink/ink3916.xml"/><Relationship Id="rId47" Type="http://schemas.openxmlformats.org/officeDocument/2006/relationships/customXml" Target="../ink/ink3919.xml"/><Relationship Id="rId63" Type="http://schemas.openxmlformats.org/officeDocument/2006/relationships/customXml" Target="../ink/ink3927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3940.xml"/><Relationship Id="rId16" Type="http://schemas.openxmlformats.org/officeDocument/2006/relationships/customXml" Target="../ink/ink3902.xml"/><Relationship Id="rId11" Type="http://schemas.openxmlformats.org/officeDocument/2006/relationships/image" Target="../media/image474.png"/><Relationship Id="rId32" Type="http://schemas.openxmlformats.org/officeDocument/2006/relationships/customXml" Target="../ink/ink3910.xml"/><Relationship Id="rId37" Type="http://schemas.openxmlformats.org/officeDocument/2006/relationships/customXml" Target="../ink/ink3913.xml"/><Relationship Id="rId53" Type="http://schemas.openxmlformats.org/officeDocument/2006/relationships/customXml" Target="../ink/ink3922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3935.xml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14" Type="http://schemas.openxmlformats.org/officeDocument/2006/relationships/customXml" Target="../ink/ink3901.xml"/><Relationship Id="rId22" Type="http://schemas.openxmlformats.org/officeDocument/2006/relationships/customXml" Target="../ink/ink3905.xml"/><Relationship Id="rId27" Type="http://schemas.openxmlformats.org/officeDocument/2006/relationships/image" Target="../media/image482.png"/><Relationship Id="rId30" Type="http://schemas.openxmlformats.org/officeDocument/2006/relationships/customXml" Target="../ink/ink3909.xml"/><Relationship Id="rId35" Type="http://schemas.openxmlformats.org/officeDocument/2006/relationships/customXml" Target="../ink/ink3912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930.xml"/><Relationship Id="rId77" Type="http://schemas.openxmlformats.org/officeDocument/2006/relationships/customXml" Target="../ink/ink3934.xml"/><Relationship Id="rId8" Type="http://schemas.openxmlformats.org/officeDocument/2006/relationships/customXml" Target="../ink/ink3898.xml"/><Relationship Id="rId51" Type="http://schemas.openxmlformats.org/officeDocument/2006/relationships/customXml" Target="../ink/ink3921.xml"/><Relationship Id="rId72" Type="http://schemas.openxmlformats.org/officeDocument/2006/relationships/image" Target="../media/image502.png"/><Relationship Id="rId80" Type="http://schemas.openxmlformats.org/officeDocument/2006/relationships/image" Target="../media/image506.png"/><Relationship Id="rId85" Type="http://schemas.openxmlformats.org/officeDocument/2006/relationships/customXml" Target="../ink/ink3938.xml"/><Relationship Id="rId3" Type="http://schemas.openxmlformats.org/officeDocument/2006/relationships/image" Target="../media/image469.png"/><Relationship Id="rId12" Type="http://schemas.openxmlformats.org/officeDocument/2006/relationships/customXml" Target="../ink/ink3900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918.xml"/><Relationship Id="rId59" Type="http://schemas.openxmlformats.org/officeDocument/2006/relationships/customXml" Target="../ink/ink3925.xml"/><Relationship Id="rId67" Type="http://schemas.openxmlformats.org/officeDocument/2006/relationships/customXml" Target="../ink/ink3929.xml"/><Relationship Id="rId20" Type="http://schemas.openxmlformats.org/officeDocument/2006/relationships/customXml" Target="../ink/ink3904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933.xml"/><Relationship Id="rId83" Type="http://schemas.openxmlformats.org/officeDocument/2006/relationships/customXml" Target="../ink/ink3937.xml"/><Relationship Id="rId88" Type="http://schemas.openxmlformats.org/officeDocument/2006/relationships/image" Target="../media/image510.png"/><Relationship Id="rId91" Type="http://schemas.openxmlformats.org/officeDocument/2006/relationships/customXml" Target="../ink/ink39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97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908.xml"/><Relationship Id="rId36" Type="http://schemas.openxmlformats.org/officeDocument/2006/relationships/image" Target="../media/image485.png"/><Relationship Id="rId49" Type="http://schemas.openxmlformats.org/officeDocument/2006/relationships/customXml" Target="../ink/ink3920.xml"/><Relationship Id="rId57" Type="http://schemas.openxmlformats.org/officeDocument/2006/relationships/customXml" Target="../ink/ink3924.xml"/><Relationship Id="rId10" Type="http://schemas.openxmlformats.org/officeDocument/2006/relationships/customXml" Target="../ink/ink3899.xml"/><Relationship Id="rId31" Type="http://schemas.openxmlformats.org/officeDocument/2006/relationships/image" Target="../media/image144.png"/><Relationship Id="rId44" Type="http://schemas.openxmlformats.org/officeDocument/2006/relationships/customXml" Target="../ink/ink3917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928.xml"/><Relationship Id="rId73" Type="http://schemas.openxmlformats.org/officeDocument/2006/relationships/customXml" Target="../ink/ink3932.xml"/><Relationship Id="rId78" Type="http://schemas.openxmlformats.org/officeDocument/2006/relationships/image" Target="../media/image505.png"/><Relationship Id="rId81" Type="http://schemas.openxmlformats.org/officeDocument/2006/relationships/customXml" Target="../ink/ink3936.xml"/><Relationship Id="rId86" Type="http://schemas.openxmlformats.org/officeDocument/2006/relationships/image" Target="../media/image509.png"/><Relationship Id="rId4" Type="http://schemas.openxmlformats.org/officeDocument/2006/relationships/customXml" Target="../ink/ink3896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903.xml"/><Relationship Id="rId39" Type="http://schemas.openxmlformats.org/officeDocument/2006/relationships/customXml" Target="../ink/ink3914.xml"/><Relationship Id="rId34" Type="http://schemas.openxmlformats.org/officeDocument/2006/relationships/customXml" Target="../ink/ink3911.xml"/><Relationship Id="rId50" Type="http://schemas.openxmlformats.org/officeDocument/2006/relationships/image" Target="../media/image491.png"/><Relationship Id="rId55" Type="http://schemas.openxmlformats.org/officeDocument/2006/relationships/customXml" Target="../ink/ink3923.xml"/><Relationship Id="rId76" Type="http://schemas.openxmlformats.org/officeDocument/2006/relationships/image" Target="../media/image504.png"/><Relationship Id="rId7" Type="http://schemas.openxmlformats.org/officeDocument/2006/relationships/image" Target="../media/image471.png"/><Relationship Id="rId71" Type="http://schemas.openxmlformats.org/officeDocument/2006/relationships/customXml" Target="../ink/ink3931.xml"/><Relationship Id="rId92" Type="http://schemas.openxmlformats.org/officeDocument/2006/relationships/image" Target="../media/image512.png"/><Relationship Id="rId2" Type="http://schemas.openxmlformats.org/officeDocument/2006/relationships/customXml" Target="../ink/ink3895.xml"/><Relationship Id="rId29" Type="http://schemas.openxmlformats.org/officeDocument/2006/relationships/image" Target="../media/image483.png"/><Relationship Id="rId24" Type="http://schemas.openxmlformats.org/officeDocument/2006/relationships/customXml" Target="../ink/ink3906.xml"/><Relationship Id="rId40" Type="http://schemas.openxmlformats.org/officeDocument/2006/relationships/customXml" Target="../ink/ink3915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3939.xml"/><Relationship Id="rId61" Type="http://schemas.openxmlformats.org/officeDocument/2006/relationships/customXml" Target="../ink/ink3926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54.xml"/><Relationship Id="rId21" Type="http://schemas.openxmlformats.org/officeDocument/2006/relationships/image" Target="../media/image479.png"/><Relationship Id="rId42" Type="http://schemas.openxmlformats.org/officeDocument/2006/relationships/customXml" Target="../ink/ink3963.xml"/><Relationship Id="rId47" Type="http://schemas.openxmlformats.org/officeDocument/2006/relationships/customXml" Target="../ink/ink3966.xml"/><Relationship Id="rId63" Type="http://schemas.openxmlformats.org/officeDocument/2006/relationships/customXml" Target="../ink/ink3974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3987.xml"/><Relationship Id="rId16" Type="http://schemas.openxmlformats.org/officeDocument/2006/relationships/customXml" Target="../ink/ink3949.xml"/><Relationship Id="rId11" Type="http://schemas.openxmlformats.org/officeDocument/2006/relationships/image" Target="../media/image474.png"/><Relationship Id="rId32" Type="http://schemas.openxmlformats.org/officeDocument/2006/relationships/customXml" Target="../ink/ink3957.xml"/><Relationship Id="rId37" Type="http://schemas.openxmlformats.org/officeDocument/2006/relationships/customXml" Target="../ink/ink3960.xml"/><Relationship Id="rId53" Type="http://schemas.openxmlformats.org/officeDocument/2006/relationships/customXml" Target="../ink/ink3969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3982.xml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3990.xml"/><Relationship Id="rId22" Type="http://schemas.openxmlformats.org/officeDocument/2006/relationships/customXml" Target="../ink/ink3952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3977.xml"/><Relationship Id="rId80" Type="http://schemas.openxmlformats.org/officeDocument/2006/relationships/image" Target="../media/image506.png"/><Relationship Id="rId85" Type="http://schemas.openxmlformats.org/officeDocument/2006/relationships/customXml" Target="../ink/ink3985.xml"/><Relationship Id="rId3" Type="http://schemas.openxmlformats.org/officeDocument/2006/relationships/image" Target="../media/image469.png"/><Relationship Id="rId12" Type="http://schemas.openxmlformats.org/officeDocument/2006/relationships/customXml" Target="../ink/ink3947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965.xml"/><Relationship Id="rId59" Type="http://schemas.openxmlformats.org/officeDocument/2006/relationships/customXml" Target="../ink/ink3972.xml"/><Relationship Id="rId67" Type="http://schemas.openxmlformats.org/officeDocument/2006/relationships/customXml" Target="../ink/ink3976.xml"/><Relationship Id="rId20" Type="http://schemas.openxmlformats.org/officeDocument/2006/relationships/customXml" Target="../ink/ink3951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980.xml"/><Relationship Id="rId83" Type="http://schemas.openxmlformats.org/officeDocument/2006/relationships/customXml" Target="../ink/ink3984.xml"/><Relationship Id="rId88" Type="http://schemas.openxmlformats.org/officeDocument/2006/relationships/image" Target="../media/image510.png"/><Relationship Id="rId91" Type="http://schemas.openxmlformats.org/officeDocument/2006/relationships/customXml" Target="../ink/ink3988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44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955.xml"/><Relationship Id="rId36" Type="http://schemas.openxmlformats.org/officeDocument/2006/relationships/image" Target="../media/image485.png"/><Relationship Id="rId49" Type="http://schemas.openxmlformats.org/officeDocument/2006/relationships/customXml" Target="../ink/ink3967.xml"/><Relationship Id="rId57" Type="http://schemas.openxmlformats.org/officeDocument/2006/relationships/customXml" Target="../ink/ink3971.xml"/><Relationship Id="rId10" Type="http://schemas.openxmlformats.org/officeDocument/2006/relationships/customXml" Target="../ink/ink3946.xml"/><Relationship Id="rId31" Type="http://schemas.openxmlformats.org/officeDocument/2006/relationships/image" Target="../media/image144.png"/><Relationship Id="rId44" Type="http://schemas.openxmlformats.org/officeDocument/2006/relationships/customXml" Target="../ink/ink3964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975.xml"/><Relationship Id="rId73" Type="http://schemas.openxmlformats.org/officeDocument/2006/relationships/customXml" Target="../ink/ink3979.xml"/><Relationship Id="rId78" Type="http://schemas.openxmlformats.org/officeDocument/2006/relationships/image" Target="../media/image505.png"/><Relationship Id="rId81" Type="http://schemas.openxmlformats.org/officeDocument/2006/relationships/customXml" Target="../ink/ink3983.xml"/><Relationship Id="rId86" Type="http://schemas.openxmlformats.org/officeDocument/2006/relationships/image" Target="../media/image509.png"/><Relationship Id="rId94" Type="http://schemas.openxmlformats.org/officeDocument/2006/relationships/image" Target="../media/image513.png"/><Relationship Id="rId4" Type="http://schemas.openxmlformats.org/officeDocument/2006/relationships/customXml" Target="../ink/ink3943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950.xml"/><Relationship Id="rId39" Type="http://schemas.openxmlformats.org/officeDocument/2006/relationships/customXml" Target="../ink/ink3961.xml"/><Relationship Id="rId34" Type="http://schemas.openxmlformats.org/officeDocument/2006/relationships/customXml" Target="../ink/ink3958.xml"/><Relationship Id="rId50" Type="http://schemas.openxmlformats.org/officeDocument/2006/relationships/image" Target="../media/image491.png"/><Relationship Id="rId55" Type="http://schemas.openxmlformats.org/officeDocument/2006/relationships/customXml" Target="../ink/ink3970.xml"/><Relationship Id="rId76" Type="http://schemas.openxmlformats.org/officeDocument/2006/relationships/image" Target="../media/image504.png"/><Relationship Id="rId97" Type="http://schemas.openxmlformats.org/officeDocument/2006/relationships/customXml" Target="../ink/ink3991.xml"/><Relationship Id="rId7" Type="http://schemas.openxmlformats.org/officeDocument/2006/relationships/image" Target="../media/image471.png"/><Relationship Id="rId71" Type="http://schemas.openxmlformats.org/officeDocument/2006/relationships/customXml" Target="../ink/ink3978.xml"/><Relationship Id="rId92" Type="http://schemas.openxmlformats.org/officeDocument/2006/relationships/image" Target="../media/image512.png"/><Relationship Id="rId2" Type="http://schemas.openxmlformats.org/officeDocument/2006/relationships/customXml" Target="../ink/ink3942.xml"/><Relationship Id="rId29" Type="http://schemas.openxmlformats.org/officeDocument/2006/relationships/image" Target="../media/image483.png"/><Relationship Id="rId24" Type="http://schemas.openxmlformats.org/officeDocument/2006/relationships/customXml" Target="../ink/ink3953.xml"/><Relationship Id="rId40" Type="http://schemas.openxmlformats.org/officeDocument/2006/relationships/customXml" Target="../ink/ink3962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3986.xml"/><Relationship Id="rId61" Type="http://schemas.openxmlformats.org/officeDocument/2006/relationships/customXml" Target="../ink/ink3973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3948.xml"/><Relationship Id="rId30" Type="http://schemas.openxmlformats.org/officeDocument/2006/relationships/customXml" Target="../ink/ink3956.xml"/><Relationship Id="rId35" Type="http://schemas.openxmlformats.org/officeDocument/2006/relationships/customXml" Target="../ink/ink3959.xml"/><Relationship Id="rId56" Type="http://schemas.openxmlformats.org/officeDocument/2006/relationships/image" Target="../media/image494.png"/><Relationship Id="rId77" Type="http://schemas.openxmlformats.org/officeDocument/2006/relationships/customXml" Target="../ink/ink3981.xml"/><Relationship Id="rId8" Type="http://schemas.openxmlformats.org/officeDocument/2006/relationships/customXml" Target="../ink/ink3945.xml"/><Relationship Id="rId51" Type="http://schemas.openxmlformats.org/officeDocument/2006/relationships/customXml" Target="../ink/ink3968.xml"/><Relationship Id="rId72" Type="http://schemas.openxmlformats.org/officeDocument/2006/relationships/image" Target="../media/image502.png"/><Relationship Id="rId93" Type="http://schemas.openxmlformats.org/officeDocument/2006/relationships/customXml" Target="../ink/ink3989.xml"/><Relationship Id="rId98" Type="http://schemas.openxmlformats.org/officeDocument/2006/relationships/image" Target="../media/image515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04.xml"/><Relationship Id="rId21" Type="http://schemas.openxmlformats.org/officeDocument/2006/relationships/image" Target="../media/image479.png"/><Relationship Id="rId42" Type="http://schemas.openxmlformats.org/officeDocument/2006/relationships/customXml" Target="../ink/ink4013.xml"/><Relationship Id="rId47" Type="http://schemas.openxmlformats.org/officeDocument/2006/relationships/customXml" Target="../ink/ink4016.xml"/><Relationship Id="rId63" Type="http://schemas.openxmlformats.org/officeDocument/2006/relationships/customXml" Target="../ink/ink4024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4037.xml"/><Relationship Id="rId16" Type="http://schemas.openxmlformats.org/officeDocument/2006/relationships/customXml" Target="../ink/ink3999.xml"/><Relationship Id="rId11" Type="http://schemas.openxmlformats.org/officeDocument/2006/relationships/image" Target="../media/image474.png"/><Relationship Id="rId32" Type="http://schemas.openxmlformats.org/officeDocument/2006/relationships/customXml" Target="../ink/ink4007.xml"/><Relationship Id="rId37" Type="http://schemas.openxmlformats.org/officeDocument/2006/relationships/customXml" Target="../ink/ink4010.xml"/><Relationship Id="rId53" Type="http://schemas.openxmlformats.org/officeDocument/2006/relationships/customXml" Target="../ink/ink4019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032.xml"/><Relationship Id="rId102" Type="http://schemas.openxmlformats.org/officeDocument/2006/relationships/image" Target="../media/image517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040.xml"/><Relationship Id="rId22" Type="http://schemas.openxmlformats.org/officeDocument/2006/relationships/customXml" Target="../ink/ink4002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027.xml"/><Relationship Id="rId80" Type="http://schemas.openxmlformats.org/officeDocument/2006/relationships/image" Target="../media/image506.png"/><Relationship Id="rId85" Type="http://schemas.openxmlformats.org/officeDocument/2006/relationships/customXml" Target="../ink/ink4035.xml"/><Relationship Id="rId12" Type="http://schemas.openxmlformats.org/officeDocument/2006/relationships/customXml" Target="../ink/ink3997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4015.xml"/><Relationship Id="rId59" Type="http://schemas.openxmlformats.org/officeDocument/2006/relationships/customXml" Target="../ink/ink4022.xml"/><Relationship Id="rId67" Type="http://schemas.openxmlformats.org/officeDocument/2006/relationships/customXml" Target="../ink/ink4026.xml"/><Relationship Id="rId103" Type="http://schemas.openxmlformats.org/officeDocument/2006/relationships/customXml" Target="../ink/ink4044.xml"/><Relationship Id="rId20" Type="http://schemas.openxmlformats.org/officeDocument/2006/relationships/customXml" Target="../ink/ink4001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4030.xml"/><Relationship Id="rId83" Type="http://schemas.openxmlformats.org/officeDocument/2006/relationships/customXml" Target="../ink/ink4034.xml"/><Relationship Id="rId88" Type="http://schemas.openxmlformats.org/officeDocument/2006/relationships/image" Target="../media/image510.png"/><Relationship Id="rId91" Type="http://schemas.openxmlformats.org/officeDocument/2006/relationships/customXml" Target="../ink/ink4038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94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4005.xml"/><Relationship Id="rId36" Type="http://schemas.openxmlformats.org/officeDocument/2006/relationships/image" Target="../media/image485.png"/><Relationship Id="rId49" Type="http://schemas.openxmlformats.org/officeDocument/2006/relationships/customXml" Target="../ink/ink4017.xml"/><Relationship Id="rId57" Type="http://schemas.openxmlformats.org/officeDocument/2006/relationships/customXml" Target="../ink/ink4021.xml"/><Relationship Id="rId10" Type="http://schemas.openxmlformats.org/officeDocument/2006/relationships/customXml" Target="../ink/ink3996.xml"/><Relationship Id="rId31" Type="http://schemas.openxmlformats.org/officeDocument/2006/relationships/image" Target="../media/image144.png"/><Relationship Id="rId44" Type="http://schemas.openxmlformats.org/officeDocument/2006/relationships/customXml" Target="../ink/ink4014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4025.xml"/><Relationship Id="rId73" Type="http://schemas.openxmlformats.org/officeDocument/2006/relationships/customXml" Target="../ink/ink4029.xml"/><Relationship Id="rId78" Type="http://schemas.openxmlformats.org/officeDocument/2006/relationships/image" Target="../media/image505.png"/><Relationship Id="rId81" Type="http://schemas.openxmlformats.org/officeDocument/2006/relationships/customXml" Target="../ink/ink4033.xml"/><Relationship Id="rId86" Type="http://schemas.openxmlformats.org/officeDocument/2006/relationships/image" Target="../media/image509.png"/><Relationship Id="rId94" Type="http://schemas.openxmlformats.org/officeDocument/2006/relationships/image" Target="../media/image513.png"/><Relationship Id="rId99" Type="http://schemas.openxmlformats.org/officeDocument/2006/relationships/customXml" Target="../ink/ink4042.xml"/><Relationship Id="rId101" Type="http://schemas.openxmlformats.org/officeDocument/2006/relationships/customXml" Target="../ink/ink4043.xml"/><Relationship Id="rId4" Type="http://schemas.openxmlformats.org/officeDocument/2006/relationships/customXml" Target="../ink/ink3993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4000.xml"/><Relationship Id="rId39" Type="http://schemas.openxmlformats.org/officeDocument/2006/relationships/customXml" Target="../ink/ink4011.xml"/><Relationship Id="rId34" Type="http://schemas.openxmlformats.org/officeDocument/2006/relationships/customXml" Target="../ink/ink4008.xml"/><Relationship Id="rId50" Type="http://schemas.openxmlformats.org/officeDocument/2006/relationships/image" Target="../media/image491.png"/><Relationship Id="rId55" Type="http://schemas.openxmlformats.org/officeDocument/2006/relationships/customXml" Target="../ink/ink4020.xml"/><Relationship Id="rId76" Type="http://schemas.openxmlformats.org/officeDocument/2006/relationships/image" Target="../media/image504.png"/><Relationship Id="rId97" Type="http://schemas.openxmlformats.org/officeDocument/2006/relationships/customXml" Target="../ink/ink4041.xml"/><Relationship Id="rId104" Type="http://schemas.openxmlformats.org/officeDocument/2006/relationships/image" Target="../media/image518.png"/><Relationship Id="rId7" Type="http://schemas.openxmlformats.org/officeDocument/2006/relationships/image" Target="../media/image471.png"/><Relationship Id="rId71" Type="http://schemas.openxmlformats.org/officeDocument/2006/relationships/customXml" Target="../ink/ink4028.xml"/><Relationship Id="rId92" Type="http://schemas.openxmlformats.org/officeDocument/2006/relationships/image" Target="../media/image512.png"/><Relationship Id="rId2" Type="http://schemas.openxmlformats.org/officeDocument/2006/relationships/customXml" Target="../ink/ink3992.xml"/><Relationship Id="rId29" Type="http://schemas.openxmlformats.org/officeDocument/2006/relationships/image" Target="../media/image483.png"/><Relationship Id="rId24" Type="http://schemas.openxmlformats.org/officeDocument/2006/relationships/customXml" Target="../ink/ink4003.xml"/><Relationship Id="rId40" Type="http://schemas.openxmlformats.org/officeDocument/2006/relationships/customXml" Target="../ink/ink4012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036.xml"/><Relationship Id="rId61" Type="http://schemas.openxmlformats.org/officeDocument/2006/relationships/customXml" Target="../ink/ink4023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3998.xml"/><Relationship Id="rId30" Type="http://schemas.openxmlformats.org/officeDocument/2006/relationships/customXml" Target="../ink/ink4006.xml"/><Relationship Id="rId35" Type="http://schemas.openxmlformats.org/officeDocument/2006/relationships/customXml" Target="../ink/ink4009.xml"/><Relationship Id="rId56" Type="http://schemas.openxmlformats.org/officeDocument/2006/relationships/image" Target="../media/image494.png"/><Relationship Id="rId77" Type="http://schemas.openxmlformats.org/officeDocument/2006/relationships/customXml" Target="../ink/ink4031.xml"/><Relationship Id="rId100" Type="http://schemas.openxmlformats.org/officeDocument/2006/relationships/image" Target="../media/image516.png"/><Relationship Id="rId8" Type="http://schemas.openxmlformats.org/officeDocument/2006/relationships/customXml" Target="../ink/ink3995.xml"/><Relationship Id="rId51" Type="http://schemas.openxmlformats.org/officeDocument/2006/relationships/customXml" Target="../ink/ink4018.xml"/><Relationship Id="rId72" Type="http://schemas.openxmlformats.org/officeDocument/2006/relationships/image" Target="../media/image502.png"/><Relationship Id="rId93" Type="http://schemas.openxmlformats.org/officeDocument/2006/relationships/customXml" Target="../ink/ink4039.xml"/><Relationship Id="rId98" Type="http://schemas.openxmlformats.org/officeDocument/2006/relationships/image" Target="../media/image515.png"/><Relationship Id="rId3" Type="http://schemas.openxmlformats.org/officeDocument/2006/relationships/image" Target="../media/image469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57.xml"/><Relationship Id="rId117" Type="http://schemas.openxmlformats.org/officeDocument/2006/relationships/customXml" Target="../ink/ink4104.xml"/><Relationship Id="rId21" Type="http://schemas.openxmlformats.org/officeDocument/2006/relationships/image" Target="../media/image479.png"/><Relationship Id="rId42" Type="http://schemas.openxmlformats.org/officeDocument/2006/relationships/customXml" Target="../ink/ink4066.xml"/><Relationship Id="rId47" Type="http://schemas.openxmlformats.org/officeDocument/2006/relationships/customXml" Target="../ink/ink4069.xml"/><Relationship Id="rId63" Type="http://schemas.openxmlformats.org/officeDocument/2006/relationships/customXml" Target="../ink/ink4077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4090.xml"/><Relationship Id="rId112" Type="http://schemas.openxmlformats.org/officeDocument/2006/relationships/image" Target="../media/image522.png"/><Relationship Id="rId16" Type="http://schemas.openxmlformats.org/officeDocument/2006/relationships/customXml" Target="../ink/ink4052.xml"/><Relationship Id="rId107" Type="http://schemas.openxmlformats.org/officeDocument/2006/relationships/customXml" Target="../ink/ink4099.xml"/><Relationship Id="rId11" Type="http://schemas.openxmlformats.org/officeDocument/2006/relationships/image" Target="../media/image474.png"/><Relationship Id="rId32" Type="http://schemas.openxmlformats.org/officeDocument/2006/relationships/customXml" Target="../ink/ink4060.xml"/><Relationship Id="rId37" Type="http://schemas.openxmlformats.org/officeDocument/2006/relationships/customXml" Target="../ink/ink4063.xml"/><Relationship Id="rId53" Type="http://schemas.openxmlformats.org/officeDocument/2006/relationships/customXml" Target="../ink/ink4072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085.xml"/><Relationship Id="rId102" Type="http://schemas.openxmlformats.org/officeDocument/2006/relationships/image" Target="../media/image517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093.xml"/><Relationship Id="rId22" Type="http://schemas.openxmlformats.org/officeDocument/2006/relationships/customXml" Target="../ink/ink4055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080.xml"/><Relationship Id="rId113" Type="http://schemas.openxmlformats.org/officeDocument/2006/relationships/customXml" Target="../ink/ink4102.xml"/><Relationship Id="rId118" Type="http://schemas.openxmlformats.org/officeDocument/2006/relationships/image" Target="../media/image525.png"/><Relationship Id="rId80" Type="http://schemas.openxmlformats.org/officeDocument/2006/relationships/image" Target="../media/image506.png"/><Relationship Id="rId85" Type="http://schemas.openxmlformats.org/officeDocument/2006/relationships/customXml" Target="../ink/ink4088.xml"/><Relationship Id="rId12" Type="http://schemas.openxmlformats.org/officeDocument/2006/relationships/customXml" Target="../ink/ink4050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075.xml"/><Relationship Id="rId103" Type="http://schemas.openxmlformats.org/officeDocument/2006/relationships/customXml" Target="../ink/ink4097.xml"/><Relationship Id="rId108" Type="http://schemas.openxmlformats.org/officeDocument/2006/relationships/image" Target="../media/image520.png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083.xml"/><Relationship Id="rId91" Type="http://schemas.openxmlformats.org/officeDocument/2006/relationships/customXml" Target="../ink/ink4091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7.xml"/><Relationship Id="rId23" Type="http://schemas.openxmlformats.org/officeDocument/2006/relationships/image" Target="../media/image480.png"/><Relationship Id="rId28" Type="http://schemas.openxmlformats.org/officeDocument/2006/relationships/customXml" Target="../ink/ink4058.xml"/><Relationship Id="rId49" Type="http://schemas.openxmlformats.org/officeDocument/2006/relationships/customXml" Target="../ink/ink4070.xml"/><Relationship Id="rId114" Type="http://schemas.openxmlformats.org/officeDocument/2006/relationships/image" Target="../media/image523.png"/><Relationship Id="rId10" Type="http://schemas.openxmlformats.org/officeDocument/2006/relationships/customXml" Target="../ink/ink4049.xml"/><Relationship Id="rId31" Type="http://schemas.openxmlformats.org/officeDocument/2006/relationships/image" Target="../media/image144.png"/><Relationship Id="rId44" Type="http://schemas.openxmlformats.org/officeDocument/2006/relationships/customXml" Target="../ink/ink4067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4078.xml"/><Relationship Id="rId73" Type="http://schemas.openxmlformats.org/officeDocument/2006/relationships/customXml" Target="../ink/ink4082.xml"/><Relationship Id="rId78" Type="http://schemas.openxmlformats.org/officeDocument/2006/relationships/image" Target="../media/image505.png"/><Relationship Id="rId81" Type="http://schemas.openxmlformats.org/officeDocument/2006/relationships/customXml" Target="../ink/ink4086.xml"/><Relationship Id="rId86" Type="http://schemas.openxmlformats.org/officeDocument/2006/relationships/image" Target="../media/image509.png"/><Relationship Id="rId94" Type="http://schemas.openxmlformats.org/officeDocument/2006/relationships/image" Target="../media/image513.png"/><Relationship Id="rId99" Type="http://schemas.openxmlformats.org/officeDocument/2006/relationships/customXml" Target="../ink/ink4095.xml"/><Relationship Id="rId101" Type="http://schemas.openxmlformats.org/officeDocument/2006/relationships/customXml" Target="../ink/ink4096.xml"/><Relationship Id="rId4" Type="http://schemas.openxmlformats.org/officeDocument/2006/relationships/customXml" Target="../ink/ink4046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4053.xml"/><Relationship Id="rId39" Type="http://schemas.openxmlformats.org/officeDocument/2006/relationships/customXml" Target="../ink/ink4064.xml"/><Relationship Id="rId109" Type="http://schemas.openxmlformats.org/officeDocument/2006/relationships/customXml" Target="../ink/ink4100.xml"/><Relationship Id="rId34" Type="http://schemas.openxmlformats.org/officeDocument/2006/relationships/customXml" Target="../ink/ink4061.xml"/><Relationship Id="rId50" Type="http://schemas.openxmlformats.org/officeDocument/2006/relationships/image" Target="../media/image491.png"/><Relationship Id="rId55" Type="http://schemas.openxmlformats.org/officeDocument/2006/relationships/customXml" Target="../ink/ink4073.xml"/><Relationship Id="rId76" Type="http://schemas.openxmlformats.org/officeDocument/2006/relationships/image" Target="../media/image504.png"/><Relationship Id="rId97" Type="http://schemas.openxmlformats.org/officeDocument/2006/relationships/customXml" Target="../ink/ink4094.xml"/><Relationship Id="rId104" Type="http://schemas.openxmlformats.org/officeDocument/2006/relationships/image" Target="../media/image518.png"/><Relationship Id="rId7" Type="http://schemas.openxmlformats.org/officeDocument/2006/relationships/image" Target="../media/image471.png"/><Relationship Id="rId71" Type="http://schemas.openxmlformats.org/officeDocument/2006/relationships/customXml" Target="../ink/ink4081.xml"/><Relationship Id="rId92" Type="http://schemas.openxmlformats.org/officeDocument/2006/relationships/image" Target="../media/image512.png"/><Relationship Id="rId2" Type="http://schemas.openxmlformats.org/officeDocument/2006/relationships/customXml" Target="../ink/ink4045.xml"/><Relationship Id="rId29" Type="http://schemas.openxmlformats.org/officeDocument/2006/relationships/image" Target="../media/image483.png"/><Relationship Id="rId24" Type="http://schemas.openxmlformats.org/officeDocument/2006/relationships/customXml" Target="../ink/ink4056.xml"/><Relationship Id="rId40" Type="http://schemas.openxmlformats.org/officeDocument/2006/relationships/customXml" Target="../ink/ink4065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089.xml"/><Relationship Id="rId110" Type="http://schemas.openxmlformats.org/officeDocument/2006/relationships/image" Target="../media/image521.png"/><Relationship Id="rId115" Type="http://schemas.openxmlformats.org/officeDocument/2006/relationships/customXml" Target="../ink/ink4103.xml"/><Relationship Id="rId61" Type="http://schemas.openxmlformats.org/officeDocument/2006/relationships/customXml" Target="../ink/ink4076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051.xml"/><Relationship Id="rId30" Type="http://schemas.openxmlformats.org/officeDocument/2006/relationships/customXml" Target="../ink/ink4059.xml"/><Relationship Id="rId35" Type="http://schemas.openxmlformats.org/officeDocument/2006/relationships/customXml" Target="../ink/ink4062.xml"/><Relationship Id="rId56" Type="http://schemas.openxmlformats.org/officeDocument/2006/relationships/image" Target="../media/image494.png"/><Relationship Id="rId77" Type="http://schemas.openxmlformats.org/officeDocument/2006/relationships/customXml" Target="../ink/ink4084.xml"/><Relationship Id="rId100" Type="http://schemas.openxmlformats.org/officeDocument/2006/relationships/image" Target="../media/image516.png"/><Relationship Id="rId105" Type="http://schemas.openxmlformats.org/officeDocument/2006/relationships/customXml" Target="../ink/ink4098.xml"/><Relationship Id="rId8" Type="http://schemas.openxmlformats.org/officeDocument/2006/relationships/customXml" Target="../ink/ink4048.xml"/><Relationship Id="rId51" Type="http://schemas.openxmlformats.org/officeDocument/2006/relationships/customXml" Target="../ink/ink4071.xml"/><Relationship Id="rId72" Type="http://schemas.openxmlformats.org/officeDocument/2006/relationships/image" Target="../media/image502.png"/><Relationship Id="rId93" Type="http://schemas.openxmlformats.org/officeDocument/2006/relationships/customXml" Target="../ink/ink4092.xml"/><Relationship Id="rId98" Type="http://schemas.openxmlformats.org/officeDocument/2006/relationships/image" Target="../media/image515.png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068.xml"/><Relationship Id="rId67" Type="http://schemas.openxmlformats.org/officeDocument/2006/relationships/customXml" Target="../ink/ink4079.xml"/><Relationship Id="rId116" Type="http://schemas.openxmlformats.org/officeDocument/2006/relationships/image" Target="../media/image524.png"/><Relationship Id="rId20" Type="http://schemas.openxmlformats.org/officeDocument/2006/relationships/customXml" Target="../ink/ink4054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087.xml"/><Relationship Id="rId88" Type="http://schemas.openxmlformats.org/officeDocument/2006/relationships/image" Target="../media/image510.png"/><Relationship Id="rId111" Type="http://schemas.openxmlformats.org/officeDocument/2006/relationships/customXml" Target="../ink/ink4101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074.xml"/><Relationship Id="rId106" Type="http://schemas.openxmlformats.org/officeDocument/2006/relationships/image" Target="../media/image5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1D5EF1-BEB8-4823-BEA4-FA964593DE82}"/>
                  </a:ext>
                </a:extLst>
              </p14:cNvPr>
              <p14:cNvContentPartPr/>
              <p14:nvPr/>
            </p14:nvContentPartPr>
            <p14:xfrm>
              <a:off x="7485960" y="206080"/>
              <a:ext cx="1380960" cy="5994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1D5EF1-BEB8-4823-BEA4-FA964593DE8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67960" y="188080"/>
                <a:ext cx="14166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7868C55-4F20-443E-87C8-2D4D1E1B9F75}"/>
                  </a:ext>
                </a:extLst>
              </p14:cNvPr>
              <p14:cNvContentPartPr/>
              <p14:nvPr/>
            </p14:nvContentPartPr>
            <p14:xfrm>
              <a:off x="437880" y="307600"/>
              <a:ext cx="3368160" cy="591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7868C55-4F20-443E-87C8-2D4D1E1B9F7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0240" y="289960"/>
                <a:ext cx="3403800" cy="62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14:cNvPr>
              <p14:cNvContentPartPr/>
              <p14:nvPr/>
            </p14:nvContentPartPr>
            <p14:xfrm>
              <a:off x="6165480" y="3840280"/>
              <a:ext cx="1266840" cy="36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7845" y="3822623"/>
                <a:ext cx="130247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14:cNvPr>
              <p14:cNvContentPartPr/>
              <p14:nvPr/>
            </p14:nvContentPartPr>
            <p14:xfrm>
              <a:off x="7685400" y="3840280"/>
              <a:ext cx="163440" cy="371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667760" y="3822640"/>
                <a:ext cx="1990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14:cNvPr>
              <p14:cNvContentPartPr/>
              <p14:nvPr/>
            </p14:nvContentPartPr>
            <p14:xfrm>
              <a:off x="8030640" y="3885640"/>
              <a:ext cx="838800" cy="51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13000" y="3867640"/>
                <a:ext cx="87444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14:cNvPr>
              <p14:cNvContentPartPr/>
              <p14:nvPr/>
            </p14:nvContentPartPr>
            <p14:xfrm>
              <a:off x="3090000" y="4351840"/>
              <a:ext cx="247680" cy="5709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2360" y="4334200"/>
                <a:ext cx="28332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14:cNvPr>
              <p14:cNvContentPartPr/>
              <p14:nvPr/>
            </p14:nvContentPartPr>
            <p14:xfrm>
              <a:off x="4860120" y="4544080"/>
              <a:ext cx="367560" cy="1746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42480" y="4526440"/>
                <a:ext cx="403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14:cNvPr>
              <p14:cNvContentPartPr/>
              <p14:nvPr/>
            </p14:nvContentPartPr>
            <p14:xfrm>
              <a:off x="3535320" y="4405120"/>
              <a:ext cx="1216080" cy="379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17675" y="4387137"/>
                <a:ext cx="1251731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14:cNvPr>
              <p14:cNvContentPartPr/>
              <p14:nvPr/>
            </p14:nvContentPartPr>
            <p14:xfrm>
              <a:off x="2031240" y="4500520"/>
              <a:ext cx="820080" cy="238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13240" y="4482547"/>
                <a:ext cx="85572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14:cNvPr>
              <p14:cNvContentPartPr/>
              <p14:nvPr/>
            </p14:nvContentPartPr>
            <p14:xfrm>
              <a:off x="1185960" y="4374520"/>
              <a:ext cx="608760" cy="3290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68320" y="4356520"/>
                <a:ext cx="644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14:cNvPr>
              <p14:cNvContentPartPr/>
              <p14:nvPr/>
            </p14:nvContentPartPr>
            <p14:xfrm>
              <a:off x="470280" y="4500880"/>
              <a:ext cx="483120" cy="2077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280" y="4483240"/>
                <a:ext cx="518760" cy="24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794190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555843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141783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567028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541606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6248233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2806340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20689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253907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14:cNvPr>
              <p14:cNvContentPartPr/>
              <p14:nvPr/>
            </p14:nvContentPartPr>
            <p14:xfrm>
              <a:off x="4794600" y="5440480"/>
              <a:ext cx="561240" cy="2664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6949" y="5422480"/>
                <a:ext cx="59690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14:cNvPr>
              <p14:cNvContentPartPr/>
              <p14:nvPr/>
            </p14:nvContentPartPr>
            <p14:xfrm>
              <a:off x="6125520" y="5510320"/>
              <a:ext cx="594720" cy="20088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107520" y="5492680"/>
                <a:ext cx="6303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14:cNvPr>
              <p14:cNvContentPartPr/>
              <p14:nvPr/>
            </p14:nvContentPartPr>
            <p14:xfrm>
              <a:off x="6849120" y="5124760"/>
              <a:ext cx="1636200" cy="82224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831120" y="5106760"/>
                <a:ext cx="167184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14:cNvPr>
              <p14:cNvContentPartPr/>
              <p14:nvPr/>
            </p14:nvContentPartPr>
            <p14:xfrm>
              <a:off x="5783520" y="5027920"/>
              <a:ext cx="2709720" cy="10537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765520" y="4992280"/>
                <a:ext cx="2745360" cy="112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648288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14:cNvPr>
              <p14:cNvContentPartPr/>
              <p14:nvPr/>
            </p14:nvContentPartPr>
            <p14:xfrm>
              <a:off x="4794600" y="5440480"/>
              <a:ext cx="561240" cy="2664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6949" y="5422480"/>
                <a:ext cx="59690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14:cNvPr>
              <p14:cNvContentPartPr/>
              <p14:nvPr/>
            </p14:nvContentPartPr>
            <p14:xfrm>
              <a:off x="6125520" y="5510320"/>
              <a:ext cx="594720" cy="20088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107520" y="5492680"/>
                <a:ext cx="6303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14:cNvPr>
              <p14:cNvContentPartPr/>
              <p14:nvPr/>
            </p14:nvContentPartPr>
            <p14:xfrm>
              <a:off x="6849120" y="5124760"/>
              <a:ext cx="1636200" cy="82224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831120" y="5106760"/>
                <a:ext cx="167184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14:cNvPr>
              <p14:cNvContentPartPr/>
              <p14:nvPr/>
            </p14:nvContentPartPr>
            <p14:xfrm>
              <a:off x="5783520" y="5027920"/>
              <a:ext cx="2709720" cy="10537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765520" y="4992280"/>
                <a:ext cx="2745360" cy="11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14:cNvPr>
              <p14:cNvContentPartPr/>
              <p14:nvPr/>
            </p14:nvContentPartPr>
            <p14:xfrm>
              <a:off x="546240" y="5617960"/>
              <a:ext cx="1713960" cy="99540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28240" y="5599967"/>
                <a:ext cx="1749600" cy="1031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14:cNvPr>
              <p14:cNvContentPartPr/>
              <p14:nvPr/>
            </p14:nvContentPartPr>
            <p14:xfrm>
              <a:off x="2493480" y="5523640"/>
              <a:ext cx="2333520" cy="101664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475837" y="5505994"/>
                <a:ext cx="2369165" cy="1052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14:cNvPr>
              <p14:cNvContentPartPr/>
              <p14:nvPr/>
            </p14:nvContentPartPr>
            <p14:xfrm>
              <a:off x="4933920" y="5727760"/>
              <a:ext cx="669240" cy="56916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15920" y="5710120"/>
                <a:ext cx="704880" cy="60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66327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14:cNvPr>
              <p14:cNvContentPartPr/>
              <p14:nvPr/>
            </p14:nvContentPartPr>
            <p14:xfrm>
              <a:off x="6165480" y="3840280"/>
              <a:ext cx="1266840" cy="36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7845" y="3822623"/>
                <a:ext cx="130247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14:cNvPr>
              <p14:cNvContentPartPr/>
              <p14:nvPr/>
            </p14:nvContentPartPr>
            <p14:xfrm>
              <a:off x="7685400" y="3840280"/>
              <a:ext cx="163440" cy="371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667760" y="3822640"/>
                <a:ext cx="1990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14:cNvPr>
              <p14:cNvContentPartPr/>
              <p14:nvPr/>
            </p14:nvContentPartPr>
            <p14:xfrm>
              <a:off x="8030640" y="3885640"/>
              <a:ext cx="838800" cy="51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13000" y="3867640"/>
                <a:ext cx="87444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14:cNvPr>
              <p14:cNvContentPartPr/>
              <p14:nvPr/>
            </p14:nvContentPartPr>
            <p14:xfrm>
              <a:off x="3090000" y="4351840"/>
              <a:ext cx="247680" cy="5709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2360" y="4334200"/>
                <a:ext cx="28332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14:cNvPr>
              <p14:cNvContentPartPr/>
              <p14:nvPr/>
            </p14:nvContentPartPr>
            <p14:xfrm>
              <a:off x="4860120" y="4544080"/>
              <a:ext cx="367560" cy="1746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42480" y="4526440"/>
                <a:ext cx="403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14:cNvPr>
              <p14:cNvContentPartPr/>
              <p14:nvPr/>
            </p14:nvContentPartPr>
            <p14:xfrm>
              <a:off x="3535320" y="4405120"/>
              <a:ext cx="1216080" cy="379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17675" y="4387137"/>
                <a:ext cx="1251731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14:cNvPr>
              <p14:cNvContentPartPr/>
              <p14:nvPr/>
            </p14:nvContentPartPr>
            <p14:xfrm>
              <a:off x="2031240" y="4500520"/>
              <a:ext cx="820080" cy="238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13240" y="4482547"/>
                <a:ext cx="85572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14:cNvPr>
              <p14:cNvContentPartPr/>
              <p14:nvPr/>
            </p14:nvContentPartPr>
            <p14:xfrm>
              <a:off x="1185960" y="4374520"/>
              <a:ext cx="608760" cy="3290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68320" y="4356520"/>
                <a:ext cx="644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14:cNvPr>
              <p14:cNvContentPartPr/>
              <p14:nvPr/>
            </p14:nvContentPartPr>
            <p14:xfrm>
              <a:off x="470280" y="4500880"/>
              <a:ext cx="483120" cy="2077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280" y="4483240"/>
                <a:ext cx="51876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14:cNvPr>
              <p14:cNvContentPartPr/>
              <p14:nvPr/>
            </p14:nvContentPartPr>
            <p14:xfrm>
              <a:off x="5511000" y="4469920"/>
              <a:ext cx="196560" cy="453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60" y="4452280"/>
                <a:ext cx="23220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14:cNvPr>
              <p14:cNvContentPartPr/>
              <p14:nvPr/>
            </p14:nvContentPartPr>
            <p14:xfrm>
              <a:off x="6001320" y="4455160"/>
              <a:ext cx="941400" cy="3265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83680" y="4437520"/>
                <a:ext cx="97704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14:cNvPr>
              <p14:cNvContentPartPr/>
              <p14:nvPr/>
            </p14:nvContentPartPr>
            <p14:xfrm>
              <a:off x="7188600" y="4406200"/>
              <a:ext cx="535680" cy="3574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70600" y="4388200"/>
                <a:ext cx="571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14:cNvPr>
              <p14:cNvContentPartPr/>
              <p14:nvPr/>
            </p14:nvContentPartPr>
            <p14:xfrm>
              <a:off x="7964400" y="4406200"/>
              <a:ext cx="9000" cy="344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46760" y="4388560"/>
                <a:ext cx="44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14:cNvPr>
              <p14:cNvContentPartPr/>
              <p14:nvPr/>
            </p14:nvContentPartPr>
            <p14:xfrm>
              <a:off x="7843080" y="4520320"/>
              <a:ext cx="238320" cy="918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25440" y="4502320"/>
                <a:ext cx="273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14:cNvPr>
              <p14:cNvContentPartPr/>
              <p14:nvPr/>
            </p14:nvContentPartPr>
            <p14:xfrm>
              <a:off x="8072760" y="4392880"/>
              <a:ext cx="196200" cy="325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55120" y="4375240"/>
                <a:ext cx="231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14:cNvPr>
              <p14:cNvContentPartPr/>
              <p14:nvPr/>
            </p14:nvContentPartPr>
            <p14:xfrm>
              <a:off x="8296320" y="4573960"/>
              <a:ext cx="185400" cy="185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78680" y="4555960"/>
                <a:ext cx="2210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14:cNvPr>
              <p14:cNvContentPartPr/>
              <p14:nvPr/>
            </p14:nvContentPartPr>
            <p14:xfrm>
              <a:off x="577200" y="4983280"/>
              <a:ext cx="268920" cy="318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200" y="4965640"/>
                <a:ext cx="3045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14:cNvPr>
              <p14:cNvContentPartPr/>
              <p14:nvPr/>
            </p14:nvContentPartPr>
            <p14:xfrm>
              <a:off x="909120" y="4989400"/>
              <a:ext cx="150480" cy="180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91480" y="4971760"/>
                <a:ext cx="186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14:cNvPr>
              <p14:cNvContentPartPr/>
              <p14:nvPr/>
            </p14:nvContentPartPr>
            <p14:xfrm>
              <a:off x="1117200" y="5020000"/>
              <a:ext cx="399960" cy="1494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9200" y="5002000"/>
                <a:ext cx="4356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14:cNvPr>
              <p14:cNvContentPartPr/>
              <p14:nvPr/>
            </p14:nvContentPartPr>
            <p14:xfrm>
              <a:off x="1653960" y="4859440"/>
              <a:ext cx="12960" cy="293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6320" y="4841800"/>
                <a:ext cx="48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14:cNvPr>
              <p14:cNvContentPartPr/>
              <p14:nvPr/>
            </p14:nvContentPartPr>
            <p14:xfrm>
              <a:off x="1561080" y="5004160"/>
              <a:ext cx="198360" cy="108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3440" y="498616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14:cNvPr>
              <p14:cNvContentPartPr/>
              <p14:nvPr/>
            </p14:nvContentPartPr>
            <p14:xfrm>
              <a:off x="1154280" y="4886080"/>
              <a:ext cx="14400" cy="19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36640" y="4868440"/>
                <a:ext cx="500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14:cNvPr>
              <p14:cNvContentPartPr/>
              <p14:nvPr/>
            </p14:nvContentPartPr>
            <p14:xfrm>
              <a:off x="2000640" y="4831720"/>
              <a:ext cx="301320" cy="661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2640" y="4814080"/>
                <a:ext cx="3369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14:cNvPr>
              <p14:cNvContentPartPr/>
              <p14:nvPr/>
            </p14:nvContentPartPr>
            <p14:xfrm>
              <a:off x="2541360" y="4896880"/>
              <a:ext cx="1924920" cy="404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23720" y="4878880"/>
                <a:ext cx="1960560" cy="44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817050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14:cNvPr>
              <p14:cNvContentPartPr/>
              <p14:nvPr/>
            </p14:nvContentPartPr>
            <p14:xfrm>
              <a:off x="4794600" y="5440480"/>
              <a:ext cx="561240" cy="26640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6949" y="5422480"/>
                <a:ext cx="59690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14:cNvPr>
              <p14:cNvContentPartPr/>
              <p14:nvPr/>
            </p14:nvContentPartPr>
            <p14:xfrm>
              <a:off x="6125520" y="5510320"/>
              <a:ext cx="594720" cy="20088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107520" y="5492680"/>
                <a:ext cx="6303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14:cNvPr>
              <p14:cNvContentPartPr/>
              <p14:nvPr/>
            </p14:nvContentPartPr>
            <p14:xfrm>
              <a:off x="6849120" y="5124760"/>
              <a:ext cx="1636200" cy="82224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831120" y="5106760"/>
                <a:ext cx="167184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14:cNvPr>
              <p14:cNvContentPartPr/>
              <p14:nvPr/>
            </p14:nvContentPartPr>
            <p14:xfrm>
              <a:off x="5783520" y="5027920"/>
              <a:ext cx="2709720" cy="10537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765520" y="4992280"/>
                <a:ext cx="2745360" cy="11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14:cNvPr>
              <p14:cNvContentPartPr/>
              <p14:nvPr/>
            </p14:nvContentPartPr>
            <p14:xfrm>
              <a:off x="546240" y="5617960"/>
              <a:ext cx="1713960" cy="99540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28240" y="5599967"/>
                <a:ext cx="1749600" cy="1031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14:cNvPr>
              <p14:cNvContentPartPr/>
              <p14:nvPr/>
            </p14:nvContentPartPr>
            <p14:xfrm>
              <a:off x="2493480" y="5523640"/>
              <a:ext cx="2333520" cy="101664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475837" y="5505994"/>
                <a:ext cx="2369165" cy="1052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14:cNvPr>
              <p14:cNvContentPartPr/>
              <p14:nvPr/>
            </p14:nvContentPartPr>
            <p14:xfrm>
              <a:off x="4933920" y="5727760"/>
              <a:ext cx="669240" cy="56916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15920" y="5710120"/>
                <a:ext cx="70488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13AB019-F4B6-4490-8A2D-579409DB67F0}"/>
                  </a:ext>
                </a:extLst>
              </p14:cNvPr>
              <p14:cNvContentPartPr/>
              <p14:nvPr/>
            </p14:nvContentPartPr>
            <p14:xfrm>
              <a:off x="4909440" y="6395920"/>
              <a:ext cx="473400" cy="3157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13AB019-F4B6-4490-8A2D-579409DB67F0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91440" y="6377920"/>
                <a:ext cx="5090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7F84074-5850-47C5-B01A-76D4820DA80A}"/>
                  </a:ext>
                </a:extLst>
              </p14:cNvPr>
              <p14:cNvContentPartPr/>
              <p14:nvPr/>
            </p14:nvContentPartPr>
            <p14:xfrm>
              <a:off x="5534760" y="6271360"/>
              <a:ext cx="1606680" cy="50148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7F84074-5850-47C5-B01A-76D4820DA80A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517120" y="6253360"/>
                <a:ext cx="16423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948A90E-359E-4DDB-9A87-59530B2846EF}"/>
                  </a:ext>
                </a:extLst>
              </p14:cNvPr>
              <p14:cNvContentPartPr/>
              <p14:nvPr/>
            </p14:nvContentPartPr>
            <p14:xfrm>
              <a:off x="5239920" y="6139240"/>
              <a:ext cx="202680" cy="7549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948A90E-359E-4DDB-9A87-59530B2846E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221920" y="6103600"/>
                <a:ext cx="2383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87533B09-38CF-4A51-B0D3-FCD6D5ED28DD}"/>
                  </a:ext>
                </a:extLst>
              </p14:cNvPr>
              <p14:cNvContentPartPr/>
              <p14:nvPr/>
            </p14:nvContentPartPr>
            <p14:xfrm>
              <a:off x="5247120" y="6126400"/>
              <a:ext cx="2190600" cy="64368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87533B09-38CF-4A51-B0D3-FCD6D5ED28D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29480" y="6090400"/>
                <a:ext cx="2226240" cy="71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806180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520773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2715227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02307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7467711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411619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8704905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589421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3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80"/>
                <a:ext cx="1967760" cy="114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377678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14:cNvPr>
              <p14:cNvContentPartPr/>
              <p14:nvPr/>
            </p14:nvContentPartPr>
            <p14:xfrm>
              <a:off x="6165480" y="3840280"/>
              <a:ext cx="1266840" cy="36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7845" y="3822623"/>
                <a:ext cx="130247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14:cNvPr>
              <p14:cNvContentPartPr/>
              <p14:nvPr/>
            </p14:nvContentPartPr>
            <p14:xfrm>
              <a:off x="7685400" y="3840280"/>
              <a:ext cx="163440" cy="3715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667760" y="3822640"/>
                <a:ext cx="1990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14:cNvPr>
              <p14:cNvContentPartPr/>
              <p14:nvPr/>
            </p14:nvContentPartPr>
            <p14:xfrm>
              <a:off x="8030640" y="3885640"/>
              <a:ext cx="838800" cy="5169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13000" y="3867640"/>
                <a:ext cx="87444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14:cNvPr>
              <p14:cNvContentPartPr/>
              <p14:nvPr/>
            </p14:nvContentPartPr>
            <p14:xfrm>
              <a:off x="3090000" y="4351840"/>
              <a:ext cx="247680" cy="5709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2360" y="4334200"/>
                <a:ext cx="28332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14:cNvPr>
              <p14:cNvContentPartPr/>
              <p14:nvPr/>
            </p14:nvContentPartPr>
            <p14:xfrm>
              <a:off x="4860120" y="4544080"/>
              <a:ext cx="367560" cy="1746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42480" y="4526440"/>
                <a:ext cx="403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14:cNvPr>
              <p14:cNvContentPartPr/>
              <p14:nvPr/>
            </p14:nvContentPartPr>
            <p14:xfrm>
              <a:off x="3535320" y="4405120"/>
              <a:ext cx="1216080" cy="3790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17675" y="4387137"/>
                <a:ext cx="1251731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14:cNvPr>
              <p14:cNvContentPartPr/>
              <p14:nvPr/>
            </p14:nvContentPartPr>
            <p14:xfrm>
              <a:off x="2031240" y="4500520"/>
              <a:ext cx="820080" cy="2386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13240" y="4482547"/>
                <a:ext cx="85572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14:cNvPr>
              <p14:cNvContentPartPr/>
              <p14:nvPr/>
            </p14:nvContentPartPr>
            <p14:xfrm>
              <a:off x="1185960" y="4374520"/>
              <a:ext cx="608760" cy="3290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68320" y="4356520"/>
                <a:ext cx="644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14:cNvPr>
              <p14:cNvContentPartPr/>
              <p14:nvPr/>
            </p14:nvContentPartPr>
            <p14:xfrm>
              <a:off x="470280" y="4500880"/>
              <a:ext cx="483120" cy="2077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280" y="4483240"/>
                <a:ext cx="51876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14:cNvPr>
              <p14:cNvContentPartPr/>
              <p14:nvPr/>
            </p14:nvContentPartPr>
            <p14:xfrm>
              <a:off x="5511000" y="4469920"/>
              <a:ext cx="196560" cy="4536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60" y="4452280"/>
                <a:ext cx="23220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14:cNvPr>
              <p14:cNvContentPartPr/>
              <p14:nvPr/>
            </p14:nvContentPartPr>
            <p14:xfrm>
              <a:off x="6001320" y="4455160"/>
              <a:ext cx="941400" cy="3265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83680" y="4437520"/>
                <a:ext cx="97704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14:cNvPr>
              <p14:cNvContentPartPr/>
              <p14:nvPr/>
            </p14:nvContentPartPr>
            <p14:xfrm>
              <a:off x="7188600" y="4406200"/>
              <a:ext cx="535680" cy="3574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70600" y="4388200"/>
                <a:ext cx="571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14:cNvPr>
              <p14:cNvContentPartPr/>
              <p14:nvPr/>
            </p14:nvContentPartPr>
            <p14:xfrm>
              <a:off x="7964400" y="4406200"/>
              <a:ext cx="9000" cy="344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46760" y="4388560"/>
                <a:ext cx="44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14:cNvPr>
              <p14:cNvContentPartPr/>
              <p14:nvPr/>
            </p14:nvContentPartPr>
            <p14:xfrm>
              <a:off x="7843080" y="4520320"/>
              <a:ext cx="238320" cy="918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25440" y="4502320"/>
                <a:ext cx="273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14:cNvPr>
              <p14:cNvContentPartPr/>
              <p14:nvPr/>
            </p14:nvContentPartPr>
            <p14:xfrm>
              <a:off x="8072760" y="4392880"/>
              <a:ext cx="196200" cy="325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55120" y="4375240"/>
                <a:ext cx="231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14:cNvPr>
              <p14:cNvContentPartPr/>
              <p14:nvPr/>
            </p14:nvContentPartPr>
            <p14:xfrm>
              <a:off x="8296320" y="4573960"/>
              <a:ext cx="185400" cy="1854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78680" y="4555960"/>
                <a:ext cx="2210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14:cNvPr>
              <p14:cNvContentPartPr/>
              <p14:nvPr/>
            </p14:nvContentPartPr>
            <p14:xfrm>
              <a:off x="577200" y="4983280"/>
              <a:ext cx="268920" cy="318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200" y="4965640"/>
                <a:ext cx="3045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14:cNvPr>
              <p14:cNvContentPartPr/>
              <p14:nvPr/>
            </p14:nvContentPartPr>
            <p14:xfrm>
              <a:off x="909120" y="4989400"/>
              <a:ext cx="150480" cy="180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91480" y="4971760"/>
                <a:ext cx="186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14:cNvPr>
              <p14:cNvContentPartPr/>
              <p14:nvPr/>
            </p14:nvContentPartPr>
            <p14:xfrm>
              <a:off x="1117200" y="5020000"/>
              <a:ext cx="399960" cy="1494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9200" y="5002000"/>
                <a:ext cx="4356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14:cNvPr>
              <p14:cNvContentPartPr/>
              <p14:nvPr/>
            </p14:nvContentPartPr>
            <p14:xfrm>
              <a:off x="1653960" y="4859440"/>
              <a:ext cx="12960" cy="293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6320" y="4841800"/>
                <a:ext cx="48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14:cNvPr>
              <p14:cNvContentPartPr/>
              <p14:nvPr/>
            </p14:nvContentPartPr>
            <p14:xfrm>
              <a:off x="1561080" y="5004160"/>
              <a:ext cx="198360" cy="108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3440" y="498616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14:cNvPr>
              <p14:cNvContentPartPr/>
              <p14:nvPr/>
            </p14:nvContentPartPr>
            <p14:xfrm>
              <a:off x="1154280" y="4886080"/>
              <a:ext cx="14400" cy="190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36640" y="4868440"/>
                <a:ext cx="500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14:cNvPr>
              <p14:cNvContentPartPr/>
              <p14:nvPr/>
            </p14:nvContentPartPr>
            <p14:xfrm>
              <a:off x="2000640" y="4831720"/>
              <a:ext cx="301320" cy="661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2640" y="4814080"/>
                <a:ext cx="3369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14:cNvPr>
              <p14:cNvContentPartPr/>
              <p14:nvPr/>
            </p14:nvContentPartPr>
            <p14:xfrm>
              <a:off x="2541360" y="4896880"/>
              <a:ext cx="1924920" cy="404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23720" y="4878880"/>
                <a:ext cx="196056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3BA7B1-761A-40A6-A66F-905F80D64144}"/>
                  </a:ext>
                </a:extLst>
              </p14:cNvPr>
              <p14:cNvContentPartPr/>
              <p14:nvPr/>
            </p14:nvContentPartPr>
            <p14:xfrm>
              <a:off x="1383600" y="5336800"/>
              <a:ext cx="771120" cy="3690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3BA7B1-761A-40A6-A66F-905F80D6414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65600" y="5318800"/>
                <a:ext cx="8067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986A28-96CF-4E07-8E05-88C30DE7D04C}"/>
                  </a:ext>
                </a:extLst>
              </p14:cNvPr>
              <p14:cNvContentPartPr/>
              <p14:nvPr/>
            </p14:nvContentPartPr>
            <p14:xfrm>
              <a:off x="2544600" y="5235280"/>
              <a:ext cx="3025080" cy="529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986A28-96CF-4E07-8E05-88C30DE7D04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26600" y="5217280"/>
                <a:ext cx="306072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AFB0804-285D-4957-8096-DE59F28D14BA}"/>
                  </a:ext>
                </a:extLst>
              </p14:cNvPr>
              <p14:cNvContentPartPr/>
              <p14:nvPr/>
            </p14:nvContentPartPr>
            <p14:xfrm>
              <a:off x="6705840" y="5300800"/>
              <a:ext cx="324360" cy="3502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AFB0804-285D-4957-8096-DE59F28D14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88200" y="5283160"/>
                <a:ext cx="3600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91FB183-C3AA-4D13-ACAA-1E901E87C0C4}"/>
                  </a:ext>
                </a:extLst>
              </p14:cNvPr>
              <p14:cNvContentPartPr/>
              <p14:nvPr/>
            </p14:nvContentPartPr>
            <p14:xfrm>
              <a:off x="5858400" y="5489080"/>
              <a:ext cx="668520" cy="17280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91FB183-C3AA-4D13-ACAA-1E901E87C0C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840750" y="5471440"/>
                <a:ext cx="704179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C516CAE-DC92-4214-BEFC-A92F7EFED7A7}"/>
                  </a:ext>
                </a:extLst>
              </p14:cNvPr>
              <p14:cNvContentPartPr/>
              <p14:nvPr/>
            </p14:nvContentPartPr>
            <p14:xfrm>
              <a:off x="7226400" y="5470720"/>
              <a:ext cx="193680" cy="120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C516CAE-DC92-4214-BEFC-A92F7EFED7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208400" y="5452720"/>
                <a:ext cx="22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9EBC305-82F2-4C78-8370-198A8885923C}"/>
                  </a:ext>
                </a:extLst>
              </p14:cNvPr>
              <p14:cNvContentPartPr/>
              <p14:nvPr/>
            </p14:nvContentPartPr>
            <p14:xfrm>
              <a:off x="8504040" y="5426800"/>
              <a:ext cx="305280" cy="1594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9EBC305-82F2-4C78-8370-198A8885923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86040" y="5409160"/>
                <a:ext cx="3409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F091E6-E8E4-42D0-97A7-6649E843D3B0}"/>
                  </a:ext>
                </a:extLst>
              </p14:cNvPr>
              <p14:cNvContentPartPr/>
              <p14:nvPr/>
            </p14:nvContentPartPr>
            <p14:xfrm>
              <a:off x="7514400" y="5322040"/>
              <a:ext cx="830520" cy="2980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F091E6-E8E4-42D0-97A7-6649E843D3B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96400" y="5304400"/>
                <a:ext cx="866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34EBB34-C5D4-4A0F-80C1-7B5AD12F5CC4}"/>
                  </a:ext>
                </a:extLst>
              </p14:cNvPr>
              <p14:cNvContentPartPr/>
              <p14:nvPr/>
            </p14:nvContentPartPr>
            <p14:xfrm>
              <a:off x="1447320" y="6186760"/>
              <a:ext cx="349200" cy="1792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34EBB34-C5D4-4A0F-80C1-7B5AD12F5CC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29680" y="6168760"/>
                <a:ext cx="3848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EA0D7C4-9A31-441A-BAD3-3AE8885293CD}"/>
                  </a:ext>
                </a:extLst>
              </p14:cNvPr>
              <p14:cNvContentPartPr/>
              <p14:nvPr/>
            </p14:nvContentPartPr>
            <p14:xfrm>
              <a:off x="1459200" y="5997040"/>
              <a:ext cx="228960" cy="972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EA0D7C4-9A31-441A-BAD3-3AE8885293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41200" y="5979040"/>
                <a:ext cx="2646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0044661-F6A2-4CAB-B739-F4FDCCF2678F}"/>
                  </a:ext>
                </a:extLst>
              </p14:cNvPr>
              <p14:cNvContentPartPr/>
              <p14:nvPr/>
            </p14:nvContentPartPr>
            <p14:xfrm>
              <a:off x="1880040" y="6213040"/>
              <a:ext cx="228960" cy="230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0044661-F6A2-4CAB-B739-F4FDCCF2678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862040" y="6195040"/>
                <a:ext cx="264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98D2D60-43B1-4A09-AD73-69320C542A46}"/>
                  </a:ext>
                </a:extLst>
              </p14:cNvPr>
              <p14:cNvContentPartPr/>
              <p14:nvPr/>
            </p14:nvContentPartPr>
            <p14:xfrm>
              <a:off x="1908480" y="6326800"/>
              <a:ext cx="274680" cy="28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98D2D60-43B1-4A09-AD73-69320C542A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90480" y="6309160"/>
                <a:ext cx="310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C48D386-8E6B-492D-AEFD-F0B4646172AD}"/>
                  </a:ext>
                </a:extLst>
              </p14:cNvPr>
              <p14:cNvContentPartPr/>
              <p14:nvPr/>
            </p14:nvContentPartPr>
            <p14:xfrm>
              <a:off x="3535320" y="6024760"/>
              <a:ext cx="1983960" cy="37872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C48D386-8E6B-492D-AEFD-F0B4646172A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517680" y="6006760"/>
                <a:ext cx="201960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0031813-28E9-42FB-BFF0-6F326CE1D78A}"/>
                  </a:ext>
                </a:extLst>
              </p14:cNvPr>
              <p14:cNvContentPartPr/>
              <p14:nvPr/>
            </p14:nvContentPartPr>
            <p14:xfrm>
              <a:off x="2418240" y="6015400"/>
              <a:ext cx="890640" cy="37368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0031813-28E9-42FB-BFF0-6F326CE1D78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00247" y="5997760"/>
                <a:ext cx="926266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B25C7C0-64E0-465D-AAEC-6F1211A7B432}"/>
                  </a:ext>
                </a:extLst>
              </p14:cNvPr>
              <p14:cNvContentPartPr/>
              <p14:nvPr/>
            </p14:nvContentPartPr>
            <p14:xfrm>
              <a:off x="5648880" y="5997040"/>
              <a:ext cx="630720" cy="38484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B25C7C0-64E0-465D-AAEC-6F1211A7B43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30880" y="5979040"/>
                <a:ext cx="666360" cy="42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445638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378008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283765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24571128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064214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5171366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14:cNvPr>
              <p14:cNvContentPartPr/>
              <p14:nvPr/>
            </p14:nvContentPartPr>
            <p14:xfrm>
              <a:off x="7360680" y="4760080"/>
              <a:ext cx="1044360" cy="294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343034" y="4742440"/>
                <a:ext cx="1080012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14:cNvPr>
              <p14:cNvContentPartPr/>
              <p14:nvPr/>
            </p14:nvContentPartPr>
            <p14:xfrm>
              <a:off x="1300080" y="5288920"/>
              <a:ext cx="281880" cy="792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2440" y="5271280"/>
                <a:ext cx="3175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14:cNvPr>
              <p14:cNvContentPartPr/>
              <p14:nvPr/>
            </p14:nvContentPartPr>
            <p14:xfrm>
              <a:off x="384240" y="5342200"/>
              <a:ext cx="1584000" cy="32976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6244" y="5324200"/>
                <a:ext cx="1619632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14:cNvPr>
              <p14:cNvContentPartPr/>
              <p14:nvPr/>
            </p14:nvContentPartPr>
            <p14:xfrm>
              <a:off x="2087400" y="5386120"/>
              <a:ext cx="298440" cy="21852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069760" y="5368480"/>
                <a:ext cx="3340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14:cNvPr>
              <p14:cNvContentPartPr/>
              <p14:nvPr/>
            </p14:nvContentPartPr>
            <p14:xfrm>
              <a:off x="2508960" y="5230960"/>
              <a:ext cx="428040" cy="43236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490945" y="5212960"/>
                <a:ext cx="463710" cy="46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3338488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14:cNvPr>
              <p14:cNvContentPartPr/>
              <p14:nvPr/>
            </p14:nvContentPartPr>
            <p14:xfrm>
              <a:off x="7360680" y="4760080"/>
              <a:ext cx="1044360" cy="294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343034" y="4742440"/>
                <a:ext cx="1080012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14:cNvPr>
              <p14:cNvContentPartPr/>
              <p14:nvPr/>
            </p14:nvContentPartPr>
            <p14:xfrm>
              <a:off x="1300080" y="5288920"/>
              <a:ext cx="281880" cy="792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2440" y="5271280"/>
                <a:ext cx="3175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14:cNvPr>
              <p14:cNvContentPartPr/>
              <p14:nvPr/>
            </p14:nvContentPartPr>
            <p14:xfrm>
              <a:off x="384240" y="5342200"/>
              <a:ext cx="1584000" cy="32976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6244" y="5324200"/>
                <a:ext cx="1619632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14:cNvPr>
              <p14:cNvContentPartPr/>
              <p14:nvPr/>
            </p14:nvContentPartPr>
            <p14:xfrm>
              <a:off x="2087400" y="5386120"/>
              <a:ext cx="298440" cy="21852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069760" y="5368480"/>
                <a:ext cx="3340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14:cNvPr>
              <p14:cNvContentPartPr/>
              <p14:nvPr/>
            </p14:nvContentPartPr>
            <p14:xfrm>
              <a:off x="2508960" y="5230960"/>
              <a:ext cx="428040" cy="43236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490945" y="5212960"/>
                <a:ext cx="46371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14:cNvPr>
              <p14:cNvContentPartPr/>
              <p14:nvPr/>
            </p14:nvContentPartPr>
            <p14:xfrm>
              <a:off x="3866880" y="5393680"/>
              <a:ext cx="465480" cy="2271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48880" y="5376040"/>
                <a:ext cx="50112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14:cNvPr>
              <p14:cNvContentPartPr/>
              <p14:nvPr/>
            </p14:nvContentPartPr>
            <p14:xfrm>
              <a:off x="3147600" y="5414200"/>
              <a:ext cx="265680" cy="2530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129960" y="5396200"/>
                <a:ext cx="30132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14:cNvPr>
              <p14:cNvContentPartPr/>
              <p14:nvPr/>
            </p14:nvContentPartPr>
            <p14:xfrm>
              <a:off x="4570680" y="5324920"/>
              <a:ext cx="1547640" cy="33660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552680" y="5306920"/>
                <a:ext cx="158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14:cNvPr>
              <p14:cNvContentPartPr/>
              <p14:nvPr/>
            </p14:nvContentPartPr>
            <p14:xfrm>
              <a:off x="6268440" y="5335000"/>
              <a:ext cx="1471320" cy="34020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50796" y="5317360"/>
                <a:ext cx="1506969" cy="3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9118915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14:cNvPr>
              <p14:cNvContentPartPr/>
              <p14:nvPr/>
            </p14:nvContentPartPr>
            <p14:xfrm>
              <a:off x="7360680" y="4760080"/>
              <a:ext cx="1044360" cy="2944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343034" y="4742440"/>
                <a:ext cx="1080012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14:cNvPr>
              <p14:cNvContentPartPr/>
              <p14:nvPr/>
            </p14:nvContentPartPr>
            <p14:xfrm>
              <a:off x="1300080" y="5288920"/>
              <a:ext cx="281880" cy="792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2440" y="5271280"/>
                <a:ext cx="3175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14:cNvPr>
              <p14:cNvContentPartPr/>
              <p14:nvPr/>
            </p14:nvContentPartPr>
            <p14:xfrm>
              <a:off x="384240" y="5342200"/>
              <a:ext cx="1584000" cy="32976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6244" y="5324200"/>
                <a:ext cx="1619632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14:cNvPr>
              <p14:cNvContentPartPr/>
              <p14:nvPr/>
            </p14:nvContentPartPr>
            <p14:xfrm>
              <a:off x="2087400" y="5386120"/>
              <a:ext cx="298440" cy="21852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069760" y="5368480"/>
                <a:ext cx="3340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14:cNvPr>
              <p14:cNvContentPartPr/>
              <p14:nvPr/>
            </p14:nvContentPartPr>
            <p14:xfrm>
              <a:off x="2508960" y="5230960"/>
              <a:ext cx="428040" cy="43236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490945" y="5212960"/>
                <a:ext cx="46371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14:cNvPr>
              <p14:cNvContentPartPr/>
              <p14:nvPr/>
            </p14:nvContentPartPr>
            <p14:xfrm>
              <a:off x="3866880" y="5393680"/>
              <a:ext cx="465480" cy="2271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48880" y="5376040"/>
                <a:ext cx="50112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14:cNvPr>
              <p14:cNvContentPartPr/>
              <p14:nvPr/>
            </p14:nvContentPartPr>
            <p14:xfrm>
              <a:off x="3147600" y="5414200"/>
              <a:ext cx="265680" cy="2530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129960" y="5396200"/>
                <a:ext cx="30132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14:cNvPr>
              <p14:cNvContentPartPr/>
              <p14:nvPr/>
            </p14:nvContentPartPr>
            <p14:xfrm>
              <a:off x="4570680" y="5324920"/>
              <a:ext cx="1547640" cy="33660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552680" y="5306920"/>
                <a:ext cx="158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14:cNvPr>
              <p14:cNvContentPartPr/>
              <p14:nvPr/>
            </p14:nvContentPartPr>
            <p14:xfrm>
              <a:off x="6268440" y="5335000"/>
              <a:ext cx="1471320" cy="34020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50796" y="5317360"/>
                <a:ext cx="1506969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C823695-0167-4863-A3E0-4FBC266E68F3}"/>
                  </a:ext>
                </a:extLst>
              </p14:cNvPr>
              <p14:cNvContentPartPr/>
              <p14:nvPr/>
            </p14:nvContentPartPr>
            <p14:xfrm>
              <a:off x="3536760" y="5847280"/>
              <a:ext cx="4272840" cy="6372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C823695-0167-4863-A3E0-4FBC266E68F3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519120" y="5811640"/>
                <a:ext cx="43084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F950893-0C9E-4B34-A9DF-5BC706D29DF0}"/>
                  </a:ext>
                </a:extLst>
              </p14:cNvPr>
              <p14:cNvContentPartPr/>
              <p14:nvPr/>
            </p14:nvContentPartPr>
            <p14:xfrm>
              <a:off x="5738880" y="4071040"/>
              <a:ext cx="3044160" cy="25632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F950893-0C9E-4B34-A9DF-5BC706D29DF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721240" y="4035040"/>
                <a:ext cx="30798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4629DD9-32D2-40D0-9800-3896FFA13FFC}"/>
                  </a:ext>
                </a:extLst>
              </p14:cNvPr>
              <p14:cNvContentPartPr/>
              <p14:nvPr/>
            </p14:nvContentPartPr>
            <p14:xfrm>
              <a:off x="3784080" y="6447040"/>
              <a:ext cx="594000" cy="2163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4629DD9-32D2-40D0-9800-3896FFA13FF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66440" y="6429400"/>
                <a:ext cx="6296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6BDD6E0-C6E7-4AD5-8418-1FB065034381}"/>
                  </a:ext>
                </a:extLst>
              </p14:cNvPr>
              <p14:cNvContentPartPr/>
              <p14:nvPr/>
            </p14:nvContentPartPr>
            <p14:xfrm>
              <a:off x="1765200" y="5963920"/>
              <a:ext cx="1720800" cy="6800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6BDD6E0-C6E7-4AD5-8418-1FB065034381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747560" y="5945920"/>
                <a:ext cx="1756440" cy="71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2B4D71-ABF3-424D-96B3-72E0B83C7703}"/>
                  </a:ext>
                </a:extLst>
              </p14:cNvPr>
              <p14:cNvContentPartPr/>
              <p14:nvPr/>
            </p14:nvContentPartPr>
            <p14:xfrm>
              <a:off x="4630800" y="6071200"/>
              <a:ext cx="1970280" cy="7056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2B4D71-ABF3-424D-96B3-72E0B83C770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613160" y="6053200"/>
                <a:ext cx="2005920" cy="74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4491582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0105843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314915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8924179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454440" y="3351040"/>
              <a:ext cx="1723320" cy="104256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6800" y="3333040"/>
                <a:ext cx="1758960" cy="107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2028559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1933920" cy="1203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60"/>
                <a:ext cx="1969560" cy="123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7839739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3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60"/>
                <a:ext cx="2341800" cy="123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595111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4168834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427501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984739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5002190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216737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521564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7532353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0126210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14:cNvPr>
              <p14:cNvContentPartPr/>
              <p14:nvPr/>
            </p14:nvContentPartPr>
            <p14:xfrm>
              <a:off x="7807440" y="4793200"/>
              <a:ext cx="346320" cy="295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89459" y="4775560"/>
                <a:ext cx="381923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14:cNvPr>
              <p14:cNvContentPartPr/>
              <p14:nvPr/>
            </p14:nvContentPartPr>
            <p14:xfrm>
              <a:off x="872760" y="5356600"/>
              <a:ext cx="1533600" cy="570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54764" y="5338960"/>
                <a:ext cx="1569232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14:cNvPr>
              <p14:cNvContentPartPr/>
              <p14:nvPr/>
            </p14:nvContentPartPr>
            <p14:xfrm>
              <a:off x="2549280" y="5494480"/>
              <a:ext cx="946080" cy="21204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31640" y="5476840"/>
                <a:ext cx="981720" cy="24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127479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14:cNvPr>
              <p14:cNvContentPartPr/>
              <p14:nvPr/>
            </p14:nvContentPartPr>
            <p14:xfrm>
              <a:off x="7807440" y="4793200"/>
              <a:ext cx="346320" cy="295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89459" y="4775560"/>
                <a:ext cx="381923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14:cNvPr>
              <p14:cNvContentPartPr/>
              <p14:nvPr/>
            </p14:nvContentPartPr>
            <p14:xfrm>
              <a:off x="872760" y="5356600"/>
              <a:ext cx="1533600" cy="570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54764" y="5338960"/>
                <a:ext cx="1569232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14:cNvPr>
              <p14:cNvContentPartPr/>
              <p14:nvPr/>
            </p14:nvContentPartPr>
            <p14:xfrm>
              <a:off x="2549280" y="5494480"/>
              <a:ext cx="946080" cy="21204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31640" y="5476840"/>
                <a:ext cx="981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14:cNvPr>
              <p14:cNvContentPartPr/>
              <p14:nvPr/>
            </p14:nvContentPartPr>
            <p14:xfrm>
              <a:off x="3891360" y="5450920"/>
              <a:ext cx="361800" cy="347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360" y="5432920"/>
                <a:ext cx="3974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14:cNvPr>
              <p14:cNvContentPartPr/>
              <p14:nvPr/>
            </p14:nvContentPartPr>
            <p14:xfrm>
              <a:off x="4495800" y="5385400"/>
              <a:ext cx="1561680" cy="523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77800" y="5367400"/>
                <a:ext cx="1597320" cy="55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7181413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14:cNvPr>
              <p14:cNvContentPartPr/>
              <p14:nvPr/>
            </p14:nvContentPartPr>
            <p14:xfrm>
              <a:off x="7807440" y="4793200"/>
              <a:ext cx="346320" cy="2959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89459" y="4775560"/>
                <a:ext cx="381923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14:cNvPr>
              <p14:cNvContentPartPr/>
              <p14:nvPr/>
            </p14:nvContentPartPr>
            <p14:xfrm>
              <a:off x="872760" y="5356600"/>
              <a:ext cx="1533600" cy="570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54764" y="5338960"/>
                <a:ext cx="1569232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14:cNvPr>
              <p14:cNvContentPartPr/>
              <p14:nvPr/>
            </p14:nvContentPartPr>
            <p14:xfrm>
              <a:off x="2549280" y="5494480"/>
              <a:ext cx="946080" cy="21204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31640" y="5476840"/>
                <a:ext cx="981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14:cNvPr>
              <p14:cNvContentPartPr/>
              <p14:nvPr/>
            </p14:nvContentPartPr>
            <p14:xfrm>
              <a:off x="3891360" y="5450920"/>
              <a:ext cx="361800" cy="3477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360" y="5432920"/>
                <a:ext cx="3974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14:cNvPr>
              <p14:cNvContentPartPr/>
              <p14:nvPr/>
            </p14:nvContentPartPr>
            <p14:xfrm>
              <a:off x="4495800" y="5385400"/>
              <a:ext cx="1561680" cy="523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77800" y="5367400"/>
                <a:ext cx="159732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EDADB62-39D0-49FA-A5C1-9E88625D364D}"/>
                  </a:ext>
                </a:extLst>
              </p14:cNvPr>
              <p14:cNvContentPartPr/>
              <p14:nvPr/>
            </p14:nvContentPartPr>
            <p14:xfrm>
              <a:off x="6223440" y="5583400"/>
              <a:ext cx="271440" cy="2984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EDADB62-39D0-49FA-A5C1-9E88625D364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05800" y="5565760"/>
                <a:ext cx="3070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A36E78-D9D6-415D-A056-B3FECB6F7822}"/>
                  </a:ext>
                </a:extLst>
              </p14:cNvPr>
              <p14:cNvContentPartPr/>
              <p14:nvPr/>
            </p14:nvContentPartPr>
            <p14:xfrm>
              <a:off x="6780720" y="5603920"/>
              <a:ext cx="251280" cy="4176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A36E78-D9D6-415D-A056-B3FECB6F782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763080" y="5585920"/>
                <a:ext cx="2869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123E46-2392-4FBB-BFCD-200375A65429}"/>
                  </a:ext>
                </a:extLst>
              </p14:cNvPr>
              <p14:cNvContentPartPr/>
              <p14:nvPr/>
            </p14:nvContentPartPr>
            <p14:xfrm>
              <a:off x="7170600" y="5571160"/>
              <a:ext cx="878400" cy="3715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123E46-2392-4FBB-BFCD-200375A6542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152600" y="5553177"/>
                <a:ext cx="9140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940988E-60A1-443F-AEBF-9226975A7B56}"/>
                  </a:ext>
                </a:extLst>
              </p14:cNvPr>
              <p14:cNvContentPartPr/>
              <p14:nvPr/>
            </p14:nvContentPartPr>
            <p14:xfrm>
              <a:off x="7540320" y="6056800"/>
              <a:ext cx="380160" cy="2556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940988E-60A1-443F-AEBF-9226975A7B5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22320" y="6039160"/>
                <a:ext cx="41580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BA4FA3F-657B-44F3-95FD-962F3E9F4D85}"/>
                  </a:ext>
                </a:extLst>
              </p14:cNvPr>
              <p14:cNvContentPartPr/>
              <p14:nvPr/>
            </p14:nvContentPartPr>
            <p14:xfrm>
              <a:off x="6471480" y="5236000"/>
              <a:ext cx="1863000" cy="128232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BA4FA3F-657B-44F3-95FD-962F3E9F4D8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453480" y="5200000"/>
                <a:ext cx="1898640" cy="135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3385819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9622548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769694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8277687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7906252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3770673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249057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6927481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763763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3765864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0328396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7218389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0540921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14:cNvPr>
              <p14:cNvContentPartPr/>
              <p14:nvPr/>
            </p14:nvContentPartPr>
            <p14:xfrm>
              <a:off x="1768800" y="3021280"/>
              <a:ext cx="289800" cy="3081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1160" y="3003640"/>
                <a:ext cx="3254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14:cNvPr>
              <p14:cNvContentPartPr/>
              <p14:nvPr/>
            </p14:nvContentPartPr>
            <p14:xfrm>
              <a:off x="2202600" y="2941720"/>
              <a:ext cx="360" cy="3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84960" y="29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14:cNvPr>
              <p14:cNvContentPartPr/>
              <p14:nvPr/>
            </p14:nvContentPartPr>
            <p14:xfrm>
              <a:off x="2745480" y="2842360"/>
              <a:ext cx="330840" cy="3160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27859" y="2824360"/>
                <a:ext cx="366441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14:cNvPr>
              <p14:cNvContentPartPr/>
              <p14:nvPr/>
            </p14:nvContentPartPr>
            <p14:xfrm>
              <a:off x="2177400" y="3007960"/>
              <a:ext cx="460080" cy="188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59746" y="2989960"/>
                <a:ext cx="495748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14:cNvPr>
              <p14:cNvContentPartPr/>
              <p14:nvPr/>
            </p14:nvContentPartPr>
            <p14:xfrm>
              <a:off x="492960" y="2835520"/>
              <a:ext cx="981000" cy="404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4967" y="2817880"/>
                <a:ext cx="1016627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14:cNvPr>
              <p14:cNvContentPartPr/>
              <p14:nvPr/>
            </p14:nvContentPartPr>
            <p14:xfrm>
              <a:off x="4984680" y="2880880"/>
              <a:ext cx="1148400" cy="4222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0" y="2862895"/>
                <a:ext cx="1184040" cy="457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14:cNvPr>
              <p14:cNvContentPartPr/>
              <p14:nvPr/>
            </p14:nvContentPartPr>
            <p14:xfrm>
              <a:off x="3399600" y="2896360"/>
              <a:ext cx="1346400" cy="360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81960" y="2878360"/>
                <a:ext cx="1382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14:cNvPr>
              <p14:cNvContentPartPr/>
              <p14:nvPr/>
            </p14:nvContentPartPr>
            <p14:xfrm>
              <a:off x="6287160" y="2945680"/>
              <a:ext cx="232200" cy="336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69160" y="2927680"/>
                <a:ext cx="2678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14:cNvPr>
              <p14:cNvContentPartPr/>
              <p14:nvPr/>
            </p14:nvContentPartPr>
            <p14:xfrm>
              <a:off x="6657240" y="3190840"/>
              <a:ext cx="17280" cy="266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3173200"/>
                <a:ext cx="52920" cy="6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373563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14:cNvPr>
              <p14:cNvContentPartPr/>
              <p14:nvPr/>
            </p14:nvContentPartPr>
            <p14:xfrm>
              <a:off x="1768800" y="3021280"/>
              <a:ext cx="289800" cy="3081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1160" y="3003640"/>
                <a:ext cx="3254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14:cNvPr>
              <p14:cNvContentPartPr/>
              <p14:nvPr/>
            </p14:nvContentPartPr>
            <p14:xfrm>
              <a:off x="2202600" y="2941720"/>
              <a:ext cx="360" cy="3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84960" y="29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14:cNvPr>
              <p14:cNvContentPartPr/>
              <p14:nvPr/>
            </p14:nvContentPartPr>
            <p14:xfrm>
              <a:off x="2745480" y="2842360"/>
              <a:ext cx="330840" cy="3160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27859" y="2824360"/>
                <a:ext cx="366441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14:cNvPr>
              <p14:cNvContentPartPr/>
              <p14:nvPr/>
            </p14:nvContentPartPr>
            <p14:xfrm>
              <a:off x="2177400" y="3007960"/>
              <a:ext cx="460080" cy="188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59746" y="2989960"/>
                <a:ext cx="495748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14:cNvPr>
              <p14:cNvContentPartPr/>
              <p14:nvPr/>
            </p14:nvContentPartPr>
            <p14:xfrm>
              <a:off x="492960" y="2835520"/>
              <a:ext cx="981000" cy="404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4967" y="2817880"/>
                <a:ext cx="1016627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14:cNvPr>
              <p14:cNvContentPartPr/>
              <p14:nvPr/>
            </p14:nvContentPartPr>
            <p14:xfrm>
              <a:off x="4984680" y="2880880"/>
              <a:ext cx="1148400" cy="4222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0" y="2862895"/>
                <a:ext cx="1184040" cy="457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14:cNvPr>
              <p14:cNvContentPartPr/>
              <p14:nvPr/>
            </p14:nvContentPartPr>
            <p14:xfrm>
              <a:off x="3399600" y="2896360"/>
              <a:ext cx="1346400" cy="360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81960" y="2878360"/>
                <a:ext cx="1382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14:cNvPr>
              <p14:cNvContentPartPr/>
              <p14:nvPr/>
            </p14:nvContentPartPr>
            <p14:xfrm>
              <a:off x="6287160" y="2945680"/>
              <a:ext cx="232200" cy="336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69160" y="2927680"/>
                <a:ext cx="2678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14:cNvPr>
              <p14:cNvContentPartPr/>
              <p14:nvPr/>
            </p14:nvContentPartPr>
            <p14:xfrm>
              <a:off x="6657240" y="3190840"/>
              <a:ext cx="17280" cy="266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3173200"/>
                <a:ext cx="52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14:cNvPr>
              <p14:cNvContentPartPr/>
              <p14:nvPr/>
            </p14:nvContentPartPr>
            <p14:xfrm>
              <a:off x="6900600" y="2959000"/>
              <a:ext cx="572760" cy="3088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82949" y="2941021"/>
                <a:ext cx="608422" cy="344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14:cNvPr>
              <p14:cNvContentPartPr/>
              <p14:nvPr/>
            </p14:nvContentPartPr>
            <p14:xfrm>
              <a:off x="7550400" y="2982760"/>
              <a:ext cx="208080" cy="252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32431" y="2965120"/>
                <a:ext cx="243658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14:cNvPr>
              <p14:cNvContentPartPr/>
              <p14:nvPr/>
            </p14:nvContentPartPr>
            <p14:xfrm>
              <a:off x="7770000" y="2980240"/>
              <a:ext cx="325440" cy="269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52000" y="2962240"/>
                <a:ext cx="3610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14:cNvPr>
              <p14:cNvContentPartPr/>
              <p14:nvPr/>
            </p14:nvContentPartPr>
            <p14:xfrm>
              <a:off x="8043240" y="2960080"/>
              <a:ext cx="160920" cy="2746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25600" y="2942080"/>
                <a:ext cx="1965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14:cNvPr>
              <p14:cNvContentPartPr/>
              <p14:nvPr/>
            </p14:nvContentPartPr>
            <p14:xfrm>
              <a:off x="8218200" y="3135040"/>
              <a:ext cx="251640" cy="303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00200" y="3117400"/>
                <a:ext cx="287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14:cNvPr>
              <p14:cNvContentPartPr/>
              <p14:nvPr/>
            </p14:nvContentPartPr>
            <p14:xfrm>
              <a:off x="350760" y="3381640"/>
              <a:ext cx="1994760" cy="3794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120" y="3364000"/>
                <a:ext cx="203040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14:cNvPr>
              <p14:cNvContentPartPr/>
              <p14:nvPr/>
            </p14:nvContentPartPr>
            <p14:xfrm>
              <a:off x="2353800" y="3624280"/>
              <a:ext cx="97920" cy="171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36160" y="3606640"/>
                <a:ext cx="1335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14:cNvPr>
              <p14:cNvContentPartPr/>
              <p14:nvPr/>
            </p14:nvContentPartPr>
            <p14:xfrm>
              <a:off x="2640000" y="3375160"/>
              <a:ext cx="690480" cy="35352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22351" y="3357160"/>
                <a:ext cx="726139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14:cNvPr>
              <p14:cNvContentPartPr/>
              <p14:nvPr/>
            </p14:nvContentPartPr>
            <p14:xfrm>
              <a:off x="7454280" y="3568840"/>
              <a:ext cx="341280" cy="19008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36640" y="3550840"/>
                <a:ext cx="3769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14:cNvPr>
              <p14:cNvContentPartPr/>
              <p14:nvPr/>
            </p14:nvContentPartPr>
            <p14:xfrm>
              <a:off x="1289640" y="3929200"/>
              <a:ext cx="36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271640" y="39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14:cNvPr>
              <p14:cNvContentPartPr/>
              <p14:nvPr/>
            </p14:nvContentPartPr>
            <p14:xfrm>
              <a:off x="398640" y="4028560"/>
              <a:ext cx="1443240" cy="4273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1000" y="4010920"/>
                <a:ext cx="1478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14:cNvPr>
              <p14:cNvContentPartPr/>
              <p14:nvPr/>
            </p14:nvContentPartPr>
            <p14:xfrm>
              <a:off x="2116560" y="3870880"/>
              <a:ext cx="1133640" cy="35604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98560" y="3852880"/>
                <a:ext cx="1169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14:cNvPr>
              <p14:cNvContentPartPr/>
              <p14:nvPr/>
            </p14:nvContentPartPr>
            <p14:xfrm>
              <a:off x="3477000" y="3452200"/>
              <a:ext cx="3839400" cy="106920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459360" y="3434560"/>
                <a:ext cx="3875040" cy="11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14:cNvPr>
              <p14:cNvContentPartPr/>
              <p14:nvPr/>
            </p14:nvContentPartPr>
            <p14:xfrm>
              <a:off x="7500360" y="4155640"/>
              <a:ext cx="36720" cy="972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482720" y="4138000"/>
                <a:ext cx="72360" cy="4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977975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14:cNvPr>
              <p14:cNvContentPartPr/>
              <p14:nvPr/>
            </p14:nvContentPartPr>
            <p14:xfrm>
              <a:off x="1768800" y="3021280"/>
              <a:ext cx="289800" cy="3081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1160" y="3003640"/>
                <a:ext cx="3254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14:cNvPr>
              <p14:cNvContentPartPr/>
              <p14:nvPr/>
            </p14:nvContentPartPr>
            <p14:xfrm>
              <a:off x="2202600" y="2941720"/>
              <a:ext cx="360" cy="3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84960" y="29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14:cNvPr>
              <p14:cNvContentPartPr/>
              <p14:nvPr/>
            </p14:nvContentPartPr>
            <p14:xfrm>
              <a:off x="2745480" y="2842360"/>
              <a:ext cx="330840" cy="3160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27859" y="2824360"/>
                <a:ext cx="366441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14:cNvPr>
              <p14:cNvContentPartPr/>
              <p14:nvPr/>
            </p14:nvContentPartPr>
            <p14:xfrm>
              <a:off x="2177400" y="3007960"/>
              <a:ext cx="460080" cy="1882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59746" y="2989960"/>
                <a:ext cx="495748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14:cNvPr>
              <p14:cNvContentPartPr/>
              <p14:nvPr/>
            </p14:nvContentPartPr>
            <p14:xfrm>
              <a:off x="492960" y="2835520"/>
              <a:ext cx="981000" cy="404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4967" y="2817880"/>
                <a:ext cx="1016627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14:cNvPr>
              <p14:cNvContentPartPr/>
              <p14:nvPr/>
            </p14:nvContentPartPr>
            <p14:xfrm>
              <a:off x="4984680" y="2880880"/>
              <a:ext cx="1148400" cy="4222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0" y="2862895"/>
                <a:ext cx="1184040" cy="457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14:cNvPr>
              <p14:cNvContentPartPr/>
              <p14:nvPr/>
            </p14:nvContentPartPr>
            <p14:xfrm>
              <a:off x="3399600" y="2896360"/>
              <a:ext cx="1346400" cy="360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81960" y="2878360"/>
                <a:ext cx="1382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14:cNvPr>
              <p14:cNvContentPartPr/>
              <p14:nvPr/>
            </p14:nvContentPartPr>
            <p14:xfrm>
              <a:off x="6287160" y="2945680"/>
              <a:ext cx="232200" cy="336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69160" y="2927680"/>
                <a:ext cx="2678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14:cNvPr>
              <p14:cNvContentPartPr/>
              <p14:nvPr/>
            </p14:nvContentPartPr>
            <p14:xfrm>
              <a:off x="6657240" y="3190840"/>
              <a:ext cx="17280" cy="2664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3173200"/>
                <a:ext cx="52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14:cNvPr>
              <p14:cNvContentPartPr/>
              <p14:nvPr/>
            </p14:nvContentPartPr>
            <p14:xfrm>
              <a:off x="6900600" y="2959000"/>
              <a:ext cx="572760" cy="3088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82949" y="2941021"/>
                <a:ext cx="608422" cy="344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14:cNvPr>
              <p14:cNvContentPartPr/>
              <p14:nvPr/>
            </p14:nvContentPartPr>
            <p14:xfrm>
              <a:off x="7550400" y="2982760"/>
              <a:ext cx="208080" cy="2527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32431" y="2965120"/>
                <a:ext cx="243658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14:cNvPr>
              <p14:cNvContentPartPr/>
              <p14:nvPr/>
            </p14:nvContentPartPr>
            <p14:xfrm>
              <a:off x="7770000" y="2980240"/>
              <a:ext cx="325440" cy="2692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52000" y="2962240"/>
                <a:ext cx="3610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14:cNvPr>
              <p14:cNvContentPartPr/>
              <p14:nvPr/>
            </p14:nvContentPartPr>
            <p14:xfrm>
              <a:off x="8043240" y="2960080"/>
              <a:ext cx="160920" cy="2746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25600" y="2942080"/>
                <a:ext cx="1965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14:cNvPr>
              <p14:cNvContentPartPr/>
              <p14:nvPr/>
            </p14:nvContentPartPr>
            <p14:xfrm>
              <a:off x="8218200" y="3135040"/>
              <a:ext cx="251640" cy="303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00200" y="3117400"/>
                <a:ext cx="287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14:cNvPr>
              <p14:cNvContentPartPr/>
              <p14:nvPr/>
            </p14:nvContentPartPr>
            <p14:xfrm>
              <a:off x="350760" y="3381640"/>
              <a:ext cx="1994760" cy="3794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120" y="3364000"/>
                <a:ext cx="203040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14:cNvPr>
              <p14:cNvContentPartPr/>
              <p14:nvPr/>
            </p14:nvContentPartPr>
            <p14:xfrm>
              <a:off x="2353800" y="3624280"/>
              <a:ext cx="97920" cy="171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36160" y="3606640"/>
                <a:ext cx="1335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14:cNvPr>
              <p14:cNvContentPartPr/>
              <p14:nvPr/>
            </p14:nvContentPartPr>
            <p14:xfrm>
              <a:off x="2640000" y="3375160"/>
              <a:ext cx="690480" cy="35352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22351" y="3357160"/>
                <a:ext cx="726139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14:cNvPr>
              <p14:cNvContentPartPr/>
              <p14:nvPr/>
            </p14:nvContentPartPr>
            <p14:xfrm>
              <a:off x="7454280" y="3568840"/>
              <a:ext cx="341280" cy="19008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36640" y="3550840"/>
                <a:ext cx="3769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14:cNvPr>
              <p14:cNvContentPartPr/>
              <p14:nvPr/>
            </p14:nvContentPartPr>
            <p14:xfrm>
              <a:off x="1289640" y="3929200"/>
              <a:ext cx="360" cy="36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271640" y="39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14:cNvPr>
              <p14:cNvContentPartPr/>
              <p14:nvPr/>
            </p14:nvContentPartPr>
            <p14:xfrm>
              <a:off x="398640" y="4028560"/>
              <a:ext cx="1443240" cy="42732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1000" y="4010920"/>
                <a:ext cx="1478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14:cNvPr>
              <p14:cNvContentPartPr/>
              <p14:nvPr/>
            </p14:nvContentPartPr>
            <p14:xfrm>
              <a:off x="2116560" y="3870880"/>
              <a:ext cx="1133640" cy="35604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98560" y="3852880"/>
                <a:ext cx="1169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14:cNvPr>
              <p14:cNvContentPartPr/>
              <p14:nvPr/>
            </p14:nvContentPartPr>
            <p14:xfrm>
              <a:off x="3477000" y="3452200"/>
              <a:ext cx="3839400" cy="106920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459360" y="3434560"/>
                <a:ext cx="3875040" cy="11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14:cNvPr>
              <p14:cNvContentPartPr/>
              <p14:nvPr/>
            </p14:nvContentPartPr>
            <p14:xfrm>
              <a:off x="7500360" y="4155640"/>
              <a:ext cx="36720" cy="972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482720" y="4138000"/>
                <a:ext cx="72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E45376-9F78-4920-8C0A-34DCD995817E}"/>
                  </a:ext>
                </a:extLst>
              </p14:cNvPr>
              <p14:cNvContentPartPr/>
              <p14:nvPr/>
            </p14:nvContentPartPr>
            <p14:xfrm>
              <a:off x="627600" y="4668640"/>
              <a:ext cx="30240" cy="1609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E45376-9F78-4920-8C0A-34DCD995817E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09600" y="4651000"/>
                <a:ext cx="65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600BD-3D63-4993-BC70-98E36C19A46C}"/>
                  </a:ext>
                </a:extLst>
              </p14:cNvPr>
              <p14:cNvContentPartPr/>
              <p14:nvPr/>
            </p14:nvContentPartPr>
            <p14:xfrm>
              <a:off x="636600" y="4512400"/>
              <a:ext cx="360" cy="3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600BD-3D63-4993-BC70-98E36C19A46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8960" y="4494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174648-C955-4FB9-BD97-A42AE7F8BD20}"/>
                  </a:ext>
                </a:extLst>
              </p14:cNvPr>
              <p14:cNvContentPartPr/>
              <p14:nvPr/>
            </p14:nvContentPartPr>
            <p14:xfrm>
              <a:off x="814440" y="4611760"/>
              <a:ext cx="138600" cy="219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174648-C955-4FB9-BD97-A42AE7F8BD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96440" y="4593760"/>
                <a:ext cx="1742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70FAFE-B96E-4B1F-BF05-E381D022F6A5}"/>
                  </a:ext>
                </a:extLst>
              </p14:cNvPr>
              <p14:cNvContentPartPr/>
              <p14:nvPr/>
            </p14:nvContentPartPr>
            <p14:xfrm>
              <a:off x="1278120" y="4510960"/>
              <a:ext cx="638640" cy="3502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70FAFE-B96E-4B1F-BF05-E381D022F6A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0480" y="4493320"/>
                <a:ext cx="6742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3BBF0FB-1F3B-451F-B92B-D43F28241D55}"/>
                  </a:ext>
                </a:extLst>
              </p14:cNvPr>
              <p14:cNvContentPartPr/>
              <p14:nvPr/>
            </p14:nvContentPartPr>
            <p14:xfrm>
              <a:off x="7647600" y="3763600"/>
              <a:ext cx="1226160" cy="393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3BBF0FB-1F3B-451F-B92B-D43F28241D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29965" y="3745616"/>
                <a:ext cx="1261790" cy="428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03D151E-7243-45BC-9F57-FDB9AEE9044A}"/>
                  </a:ext>
                </a:extLst>
              </p14:cNvPr>
              <p14:cNvContentPartPr/>
              <p14:nvPr/>
            </p14:nvContentPartPr>
            <p14:xfrm>
              <a:off x="2022960" y="5149960"/>
              <a:ext cx="14760" cy="11844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03D151E-7243-45BC-9F57-FDB9AEE904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05320" y="5131960"/>
                <a:ext cx="504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3E658A3-2E03-4EC4-ACC8-884580B0A5BF}"/>
                  </a:ext>
                </a:extLst>
              </p14:cNvPr>
              <p14:cNvContentPartPr/>
              <p14:nvPr/>
            </p14:nvContentPartPr>
            <p14:xfrm>
              <a:off x="1972200" y="5042680"/>
              <a:ext cx="360" cy="36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3E658A3-2E03-4EC4-ACC8-884580B0A5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54200" y="502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440CD2-F48F-4AE9-957F-BF248017C8F6}"/>
                  </a:ext>
                </a:extLst>
              </p14:cNvPr>
              <p14:cNvContentPartPr/>
              <p14:nvPr/>
            </p14:nvContentPartPr>
            <p14:xfrm>
              <a:off x="728040" y="5008840"/>
              <a:ext cx="970560" cy="2804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440CD2-F48F-4AE9-957F-BF248017C8F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10400" y="4990863"/>
                <a:ext cx="1006200" cy="3160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F0BFF0D-D841-4012-A67C-34CC020830EE}"/>
                  </a:ext>
                </a:extLst>
              </p14:cNvPr>
              <p14:cNvContentPartPr/>
              <p14:nvPr/>
            </p14:nvContentPartPr>
            <p14:xfrm>
              <a:off x="2189640" y="4379920"/>
              <a:ext cx="6800400" cy="110628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F0BFF0D-D841-4012-A67C-34CC020830E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171640" y="4362274"/>
                <a:ext cx="6836040" cy="11419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3527554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839392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392512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0701932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957053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0990949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6530757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7928683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595598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3894CD2-F2FA-452A-809D-44BB125BC6DC}"/>
                  </a:ext>
                </a:extLst>
              </p14:cNvPr>
              <p14:cNvContentPartPr/>
              <p14:nvPr/>
            </p14:nvContentPartPr>
            <p14:xfrm>
              <a:off x="1839000" y="4063120"/>
              <a:ext cx="1213560" cy="2984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3894CD2-F2FA-452A-809D-44BB125BC6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821000" y="4045120"/>
                <a:ext cx="1249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AC561C-7165-404D-A6CE-6D8E4AA5744D}"/>
                  </a:ext>
                </a:extLst>
              </p14:cNvPr>
              <p14:cNvContentPartPr/>
              <p14:nvPr/>
            </p14:nvContentPartPr>
            <p14:xfrm>
              <a:off x="2084160" y="4486120"/>
              <a:ext cx="521280" cy="410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AC561C-7165-404D-A6CE-6D8E4AA5744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66160" y="4468136"/>
                <a:ext cx="556920" cy="4463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525503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9384900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5174845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1085369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14:cNvPr>
              <p14:cNvContentPartPr/>
              <p14:nvPr/>
            </p14:nvContentPartPr>
            <p14:xfrm>
              <a:off x="5904120" y="5053120"/>
              <a:ext cx="41868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86120" y="5035501"/>
                <a:ext cx="454320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14:cNvPr>
              <p14:cNvContentPartPr/>
              <p14:nvPr/>
            </p14:nvContentPartPr>
            <p14:xfrm>
              <a:off x="5367720" y="4909840"/>
              <a:ext cx="356760" cy="302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50080" y="4892200"/>
                <a:ext cx="392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14:cNvPr>
              <p14:cNvContentPartPr/>
              <p14:nvPr/>
            </p14:nvContentPartPr>
            <p14:xfrm>
              <a:off x="6573360" y="4887160"/>
              <a:ext cx="1208160" cy="3902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720" y="4869520"/>
                <a:ext cx="1243800" cy="42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269896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83661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14:cNvPr>
              <p14:cNvContentPartPr/>
              <p14:nvPr/>
            </p14:nvContentPartPr>
            <p14:xfrm>
              <a:off x="5904120" y="5053120"/>
              <a:ext cx="41868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86120" y="5035501"/>
                <a:ext cx="454320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14:cNvPr>
              <p14:cNvContentPartPr/>
              <p14:nvPr/>
            </p14:nvContentPartPr>
            <p14:xfrm>
              <a:off x="5367720" y="4909840"/>
              <a:ext cx="356760" cy="302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50080" y="4892200"/>
                <a:ext cx="392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14:cNvPr>
              <p14:cNvContentPartPr/>
              <p14:nvPr/>
            </p14:nvContentPartPr>
            <p14:xfrm>
              <a:off x="6573360" y="4887160"/>
              <a:ext cx="1208160" cy="3902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720" y="4869520"/>
                <a:ext cx="1243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14:cNvPr>
              <p14:cNvContentPartPr/>
              <p14:nvPr/>
            </p14:nvContentPartPr>
            <p14:xfrm>
              <a:off x="545160" y="5284240"/>
              <a:ext cx="778320" cy="328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7520" y="5266240"/>
                <a:ext cx="8139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14:cNvPr>
              <p14:cNvContentPartPr/>
              <p14:nvPr/>
            </p14:nvContentPartPr>
            <p14:xfrm>
              <a:off x="2253000" y="5525080"/>
              <a:ext cx="192600" cy="1980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235360" y="5507080"/>
                <a:ext cx="228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14:cNvPr>
              <p14:cNvContentPartPr/>
              <p14:nvPr/>
            </p14:nvContentPartPr>
            <p14:xfrm>
              <a:off x="2281440" y="5637760"/>
              <a:ext cx="221760" cy="190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63800" y="5619760"/>
                <a:ext cx="257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14:cNvPr>
              <p14:cNvContentPartPr/>
              <p14:nvPr/>
            </p14:nvContentPartPr>
            <p14:xfrm>
              <a:off x="1812360" y="5368480"/>
              <a:ext cx="340200" cy="33120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794720" y="535084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14:cNvPr>
              <p14:cNvContentPartPr/>
              <p14:nvPr/>
            </p14:nvContentPartPr>
            <p14:xfrm>
              <a:off x="3060840" y="5340040"/>
              <a:ext cx="492120" cy="2430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043200" y="5322374"/>
                <a:ext cx="52776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14:cNvPr>
              <p14:cNvContentPartPr/>
              <p14:nvPr/>
            </p14:nvContentPartPr>
            <p14:xfrm>
              <a:off x="2648640" y="5266240"/>
              <a:ext cx="302760" cy="3492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630661" y="5248600"/>
                <a:ext cx="338358" cy="38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0940289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14:cNvPr>
              <p14:cNvContentPartPr/>
              <p14:nvPr/>
            </p14:nvContentPartPr>
            <p14:xfrm>
              <a:off x="5904120" y="5053120"/>
              <a:ext cx="418680" cy="3078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86120" y="5035501"/>
                <a:ext cx="454320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14:cNvPr>
              <p14:cNvContentPartPr/>
              <p14:nvPr/>
            </p14:nvContentPartPr>
            <p14:xfrm>
              <a:off x="5367720" y="4909840"/>
              <a:ext cx="356760" cy="3024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50080" y="4892200"/>
                <a:ext cx="392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14:cNvPr>
              <p14:cNvContentPartPr/>
              <p14:nvPr/>
            </p14:nvContentPartPr>
            <p14:xfrm>
              <a:off x="6573360" y="4887160"/>
              <a:ext cx="1208160" cy="3902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720" y="4869520"/>
                <a:ext cx="1243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14:cNvPr>
              <p14:cNvContentPartPr/>
              <p14:nvPr/>
            </p14:nvContentPartPr>
            <p14:xfrm>
              <a:off x="545160" y="5284240"/>
              <a:ext cx="778320" cy="3286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7520" y="5266240"/>
                <a:ext cx="8139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14:cNvPr>
              <p14:cNvContentPartPr/>
              <p14:nvPr/>
            </p14:nvContentPartPr>
            <p14:xfrm>
              <a:off x="2253000" y="5525080"/>
              <a:ext cx="192600" cy="1980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235360" y="5507080"/>
                <a:ext cx="228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14:cNvPr>
              <p14:cNvContentPartPr/>
              <p14:nvPr/>
            </p14:nvContentPartPr>
            <p14:xfrm>
              <a:off x="2281440" y="5637760"/>
              <a:ext cx="221760" cy="190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63800" y="5619760"/>
                <a:ext cx="257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14:cNvPr>
              <p14:cNvContentPartPr/>
              <p14:nvPr/>
            </p14:nvContentPartPr>
            <p14:xfrm>
              <a:off x="1812360" y="5368480"/>
              <a:ext cx="340200" cy="33120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794720" y="535084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14:cNvPr>
              <p14:cNvContentPartPr/>
              <p14:nvPr/>
            </p14:nvContentPartPr>
            <p14:xfrm>
              <a:off x="3060840" y="5340040"/>
              <a:ext cx="492120" cy="2430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043200" y="5322374"/>
                <a:ext cx="52776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14:cNvPr>
              <p14:cNvContentPartPr/>
              <p14:nvPr/>
            </p14:nvContentPartPr>
            <p14:xfrm>
              <a:off x="2648640" y="5266240"/>
              <a:ext cx="302760" cy="34920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630661" y="5248600"/>
                <a:ext cx="338358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B857BA0-7222-4187-B51B-968D5AD81556}"/>
                  </a:ext>
                </a:extLst>
              </p14:cNvPr>
              <p14:cNvContentPartPr/>
              <p14:nvPr/>
            </p14:nvContentPartPr>
            <p14:xfrm>
              <a:off x="1534080" y="5251840"/>
              <a:ext cx="4958640" cy="131292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B857BA0-7222-4187-B51B-968D5AD815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16081" y="5234195"/>
                <a:ext cx="4994277" cy="1348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B295A20-790F-4B8C-895E-600B4B05E1F2}"/>
                  </a:ext>
                </a:extLst>
              </p14:cNvPr>
              <p14:cNvContentPartPr/>
              <p14:nvPr/>
            </p14:nvContentPartPr>
            <p14:xfrm>
              <a:off x="1053480" y="5531560"/>
              <a:ext cx="5771160" cy="130068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B295A20-790F-4B8C-895E-600B4B05E1F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35840" y="5495920"/>
                <a:ext cx="5806800" cy="137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836330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5437127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2810364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14:cNvPr>
              <p14:cNvContentPartPr/>
              <p14:nvPr/>
            </p14:nvContentPartPr>
            <p14:xfrm>
              <a:off x="5748960" y="1556440"/>
              <a:ext cx="5040" cy="1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30960" y="1538800"/>
                <a:ext cx="406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14:cNvPr>
              <p14:cNvContentPartPr/>
              <p14:nvPr/>
            </p14:nvContentPartPr>
            <p14:xfrm>
              <a:off x="6139920" y="1316680"/>
              <a:ext cx="24120" cy="248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2280" y="1298680"/>
                <a:ext cx="597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14:cNvPr>
              <p14:cNvContentPartPr/>
              <p14:nvPr/>
            </p14:nvContentPartPr>
            <p14:xfrm>
              <a:off x="6018600" y="1290400"/>
              <a:ext cx="314280" cy="705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0960" y="1272400"/>
                <a:ext cx="3499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14:cNvPr>
              <p14:cNvContentPartPr/>
              <p14:nvPr/>
            </p14:nvContentPartPr>
            <p14:xfrm>
              <a:off x="6030480" y="1522240"/>
              <a:ext cx="291240" cy="651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12840" y="1504240"/>
                <a:ext cx="326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14:cNvPr>
              <p14:cNvContentPartPr/>
              <p14:nvPr/>
            </p14:nvContentPartPr>
            <p14:xfrm>
              <a:off x="6374280" y="1228120"/>
              <a:ext cx="251280" cy="3934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6280" y="1210120"/>
                <a:ext cx="2869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14:cNvPr>
              <p14:cNvContentPartPr/>
              <p14:nvPr/>
            </p14:nvContentPartPr>
            <p14:xfrm>
              <a:off x="6058560" y="1604320"/>
              <a:ext cx="521640" cy="838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0560" y="1586320"/>
                <a:ext cx="557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14:cNvPr>
              <p14:cNvContentPartPr/>
              <p14:nvPr/>
            </p14:nvContentPartPr>
            <p14:xfrm>
              <a:off x="6081600" y="1698280"/>
              <a:ext cx="508680" cy="81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63960" y="1680640"/>
                <a:ext cx="5443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14:cNvPr>
              <p14:cNvContentPartPr/>
              <p14:nvPr/>
            </p14:nvContentPartPr>
            <p14:xfrm>
              <a:off x="6795480" y="1299040"/>
              <a:ext cx="1785600" cy="4820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77480" y="1281387"/>
                <a:ext cx="182124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14:cNvPr>
              <p14:cNvContentPartPr/>
              <p14:nvPr/>
            </p14:nvContentPartPr>
            <p14:xfrm>
              <a:off x="1999200" y="2204800"/>
              <a:ext cx="352440" cy="1177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81200" y="2186800"/>
                <a:ext cx="3880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14:cNvPr>
              <p14:cNvContentPartPr/>
              <p14:nvPr/>
            </p14:nvContentPartPr>
            <p14:xfrm>
              <a:off x="2520480" y="1976920"/>
              <a:ext cx="1218960" cy="608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02480" y="1959280"/>
                <a:ext cx="1254600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14:cNvPr>
              <p14:cNvContentPartPr/>
              <p14:nvPr/>
            </p14:nvContentPartPr>
            <p14:xfrm>
              <a:off x="455880" y="2028400"/>
              <a:ext cx="1306800" cy="3384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7875" y="2010760"/>
                <a:ext cx="134245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14:cNvPr>
              <p14:cNvContentPartPr/>
              <p14:nvPr/>
            </p14:nvContentPartPr>
            <p14:xfrm>
              <a:off x="5449080" y="2204800"/>
              <a:ext cx="274320" cy="204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31440" y="2186800"/>
                <a:ext cx="3099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14:cNvPr>
              <p14:cNvContentPartPr/>
              <p14:nvPr/>
            </p14:nvContentPartPr>
            <p14:xfrm>
              <a:off x="4027080" y="2105440"/>
              <a:ext cx="1170000" cy="542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09086" y="2087452"/>
                <a:ext cx="1205629" cy="5777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14:cNvPr>
              <p14:cNvContentPartPr/>
              <p14:nvPr/>
            </p14:nvContentPartPr>
            <p14:xfrm>
              <a:off x="5892240" y="2205880"/>
              <a:ext cx="49320" cy="226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74240" y="2188240"/>
                <a:ext cx="849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14:cNvPr>
              <p14:cNvContentPartPr/>
              <p14:nvPr/>
            </p14:nvContentPartPr>
            <p14:xfrm>
              <a:off x="5917800" y="2380840"/>
              <a:ext cx="21600" cy="151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00160" y="2363200"/>
                <a:ext cx="57240" cy="5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5415797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14:cNvPr>
              <p14:cNvContentPartPr/>
              <p14:nvPr/>
            </p14:nvContentPartPr>
            <p14:xfrm>
              <a:off x="5748960" y="1556440"/>
              <a:ext cx="5040" cy="1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30960" y="1538800"/>
                <a:ext cx="406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14:cNvPr>
              <p14:cNvContentPartPr/>
              <p14:nvPr/>
            </p14:nvContentPartPr>
            <p14:xfrm>
              <a:off x="6139920" y="1316680"/>
              <a:ext cx="24120" cy="248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2280" y="1298680"/>
                <a:ext cx="597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14:cNvPr>
              <p14:cNvContentPartPr/>
              <p14:nvPr/>
            </p14:nvContentPartPr>
            <p14:xfrm>
              <a:off x="6018600" y="1290400"/>
              <a:ext cx="314280" cy="705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0960" y="1272400"/>
                <a:ext cx="3499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14:cNvPr>
              <p14:cNvContentPartPr/>
              <p14:nvPr/>
            </p14:nvContentPartPr>
            <p14:xfrm>
              <a:off x="6030480" y="1522240"/>
              <a:ext cx="291240" cy="651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12840" y="1504240"/>
                <a:ext cx="326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14:cNvPr>
              <p14:cNvContentPartPr/>
              <p14:nvPr/>
            </p14:nvContentPartPr>
            <p14:xfrm>
              <a:off x="6374280" y="1228120"/>
              <a:ext cx="251280" cy="3934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6280" y="1210120"/>
                <a:ext cx="2869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14:cNvPr>
              <p14:cNvContentPartPr/>
              <p14:nvPr/>
            </p14:nvContentPartPr>
            <p14:xfrm>
              <a:off x="6058560" y="1604320"/>
              <a:ext cx="521640" cy="838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0560" y="1586320"/>
                <a:ext cx="557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14:cNvPr>
              <p14:cNvContentPartPr/>
              <p14:nvPr/>
            </p14:nvContentPartPr>
            <p14:xfrm>
              <a:off x="6081600" y="1698280"/>
              <a:ext cx="508680" cy="81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63960" y="1680640"/>
                <a:ext cx="5443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14:cNvPr>
              <p14:cNvContentPartPr/>
              <p14:nvPr/>
            </p14:nvContentPartPr>
            <p14:xfrm>
              <a:off x="6795480" y="1299040"/>
              <a:ext cx="1785600" cy="4820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77480" y="1281387"/>
                <a:ext cx="182124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14:cNvPr>
              <p14:cNvContentPartPr/>
              <p14:nvPr/>
            </p14:nvContentPartPr>
            <p14:xfrm>
              <a:off x="1999200" y="2204800"/>
              <a:ext cx="352440" cy="1177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81200" y="2186800"/>
                <a:ext cx="3880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14:cNvPr>
              <p14:cNvContentPartPr/>
              <p14:nvPr/>
            </p14:nvContentPartPr>
            <p14:xfrm>
              <a:off x="2520480" y="1976920"/>
              <a:ext cx="1218960" cy="608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02480" y="1959280"/>
                <a:ext cx="1254600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14:cNvPr>
              <p14:cNvContentPartPr/>
              <p14:nvPr/>
            </p14:nvContentPartPr>
            <p14:xfrm>
              <a:off x="455880" y="2028400"/>
              <a:ext cx="1306800" cy="3384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7875" y="2010760"/>
                <a:ext cx="134245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14:cNvPr>
              <p14:cNvContentPartPr/>
              <p14:nvPr/>
            </p14:nvContentPartPr>
            <p14:xfrm>
              <a:off x="5449080" y="2204800"/>
              <a:ext cx="274320" cy="204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31440" y="2186800"/>
                <a:ext cx="3099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14:cNvPr>
              <p14:cNvContentPartPr/>
              <p14:nvPr/>
            </p14:nvContentPartPr>
            <p14:xfrm>
              <a:off x="4027080" y="2105440"/>
              <a:ext cx="1170000" cy="542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09086" y="2087452"/>
                <a:ext cx="1205629" cy="5777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14:cNvPr>
              <p14:cNvContentPartPr/>
              <p14:nvPr/>
            </p14:nvContentPartPr>
            <p14:xfrm>
              <a:off x="5892240" y="2205880"/>
              <a:ext cx="49320" cy="226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74240" y="2188240"/>
                <a:ext cx="849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14:cNvPr>
              <p14:cNvContentPartPr/>
              <p14:nvPr/>
            </p14:nvContentPartPr>
            <p14:xfrm>
              <a:off x="5917800" y="2380840"/>
              <a:ext cx="21600" cy="151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00160" y="2363200"/>
                <a:ext cx="57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14:cNvPr>
              <p14:cNvContentPartPr/>
              <p14:nvPr/>
            </p14:nvContentPartPr>
            <p14:xfrm>
              <a:off x="716880" y="2745880"/>
              <a:ext cx="291960" cy="3409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880" y="2727880"/>
                <a:ext cx="3276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14:cNvPr>
              <p14:cNvContentPartPr/>
              <p14:nvPr/>
            </p14:nvContentPartPr>
            <p14:xfrm>
              <a:off x="1133760" y="2560120"/>
              <a:ext cx="4901760" cy="7610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5760" y="2542120"/>
                <a:ext cx="4937400" cy="79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01736184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14:cNvPr>
              <p14:cNvContentPartPr/>
              <p14:nvPr/>
            </p14:nvContentPartPr>
            <p14:xfrm>
              <a:off x="5748960" y="1556440"/>
              <a:ext cx="5040" cy="180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30960" y="1538800"/>
                <a:ext cx="406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14:cNvPr>
              <p14:cNvContentPartPr/>
              <p14:nvPr/>
            </p14:nvContentPartPr>
            <p14:xfrm>
              <a:off x="6139920" y="1316680"/>
              <a:ext cx="24120" cy="248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2280" y="1298680"/>
                <a:ext cx="597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14:cNvPr>
              <p14:cNvContentPartPr/>
              <p14:nvPr/>
            </p14:nvContentPartPr>
            <p14:xfrm>
              <a:off x="6018600" y="1290400"/>
              <a:ext cx="314280" cy="705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0960" y="1272400"/>
                <a:ext cx="3499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14:cNvPr>
              <p14:cNvContentPartPr/>
              <p14:nvPr/>
            </p14:nvContentPartPr>
            <p14:xfrm>
              <a:off x="6030480" y="1522240"/>
              <a:ext cx="291240" cy="651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12840" y="1504240"/>
                <a:ext cx="326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14:cNvPr>
              <p14:cNvContentPartPr/>
              <p14:nvPr/>
            </p14:nvContentPartPr>
            <p14:xfrm>
              <a:off x="6374280" y="1228120"/>
              <a:ext cx="251280" cy="3934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6280" y="1210120"/>
                <a:ext cx="2869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14:cNvPr>
              <p14:cNvContentPartPr/>
              <p14:nvPr/>
            </p14:nvContentPartPr>
            <p14:xfrm>
              <a:off x="6058560" y="1604320"/>
              <a:ext cx="521640" cy="838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0560" y="1586320"/>
                <a:ext cx="557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14:cNvPr>
              <p14:cNvContentPartPr/>
              <p14:nvPr/>
            </p14:nvContentPartPr>
            <p14:xfrm>
              <a:off x="6081600" y="1698280"/>
              <a:ext cx="508680" cy="813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63960" y="1680640"/>
                <a:ext cx="5443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14:cNvPr>
              <p14:cNvContentPartPr/>
              <p14:nvPr/>
            </p14:nvContentPartPr>
            <p14:xfrm>
              <a:off x="6795480" y="1299040"/>
              <a:ext cx="1785600" cy="48204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77480" y="1281387"/>
                <a:ext cx="182124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14:cNvPr>
              <p14:cNvContentPartPr/>
              <p14:nvPr/>
            </p14:nvContentPartPr>
            <p14:xfrm>
              <a:off x="1999200" y="2204800"/>
              <a:ext cx="352440" cy="1177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81200" y="2186800"/>
                <a:ext cx="3880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14:cNvPr>
              <p14:cNvContentPartPr/>
              <p14:nvPr/>
            </p14:nvContentPartPr>
            <p14:xfrm>
              <a:off x="2520480" y="1976920"/>
              <a:ext cx="1218960" cy="608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02480" y="1959280"/>
                <a:ext cx="1254600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14:cNvPr>
              <p14:cNvContentPartPr/>
              <p14:nvPr/>
            </p14:nvContentPartPr>
            <p14:xfrm>
              <a:off x="455880" y="2028400"/>
              <a:ext cx="1306800" cy="3384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7875" y="2010760"/>
                <a:ext cx="134245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14:cNvPr>
              <p14:cNvContentPartPr/>
              <p14:nvPr/>
            </p14:nvContentPartPr>
            <p14:xfrm>
              <a:off x="5449080" y="2204800"/>
              <a:ext cx="274320" cy="204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31440" y="2186800"/>
                <a:ext cx="3099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14:cNvPr>
              <p14:cNvContentPartPr/>
              <p14:nvPr/>
            </p14:nvContentPartPr>
            <p14:xfrm>
              <a:off x="4027080" y="2105440"/>
              <a:ext cx="1170000" cy="542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09086" y="2087452"/>
                <a:ext cx="1205629" cy="5777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14:cNvPr>
              <p14:cNvContentPartPr/>
              <p14:nvPr/>
            </p14:nvContentPartPr>
            <p14:xfrm>
              <a:off x="5892240" y="2205880"/>
              <a:ext cx="49320" cy="226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74240" y="2188240"/>
                <a:ext cx="849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14:cNvPr>
              <p14:cNvContentPartPr/>
              <p14:nvPr/>
            </p14:nvContentPartPr>
            <p14:xfrm>
              <a:off x="5917800" y="2380840"/>
              <a:ext cx="21600" cy="151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00160" y="2363200"/>
                <a:ext cx="57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14:cNvPr>
              <p14:cNvContentPartPr/>
              <p14:nvPr/>
            </p14:nvContentPartPr>
            <p14:xfrm>
              <a:off x="716880" y="2745880"/>
              <a:ext cx="291960" cy="3409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880" y="2727880"/>
                <a:ext cx="3276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14:cNvPr>
              <p14:cNvContentPartPr/>
              <p14:nvPr/>
            </p14:nvContentPartPr>
            <p14:xfrm>
              <a:off x="1133760" y="2560120"/>
              <a:ext cx="4901760" cy="7610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5760" y="2542120"/>
                <a:ext cx="4937400" cy="79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3819194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3555198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3403489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79937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8081379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0368421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5081373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40E679A-4651-4C1C-BFC1-05CC50DB207F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413360" cy="30708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40E679A-4651-4C1C-BFC1-05CC50DB20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65280" y="3852859"/>
                <a:ext cx="1449000" cy="3427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6266856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268280" cy="28944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65280" y="3852880"/>
                <a:ext cx="13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14:cNvPr>
              <p14:cNvContentPartPr/>
              <p14:nvPr/>
            </p14:nvContentPartPr>
            <p14:xfrm>
              <a:off x="5343960" y="3834880"/>
              <a:ext cx="249120" cy="3330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6320" y="3817240"/>
                <a:ext cx="284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14:cNvPr>
              <p14:cNvContentPartPr/>
              <p14:nvPr/>
            </p14:nvContentPartPr>
            <p14:xfrm>
              <a:off x="6087000" y="3733000"/>
              <a:ext cx="206280" cy="799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69000" y="3715000"/>
                <a:ext cx="241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14:cNvPr>
              <p14:cNvContentPartPr/>
              <p14:nvPr/>
            </p14:nvContentPartPr>
            <p14:xfrm>
              <a:off x="6899520" y="3955480"/>
              <a:ext cx="158040" cy="9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81520" y="3937840"/>
                <a:ext cx="193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14:cNvPr>
              <p14:cNvContentPartPr/>
              <p14:nvPr/>
            </p14:nvContentPartPr>
            <p14:xfrm>
              <a:off x="6895560" y="4048360"/>
              <a:ext cx="152280" cy="6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77560" y="4030720"/>
                <a:ext cx="18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14:cNvPr>
              <p14:cNvContentPartPr/>
              <p14:nvPr/>
            </p14:nvContentPartPr>
            <p14:xfrm>
              <a:off x="6007080" y="3927760"/>
              <a:ext cx="774720" cy="321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89080" y="3910120"/>
                <a:ext cx="810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14:cNvPr>
              <p14:cNvContentPartPr/>
              <p14:nvPr/>
            </p14:nvContentPartPr>
            <p14:xfrm>
              <a:off x="7499280" y="3793840"/>
              <a:ext cx="222480" cy="216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81280" y="377620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14:cNvPr>
              <p14:cNvContentPartPr/>
              <p14:nvPr/>
            </p14:nvContentPartPr>
            <p14:xfrm>
              <a:off x="7888080" y="3653440"/>
              <a:ext cx="275760" cy="128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70440" y="3635800"/>
                <a:ext cx="3114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14:cNvPr>
              <p14:cNvContentPartPr/>
              <p14:nvPr/>
            </p14:nvContentPartPr>
            <p14:xfrm>
              <a:off x="7272480" y="3897160"/>
              <a:ext cx="1208520" cy="308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254840" y="3879499"/>
                <a:ext cx="1244160" cy="343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14:cNvPr>
              <p14:cNvContentPartPr/>
              <p14:nvPr/>
            </p14:nvContentPartPr>
            <p14:xfrm>
              <a:off x="4840320" y="3996880"/>
              <a:ext cx="182880" cy="122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22680" y="3978880"/>
                <a:ext cx="2185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14:cNvPr>
              <p14:cNvContentPartPr/>
              <p14:nvPr/>
            </p14:nvContentPartPr>
            <p14:xfrm>
              <a:off x="4834200" y="4175440"/>
              <a:ext cx="149040" cy="1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16560" y="4157440"/>
                <a:ext cx="184680" cy="4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6288919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268280" cy="28944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65280" y="3852880"/>
                <a:ext cx="13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14:cNvPr>
              <p14:cNvContentPartPr/>
              <p14:nvPr/>
            </p14:nvContentPartPr>
            <p14:xfrm>
              <a:off x="5343960" y="3834880"/>
              <a:ext cx="249120" cy="3330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6320" y="3817240"/>
                <a:ext cx="284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14:cNvPr>
              <p14:cNvContentPartPr/>
              <p14:nvPr/>
            </p14:nvContentPartPr>
            <p14:xfrm>
              <a:off x="6087000" y="3733000"/>
              <a:ext cx="206280" cy="799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69000" y="3715000"/>
                <a:ext cx="241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14:cNvPr>
              <p14:cNvContentPartPr/>
              <p14:nvPr/>
            </p14:nvContentPartPr>
            <p14:xfrm>
              <a:off x="6899520" y="3955480"/>
              <a:ext cx="158040" cy="9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81520" y="3937840"/>
                <a:ext cx="193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14:cNvPr>
              <p14:cNvContentPartPr/>
              <p14:nvPr/>
            </p14:nvContentPartPr>
            <p14:xfrm>
              <a:off x="6895560" y="4048360"/>
              <a:ext cx="152280" cy="6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77560" y="4030720"/>
                <a:ext cx="18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14:cNvPr>
              <p14:cNvContentPartPr/>
              <p14:nvPr/>
            </p14:nvContentPartPr>
            <p14:xfrm>
              <a:off x="6007080" y="3927760"/>
              <a:ext cx="774720" cy="321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89080" y="3910120"/>
                <a:ext cx="810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14:cNvPr>
              <p14:cNvContentPartPr/>
              <p14:nvPr/>
            </p14:nvContentPartPr>
            <p14:xfrm>
              <a:off x="7499280" y="3793840"/>
              <a:ext cx="222480" cy="216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81280" y="377620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14:cNvPr>
              <p14:cNvContentPartPr/>
              <p14:nvPr/>
            </p14:nvContentPartPr>
            <p14:xfrm>
              <a:off x="7888080" y="3653440"/>
              <a:ext cx="275760" cy="128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70440" y="3635800"/>
                <a:ext cx="3114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14:cNvPr>
              <p14:cNvContentPartPr/>
              <p14:nvPr/>
            </p14:nvContentPartPr>
            <p14:xfrm>
              <a:off x="7272480" y="3897160"/>
              <a:ext cx="1208520" cy="308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254840" y="3879499"/>
                <a:ext cx="1244160" cy="343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14:cNvPr>
              <p14:cNvContentPartPr/>
              <p14:nvPr/>
            </p14:nvContentPartPr>
            <p14:xfrm>
              <a:off x="4840320" y="3996880"/>
              <a:ext cx="182880" cy="122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22680" y="3978880"/>
                <a:ext cx="2185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14:cNvPr>
              <p14:cNvContentPartPr/>
              <p14:nvPr/>
            </p14:nvContentPartPr>
            <p14:xfrm>
              <a:off x="4834200" y="4175440"/>
              <a:ext cx="149040" cy="1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16560" y="4157440"/>
                <a:ext cx="1846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14:cNvPr>
              <p14:cNvContentPartPr/>
              <p14:nvPr/>
            </p14:nvContentPartPr>
            <p14:xfrm>
              <a:off x="1424640" y="4826320"/>
              <a:ext cx="457920" cy="4312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07000" y="4808680"/>
                <a:ext cx="49356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14:cNvPr>
              <p14:cNvContentPartPr/>
              <p14:nvPr/>
            </p14:nvContentPartPr>
            <p14:xfrm>
              <a:off x="3973440" y="5042680"/>
              <a:ext cx="188640" cy="136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55800" y="5024680"/>
                <a:ext cx="2242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14:cNvPr>
              <p14:cNvContentPartPr/>
              <p14:nvPr/>
            </p14:nvContentPartPr>
            <p14:xfrm>
              <a:off x="3979560" y="5107480"/>
              <a:ext cx="235800" cy="399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61560" y="5089840"/>
                <a:ext cx="2714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14:cNvPr>
              <p14:cNvContentPartPr/>
              <p14:nvPr/>
            </p14:nvContentPartPr>
            <p14:xfrm>
              <a:off x="3266400" y="4968160"/>
              <a:ext cx="469080" cy="297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248400" y="4950520"/>
                <a:ext cx="5047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14:cNvPr>
              <p14:cNvContentPartPr/>
              <p14:nvPr/>
            </p14:nvContentPartPr>
            <p14:xfrm>
              <a:off x="4550160" y="4757560"/>
              <a:ext cx="248760" cy="2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32160" y="4739560"/>
                <a:ext cx="2844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14:cNvPr>
              <p14:cNvContentPartPr/>
              <p14:nvPr/>
            </p14:nvContentPartPr>
            <p14:xfrm>
              <a:off x="4361160" y="4837480"/>
              <a:ext cx="1196640" cy="2649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43520" y="4819840"/>
                <a:ext cx="1232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14:cNvPr>
              <p14:cNvContentPartPr/>
              <p14:nvPr/>
            </p14:nvContentPartPr>
            <p14:xfrm>
              <a:off x="4572480" y="5160400"/>
              <a:ext cx="920880" cy="3531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54840" y="5142742"/>
                <a:ext cx="956520" cy="3888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0166394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268280" cy="28944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65280" y="3852880"/>
                <a:ext cx="13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14:cNvPr>
              <p14:cNvContentPartPr/>
              <p14:nvPr/>
            </p14:nvContentPartPr>
            <p14:xfrm>
              <a:off x="5343960" y="3834880"/>
              <a:ext cx="249120" cy="3330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6320" y="3817240"/>
                <a:ext cx="284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14:cNvPr>
              <p14:cNvContentPartPr/>
              <p14:nvPr/>
            </p14:nvContentPartPr>
            <p14:xfrm>
              <a:off x="6087000" y="3733000"/>
              <a:ext cx="206280" cy="799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69000" y="3715000"/>
                <a:ext cx="241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14:cNvPr>
              <p14:cNvContentPartPr/>
              <p14:nvPr/>
            </p14:nvContentPartPr>
            <p14:xfrm>
              <a:off x="6899520" y="3955480"/>
              <a:ext cx="158040" cy="97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81520" y="3937840"/>
                <a:ext cx="193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14:cNvPr>
              <p14:cNvContentPartPr/>
              <p14:nvPr/>
            </p14:nvContentPartPr>
            <p14:xfrm>
              <a:off x="6895560" y="4048360"/>
              <a:ext cx="152280" cy="68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77560" y="4030720"/>
                <a:ext cx="18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14:cNvPr>
              <p14:cNvContentPartPr/>
              <p14:nvPr/>
            </p14:nvContentPartPr>
            <p14:xfrm>
              <a:off x="6007080" y="3927760"/>
              <a:ext cx="774720" cy="3211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89080" y="3910120"/>
                <a:ext cx="810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14:cNvPr>
              <p14:cNvContentPartPr/>
              <p14:nvPr/>
            </p14:nvContentPartPr>
            <p14:xfrm>
              <a:off x="7499280" y="3793840"/>
              <a:ext cx="222480" cy="216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81280" y="377620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14:cNvPr>
              <p14:cNvContentPartPr/>
              <p14:nvPr/>
            </p14:nvContentPartPr>
            <p14:xfrm>
              <a:off x="7888080" y="3653440"/>
              <a:ext cx="275760" cy="1288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70440" y="3635800"/>
                <a:ext cx="3114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14:cNvPr>
              <p14:cNvContentPartPr/>
              <p14:nvPr/>
            </p14:nvContentPartPr>
            <p14:xfrm>
              <a:off x="7272480" y="3897160"/>
              <a:ext cx="1208520" cy="308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254840" y="3879499"/>
                <a:ext cx="1244160" cy="343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14:cNvPr>
              <p14:cNvContentPartPr/>
              <p14:nvPr/>
            </p14:nvContentPartPr>
            <p14:xfrm>
              <a:off x="4840320" y="3996880"/>
              <a:ext cx="182880" cy="1224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22680" y="3978880"/>
                <a:ext cx="2185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14:cNvPr>
              <p14:cNvContentPartPr/>
              <p14:nvPr/>
            </p14:nvContentPartPr>
            <p14:xfrm>
              <a:off x="4834200" y="4175440"/>
              <a:ext cx="149040" cy="126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16560" y="4157440"/>
                <a:ext cx="1846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14:cNvPr>
              <p14:cNvContentPartPr/>
              <p14:nvPr/>
            </p14:nvContentPartPr>
            <p14:xfrm>
              <a:off x="1424640" y="4826320"/>
              <a:ext cx="457920" cy="4312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07000" y="4808680"/>
                <a:ext cx="49356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14:cNvPr>
              <p14:cNvContentPartPr/>
              <p14:nvPr/>
            </p14:nvContentPartPr>
            <p14:xfrm>
              <a:off x="3973440" y="5042680"/>
              <a:ext cx="188640" cy="136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55800" y="5024680"/>
                <a:ext cx="2242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14:cNvPr>
              <p14:cNvContentPartPr/>
              <p14:nvPr/>
            </p14:nvContentPartPr>
            <p14:xfrm>
              <a:off x="3979560" y="5107480"/>
              <a:ext cx="235800" cy="399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61560" y="5089840"/>
                <a:ext cx="2714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14:cNvPr>
              <p14:cNvContentPartPr/>
              <p14:nvPr/>
            </p14:nvContentPartPr>
            <p14:xfrm>
              <a:off x="3266400" y="4968160"/>
              <a:ext cx="469080" cy="297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248400" y="4950520"/>
                <a:ext cx="5047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14:cNvPr>
              <p14:cNvContentPartPr/>
              <p14:nvPr/>
            </p14:nvContentPartPr>
            <p14:xfrm>
              <a:off x="4550160" y="4757560"/>
              <a:ext cx="248760" cy="24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32160" y="4739560"/>
                <a:ext cx="2844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14:cNvPr>
              <p14:cNvContentPartPr/>
              <p14:nvPr/>
            </p14:nvContentPartPr>
            <p14:xfrm>
              <a:off x="4361160" y="4837480"/>
              <a:ext cx="1196640" cy="2649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43520" y="4819840"/>
                <a:ext cx="1232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14:cNvPr>
              <p14:cNvContentPartPr/>
              <p14:nvPr/>
            </p14:nvContentPartPr>
            <p14:xfrm>
              <a:off x="4572480" y="5160400"/>
              <a:ext cx="920880" cy="3531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54840" y="5142742"/>
                <a:ext cx="956520" cy="388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2F7B19-33DD-49C2-B803-EEE8A1992582}"/>
                  </a:ext>
                </a:extLst>
              </p14:cNvPr>
              <p14:cNvContentPartPr/>
              <p14:nvPr/>
            </p14:nvContentPartPr>
            <p14:xfrm>
              <a:off x="5742840" y="4475320"/>
              <a:ext cx="1437480" cy="4759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2F7B19-33DD-49C2-B803-EEE8A199258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25196" y="4457334"/>
                <a:ext cx="1473129" cy="511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571E04-2E09-4E3F-9EA3-A1DE7C7A7D24}"/>
                  </a:ext>
                </a:extLst>
              </p14:cNvPr>
              <p14:cNvContentPartPr/>
              <p14:nvPr/>
            </p14:nvContentPartPr>
            <p14:xfrm>
              <a:off x="7385880" y="4600240"/>
              <a:ext cx="333000" cy="2995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571E04-2E09-4E3F-9EA3-A1DE7C7A7D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67880" y="4582240"/>
                <a:ext cx="3686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E80D96E-C8EB-4ACF-9141-8B9C7EBB412F}"/>
                  </a:ext>
                </a:extLst>
              </p14:cNvPr>
              <p14:cNvContentPartPr/>
              <p14:nvPr/>
            </p14:nvContentPartPr>
            <p14:xfrm>
              <a:off x="6098880" y="5143120"/>
              <a:ext cx="239040" cy="28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E80D96E-C8EB-4ACF-9141-8B9C7EBB412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080880" y="5125480"/>
                <a:ext cx="2746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65D527-7D53-4644-834C-D6161BEDA342}"/>
                  </a:ext>
                </a:extLst>
              </p14:cNvPr>
              <p14:cNvContentPartPr/>
              <p14:nvPr/>
            </p14:nvContentPartPr>
            <p14:xfrm>
              <a:off x="6666600" y="5283880"/>
              <a:ext cx="292680" cy="1602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65D527-7D53-4644-834C-D6161BEDA34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48600" y="5265880"/>
                <a:ext cx="3283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DEF38AE-885B-4F72-B5F8-5CEDA2AAADA1}"/>
                  </a:ext>
                </a:extLst>
              </p14:cNvPr>
              <p14:cNvContentPartPr/>
              <p14:nvPr/>
            </p14:nvContentPartPr>
            <p14:xfrm>
              <a:off x="7161240" y="5092360"/>
              <a:ext cx="950760" cy="3427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DEF38AE-885B-4F72-B5F8-5CEDA2AAADA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3240" y="5074720"/>
                <a:ext cx="98640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9B849E4-0BC6-4621-9854-3113772BE7F1}"/>
                  </a:ext>
                </a:extLst>
              </p14:cNvPr>
              <p14:cNvContentPartPr/>
              <p14:nvPr/>
            </p14:nvContentPartPr>
            <p14:xfrm>
              <a:off x="6348720" y="5747560"/>
              <a:ext cx="376560" cy="22572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9B849E4-0BC6-4621-9854-3113772BE7F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0720" y="5729920"/>
                <a:ext cx="4122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D4B367F-FE6E-4872-881A-03E98A762823}"/>
                  </a:ext>
                </a:extLst>
              </p14:cNvPr>
              <p14:cNvContentPartPr/>
              <p14:nvPr/>
            </p14:nvContentPartPr>
            <p14:xfrm>
              <a:off x="7161960" y="5770600"/>
              <a:ext cx="1356120" cy="2890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D4B367F-FE6E-4872-881A-03E98A76282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143960" y="5752938"/>
                <a:ext cx="1391760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D3F64B0-1320-4F24-BCFF-5FB9B878DA0D}"/>
                  </a:ext>
                </a:extLst>
              </p14:cNvPr>
              <p14:cNvContentPartPr/>
              <p14:nvPr/>
            </p14:nvContentPartPr>
            <p14:xfrm>
              <a:off x="6042000" y="6309160"/>
              <a:ext cx="1863360" cy="3178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D3F64B0-1320-4F24-BCFF-5FB9B878DA0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24000" y="6291160"/>
                <a:ext cx="189900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2A2223C-BA2D-4FF7-906E-696A5CB7DCD2}"/>
                  </a:ext>
                </a:extLst>
              </p14:cNvPr>
              <p14:cNvContentPartPr/>
              <p14:nvPr/>
            </p14:nvContentPartPr>
            <p14:xfrm>
              <a:off x="5426760" y="6206560"/>
              <a:ext cx="326880" cy="55944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2A2223C-BA2D-4FF7-906E-696A5CB7DCD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09101" y="6188560"/>
                <a:ext cx="362559" cy="59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0251972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644612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511002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1D5EF1-BEB8-4823-BEA4-FA964593DE82}"/>
                  </a:ext>
                </a:extLst>
              </p14:cNvPr>
              <p14:cNvContentPartPr/>
              <p14:nvPr/>
            </p14:nvContentPartPr>
            <p14:xfrm>
              <a:off x="7485960" y="206080"/>
              <a:ext cx="1380960" cy="59940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1D5EF1-BEB8-4823-BEA4-FA964593DE8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67960" y="188080"/>
                <a:ext cx="1416600" cy="63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7868C55-4F20-443E-87C8-2D4D1E1B9F75}"/>
                  </a:ext>
                </a:extLst>
              </p14:cNvPr>
              <p14:cNvContentPartPr/>
              <p14:nvPr/>
            </p14:nvContentPartPr>
            <p14:xfrm>
              <a:off x="437880" y="307600"/>
              <a:ext cx="3368160" cy="591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7868C55-4F20-443E-87C8-2D4D1E1B9F7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0240" y="289960"/>
                <a:ext cx="34038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61ED9C5-91A4-43C9-BCEC-FE1D18E08B6D}"/>
                  </a:ext>
                </a:extLst>
              </p14:cNvPr>
              <p14:cNvContentPartPr/>
              <p14:nvPr/>
            </p14:nvContentPartPr>
            <p14:xfrm>
              <a:off x="237720" y="1201480"/>
              <a:ext cx="2396160" cy="7714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61ED9C5-91A4-43C9-BCEC-FE1D18E08B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0080" y="1183480"/>
                <a:ext cx="2431800" cy="80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25C4D40-5F12-4BF9-A3CC-B8145C00C049}"/>
                  </a:ext>
                </a:extLst>
              </p14:cNvPr>
              <p14:cNvContentPartPr/>
              <p14:nvPr/>
            </p14:nvContentPartPr>
            <p14:xfrm>
              <a:off x="5046600" y="1406680"/>
              <a:ext cx="351720" cy="6048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25C4D40-5F12-4BF9-A3CC-B8145C00C04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28600" y="1388680"/>
                <a:ext cx="387360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2FB126-C59A-428E-8B34-71C6E97AE122}"/>
                  </a:ext>
                </a:extLst>
              </p14:cNvPr>
              <p14:cNvContentPartPr/>
              <p14:nvPr/>
            </p14:nvContentPartPr>
            <p14:xfrm>
              <a:off x="3163080" y="1440160"/>
              <a:ext cx="1570680" cy="5886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2FB126-C59A-428E-8B34-71C6E97AE12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45440" y="1422160"/>
                <a:ext cx="1606320" cy="62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619615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35949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325224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813912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101813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695427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937988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207351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999470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234038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14:cNvPr>
              <p14:cNvContentPartPr/>
              <p14:nvPr/>
            </p14:nvContentPartPr>
            <p14:xfrm>
              <a:off x="6646440" y="5701120"/>
              <a:ext cx="139680" cy="16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28440" y="5683480"/>
                <a:ext cx="175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14:cNvPr>
              <p14:cNvContentPartPr/>
              <p14:nvPr/>
            </p14:nvContentPartPr>
            <p14:xfrm>
              <a:off x="6637800" y="5800840"/>
              <a:ext cx="137520" cy="6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19800" y="5782840"/>
                <a:ext cx="173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14:cNvPr>
              <p14:cNvContentPartPr/>
              <p14:nvPr/>
            </p14:nvContentPartPr>
            <p14:xfrm>
              <a:off x="6981600" y="5433280"/>
              <a:ext cx="1543680" cy="3891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63604" y="5415656"/>
                <a:ext cx="1579312" cy="4247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31046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14:cNvPr>
              <p14:cNvContentPartPr/>
              <p14:nvPr/>
            </p14:nvContentPartPr>
            <p14:xfrm>
              <a:off x="6646440" y="5701120"/>
              <a:ext cx="139680" cy="16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28440" y="5683480"/>
                <a:ext cx="175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14:cNvPr>
              <p14:cNvContentPartPr/>
              <p14:nvPr/>
            </p14:nvContentPartPr>
            <p14:xfrm>
              <a:off x="6637800" y="5800840"/>
              <a:ext cx="137520" cy="6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19800" y="5782840"/>
                <a:ext cx="173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14:cNvPr>
              <p14:cNvContentPartPr/>
              <p14:nvPr/>
            </p14:nvContentPartPr>
            <p14:xfrm>
              <a:off x="6981600" y="5433280"/>
              <a:ext cx="1543680" cy="3891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63604" y="5415656"/>
                <a:ext cx="1579312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14:cNvPr>
              <p14:cNvContentPartPr/>
              <p14:nvPr/>
            </p14:nvContentPartPr>
            <p14:xfrm>
              <a:off x="8564880" y="5562160"/>
              <a:ext cx="376920" cy="250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46880" y="5544520"/>
                <a:ext cx="412560" cy="28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84584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14:cNvPr>
              <p14:cNvContentPartPr/>
              <p14:nvPr/>
            </p14:nvContentPartPr>
            <p14:xfrm>
              <a:off x="6646440" y="5701120"/>
              <a:ext cx="139680" cy="16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28440" y="5683480"/>
                <a:ext cx="175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14:cNvPr>
              <p14:cNvContentPartPr/>
              <p14:nvPr/>
            </p14:nvContentPartPr>
            <p14:xfrm>
              <a:off x="6637800" y="5800840"/>
              <a:ext cx="137520" cy="68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19800" y="5782840"/>
                <a:ext cx="173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14:cNvPr>
              <p14:cNvContentPartPr/>
              <p14:nvPr/>
            </p14:nvContentPartPr>
            <p14:xfrm>
              <a:off x="6981600" y="5433280"/>
              <a:ext cx="1543680" cy="3891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63604" y="5415656"/>
                <a:ext cx="1579312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14:cNvPr>
              <p14:cNvContentPartPr/>
              <p14:nvPr/>
            </p14:nvContentPartPr>
            <p14:xfrm>
              <a:off x="8564880" y="5562160"/>
              <a:ext cx="376920" cy="2509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46880" y="5544520"/>
                <a:ext cx="41256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07E8DB6-3596-4FC1-A404-05CE10DC69F1}"/>
                  </a:ext>
                </a:extLst>
              </p14:cNvPr>
              <p14:cNvContentPartPr/>
              <p14:nvPr/>
            </p14:nvContentPartPr>
            <p14:xfrm>
              <a:off x="1098120" y="6105760"/>
              <a:ext cx="451440" cy="3790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07E8DB6-3596-4FC1-A404-05CE10DC69F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0120" y="6088120"/>
                <a:ext cx="48708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C4AE3F-A1ED-4899-8859-CDB1E4E3CA8E}"/>
                  </a:ext>
                </a:extLst>
              </p14:cNvPr>
              <p14:cNvContentPartPr/>
              <p14:nvPr/>
            </p14:nvContentPartPr>
            <p14:xfrm>
              <a:off x="1796160" y="6017920"/>
              <a:ext cx="147240" cy="1130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C4AE3F-A1ED-4899-8859-CDB1E4E3CA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778160" y="6000280"/>
                <a:ext cx="18288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651C553-D6CA-42F0-A40B-56F4750CAD8C}"/>
                  </a:ext>
                </a:extLst>
              </p14:cNvPr>
              <p14:cNvContentPartPr/>
              <p14:nvPr/>
            </p14:nvContentPartPr>
            <p14:xfrm>
              <a:off x="1778520" y="6202240"/>
              <a:ext cx="347760" cy="3394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651C553-D6CA-42F0-A40B-56F4750CAD8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760880" y="6184259"/>
                <a:ext cx="383400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12DA0A2-0F98-4C08-842F-F7122F8563BA}"/>
                  </a:ext>
                </a:extLst>
              </p14:cNvPr>
              <p14:cNvContentPartPr/>
              <p14:nvPr/>
            </p14:nvContentPartPr>
            <p14:xfrm>
              <a:off x="2353080" y="6378640"/>
              <a:ext cx="7560" cy="972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12DA0A2-0F98-4C08-842F-F7122F8563B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35440" y="6360640"/>
                <a:ext cx="432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3C05A46-27B4-4A83-B31A-D8A9DD6D94F8}"/>
                  </a:ext>
                </a:extLst>
              </p14:cNvPr>
              <p14:cNvContentPartPr/>
              <p14:nvPr/>
            </p14:nvContentPartPr>
            <p14:xfrm>
              <a:off x="2317440" y="6260560"/>
              <a:ext cx="360" cy="3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3C05A46-27B4-4A83-B31A-D8A9DD6D94F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299440" y="6242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A65AF86-F736-4929-9A72-F92AE9514CD2}"/>
                  </a:ext>
                </a:extLst>
              </p14:cNvPr>
              <p14:cNvContentPartPr/>
              <p14:nvPr/>
            </p14:nvContentPartPr>
            <p14:xfrm>
              <a:off x="2453160" y="6342640"/>
              <a:ext cx="100440" cy="1587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A65AF86-F736-4929-9A72-F92AE9514CD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35520" y="6325000"/>
                <a:ext cx="13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A4B62CC-42A9-43E6-99EE-5CE7DD80F799}"/>
                  </a:ext>
                </a:extLst>
              </p14:cNvPr>
              <p14:cNvContentPartPr/>
              <p14:nvPr/>
            </p14:nvContentPartPr>
            <p14:xfrm>
              <a:off x="2304120" y="6262000"/>
              <a:ext cx="4320" cy="18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A4B62CC-42A9-43E6-99EE-5CE7DD80F79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6120" y="6244000"/>
                <a:ext cx="39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0BD290B-EB53-40A0-8645-316DE554E262}"/>
                  </a:ext>
                </a:extLst>
              </p14:cNvPr>
              <p14:cNvContentPartPr/>
              <p14:nvPr/>
            </p14:nvContentPartPr>
            <p14:xfrm>
              <a:off x="2781840" y="6108280"/>
              <a:ext cx="2927160" cy="4510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0BD290B-EB53-40A0-8645-316DE554E26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63840" y="6090280"/>
                <a:ext cx="296280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30441CB-AA91-4D93-9E71-B6C400EC74EE}"/>
                  </a:ext>
                </a:extLst>
              </p14:cNvPr>
              <p14:cNvContentPartPr/>
              <p14:nvPr/>
            </p14:nvContentPartPr>
            <p14:xfrm>
              <a:off x="7448160" y="6259480"/>
              <a:ext cx="33480" cy="828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30441CB-AA91-4D93-9E71-B6C400EC74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430520" y="6241480"/>
                <a:ext cx="69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3339CC4-87E3-4564-93C5-532973C1E1C0}"/>
                  </a:ext>
                </a:extLst>
              </p14:cNvPr>
              <p14:cNvContentPartPr/>
              <p14:nvPr/>
            </p14:nvContentPartPr>
            <p14:xfrm>
              <a:off x="7455000" y="6334720"/>
              <a:ext cx="277200" cy="13716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3339CC4-87E3-4564-93C5-532973C1E1C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437360" y="6317034"/>
                <a:ext cx="31284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D14ECD9-04C2-4E01-B680-D7BED345A5D3}"/>
                  </a:ext>
                </a:extLst>
              </p14:cNvPr>
              <p14:cNvContentPartPr/>
              <p14:nvPr/>
            </p14:nvContentPartPr>
            <p14:xfrm>
              <a:off x="5911320" y="6169120"/>
              <a:ext cx="1379160" cy="38880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D14ECD9-04C2-4E01-B680-D7BED345A5D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893325" y="6151480"/>
                <a:ext cx="1414791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7917960" y="6125560"/>
              <a:ext cx="1107720" cy="4694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00320" y="6107560"/>
                <a:ext cx="1143360" cy="50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828299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44446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8204160" y="6138520"/>
              <a:ext cx="10800" cy="36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86520" y="61208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665712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8204160" y="6138520"/>
              <a:ext cx="10800" cy="36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86520" y="61208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431045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8204160" y="6138520"/>
              <a:ext cx="10800" cy="36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86520" y="61208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14:cNvPr>
              <p14:cNvContentPartPr/>
              <p14:nvPr/>
            </p14:nvContentPartPr>
            <p14:xfrm>
              <a:off x="4863720" y="2646160"/>
              <a:ext cx="415080" cy="1580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45720" y="2628160"/>
                <a:ext cx="450720" cy="19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920980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14:cNvPr>
              <p14:cNvContentPartPr/>
              <p14:nvPr/>
            </p14:nvContentPartPr>
            <p14:xfrm>
              <a:off x="4863720" y="2646160"/>
              <a:ext cx="415080" cy="1580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45720" y="2628160"/>
                <a:ext cx="4507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14:cNvPr>
              <p14:cNvContentPartPr/>
              <p14:nvPr/>
            </p14:nvContentPartPr>
            <p14:xfrm>
              <a:off x="7413600" y="4983280"/>
              <a:ext cx="684720" cy="433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95960" y="4965280"/>
                <a:ext cx="720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14:cNvPr>
              <p14:cNvContentPartPr/>
              <p14:nvPr/>
            </p14:nvContentPartPr>
            <p14:xfrm>
              <a:off x="951240" y="4892920"/>
              <a:ext cx="212040" cy="77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933240" y="4874920"/>
                <a:ext cx="2476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14:cNvPr>
              <p14:cNvContentPartPr/>
              <p14:nvPr/>
            </p14:nvContentPartPr>
            <p14:xfrm>
              <a:off x="1088760" y="5603200"/>
              <a:ext cx="219960" cy="878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70760" y="5585560"/>
                <a:ext cx="255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14:cNvPr>
              <p14:cNvContentPartPr/>
              <p14:nvPr/>
            </p14:nvContentPartPr>
            <p14:xfrm>
              <a:off x="1148160" y="5738560"/>
              <a:ext cx="655560" cy="3337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30510" y="5720579"/>
                <a:ext cx="691220" cy="369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14:cNvPr>
              <p14:cNvContentPartPr/>
              <p14:nvPr/>
            </p14:nvContentPartPr>
            <p14:xfrm>
              <a:off x="4230480" y="5638120"/>
              <a:ext cx="191880" cy="4464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12840" y="5620135"/>
                <a:ext cx="227520" cy="482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14:cNvPr>
              <p14:cNvContentPartPr/>
              <p14:nvPr/>
            </p14:nvContentPartPr>
            <p14:xfrm>
              <a:off x="3082800" y="5817040"/>
              <a:ext cx="992520" cy="24912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5160" y="5799374"/>
                <a:ext cx="1028160" cy="2848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14:cNvPr>
              <p14:cNvContentPartPr/>
              <p14:nvPr/>
            </p14:nvContentPartPr>
            <p14:xfrm>
              <a:off x="2030160" y="5608600"/>
              <a:ext cx="881280" cy="41508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167" y="5590600"/>
                <a:ext cx="916905" cy="45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30057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14:cNvPr>
              <p14:cNvContentPartPr/>
              <p14:nvPr/>
            </p14:nvContentPartPr>
            <p14:xfrm>
              <a:off x="4863720" y="2646160"/>
              <a:ext cx="415080" cy="15804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45720" y="2628160"/>
                <a:ext cx="4507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14:cNvPr>
              <p14:cNvContentPartPr/>
              <p14:nvPr/>
            </p14:nvContentPartPr>
            <p14:xfrm>
              <a:off x="7413600" y="4983280"/>
              <a:ext cx="684720" cy="4338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95960" y="4965280"/>
                <a:ext cx="720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14:cNvPr>
              <p14:cNvContentPartPr/>
              <p14:nvPr/>
            </p14:nvContentPartPr>
            <p14:xfrm>
              <a:off x="951240" y="4892920"/>
              <a:ext cx="212040" cy="77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933240" y="4874920"/>
                <a:ext cx="2476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14:cNvPr>
              <p14:cNvContentPartPr/>
              <p14:nvPr/>
            </p14:nvContentPartPr>
            <p14:xfrm>
              <a:off x="1088760" y="5603200"/>
              <a:ext cx="219960" cy="878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70760" y="5585560"/>
                <a:ext cx="255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14:cNvPr>
              <p14:cNvContentPartPr/>
              <p14:nvPr/>
            </p14:nvContentPartPr>
            <p14:xfrm>
              <a:off x="1148160" y="5738560"/>
              <a:ext cx="655560" cy="3337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30510" y="5720579"/>
                <a:ext cx="691220" cy="369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14:cNvPr>
              <p14:cNvContentPartPr/>
              <p14:nvPr/>
            </p14:nvContentPartPr>
            <p14:xfrm>
              <a:off x="4230480" y="5638120"/>
              <a:ext cx="191880" cy="44640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12840" y="5620135"/>
                <a:ext cx="227520" cy="482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14:cNvPr>
              <p14:cNvContentPartPr/>
              <p14:nvPr/>
            </p14:nvContentPartPr>
            <p14:xfrm>
              <a:off x="3082800" y="5817040"/>
              <a:ext cx="992520" cy="24912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5160" y="5799374"/>
                <a:ext cx="1028160" cy="2848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14:cNvPr>
              <p14:cNvContentPartPr/>
              <p14:nvPr/>
            </p14:nvContentPartPr>
            <p14:xfrm>
              <a:off x="2030160" y="5608600"/>
              <a:ext cx="881280" cy="41508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167" y="5590600"/>
                <a:ext cx="916905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CF7AD4-C6B5-4572-9D8B-2792973344E6}"/>
                  </a:ext>
                </a:extLst>
              </p14:cNvPr>
              <p14:cNvContentPartPr/>
              <p14:nvPr/>
            </p14:nvContentPartPr>
            <p14:xfrm>
              <a:off x="5670840" y="5713360"/>
              <a:ext cx="180720" cy="1026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CF7AD4-C6B5-4572-9D8B-2792973344E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652840" y="56953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D3E330B-FF3A-4672-9A73-A1B852AEDEB1}"/>
                  </a:ext>
                </a:extLst>
              </p14:cNvPr>
              <p14:cNvContentPartPr/>
              <p14:nvPr/>
            </p14:nvContentPartPr>
            <p14:xfrm>
              <a:off x="7522320" y="5700040"/>
              <a:ext cx="209880" cy="1368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D3E330B-FF3A-4672-9A73-A1B852AEDEB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504680" y="5682400"/>
                <a:ext cx="2455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32F14FC-541B-448B-B6A0-941E4C4A2C6D}"/>
                  </a:ext>
                </a:extLst>
              </p14:cNvPr>
              <p14:cNvContentPartPr/>
              <p14:nvPr/>
            </p14:nvContentPartPr>
            <p14:xfrm>
              <a:off x="7512960" y="5954560"/>
              <a:ext cx="224280" cy="2376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32F14FC-541B-448B-B6A0-941E4C4A2C6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495320" y="5936560"/>
                <a:ext cx="2599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8CDDE7-833F-48D3-815A-B0B39497F141}"/>
                  </a:ext>
                </a:extLst>
              </p14:cNvPr>
              <p14:cNvContentPartPr/>
              <p14:nvPr/>
            </p14:nvContentPartPr>
            <p14:xfrm>
              <a:off x="4914480" y="5824240"/>
              <a:ext cx="322200" cy="2948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8CDDE7-833F-48D3-815A-B0B39497F14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96840" y="5806600"/>
                <a:ext cx="3578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DB0DFB-8BA5-49A3-9B47-F4C78D99EF08}"/>
                  </a:ext>
                </a:extLst>
              </p14:cNvPr>
              <p14:cNvContentPartPr/>
              <p14:nvPr/>
            </p14:nvContentPartPr>
            <p14:xfrm>
              <a:off x="5666160" y="5876080"/>
              <a:ext cx="1721160" cy="32760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DB0DFB-8BA5-49A3-9B47-F4C78D99EF0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648164" y="5858440"/>
                <a:ext cx="1756793" cy="36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55905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6825AFA-A5A4-411B-A48D-67E42453D6C0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6825AFA-A5A4-411B-A48D-67E42453D6C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591086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655243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F04689-E7C9-41FB-989E-7878AF2661A7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F04689-E7C9-41FB-989E-7878AF2661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9C03219-52E5-4793-8E36-530C90A47C01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9C03219-52E5-4793-8E36-530C90A47C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7B00F8-68F5-403E-8C77-522EA5D5E514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7B00F8-68F5-403E-8C77-522EA5D5E51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309318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75389F-28ED-4A56-98E1-459DD6FD0173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75389F-28ED-4A56-98E1-459DD6FD01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FE395B-B8AE-467F-ACED-CFF4C7B0CFA3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FE395B-B8AE-467F-ACED-CFF4C7B0CFA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E29DE5C-30F2-442F-9AF4-53F04555416C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E29DE5C-30F2-442F-9AF4-53F0455541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762098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936592-770D-4D22-AEBC-F2C84118689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936592-770D-4D22-AEBC-F2C84118689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78D1FAF-F608-4363-8076-384502122310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78D1FAF-F608-4363-8076-3845021223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C0AB22A-DD8C-44EB-98DD-6BCC6B3CB5DB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C0AB22A-DD8C-44EB-98DD-6BCC6B3CB5D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896384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484226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071125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702256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14:cNvPr>
              <p14:cNvContentPartPr/>
              <p14:nvPr/>
            </p14:nvContentPartPr>
            <p14:xfrm>
              <a:off x="3322200" y="3413320"/>
              <a:ext cx="228600" cy="19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04200" y="3395680"/>
                <a:ext cx="264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14:cNvPr>
              <p14:cNvContentPartPr/>
              <p14:nvPr/>
            </p14:nvContentPartPr>
            <p14:xfrm>
              <a:off x="3331920" y="3510160"/>
              <a:ext cx="196560" cy="1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3492520"/>
                <a:ext cx="232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14:cNvPr>
              <p14:cNvContentPartPr/>
              <p14:nvPr/>
            </p14:nvContentPartPr>
            <p14:xfrm>
              <a:off x="3729720" y="3280480"/>
              <a:ext cx="1223640" cy="2671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12080" y="3262840"/>
                <a:ext cx="1259280" cy="30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425038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14:cNvPr>
              <p14:cNvContentPartPr/>
              <p14:nvPr/>
            </p14:nvContentPartPr>
            <p14:xfrm>
              <a:off x="3322200" y="3413320"/>
              <a:ext cx="228600" cy="19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04200" y="3395680"/>
                <a:ext cx="264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14:cNvPr>
              <p14:cNvContentPartPr/>
              <p14:nvPr/>
            </p14:nvContentPartPr>
            <p14:xfrm>
              <a:off x="3331920" y="3510160"/>
              <a:ext cx="196560" cy="1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3492520"/>
                <a:ext cx="232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14:cNvPr>
              <p14:cNvContentPartPr/>
              <p14:nvPr/>
            </p14:nvContentPartPr>
            <p14:xfrm>
              <a:off x="3729720" y="3280480"/>
              <a:ext cx="1223640" cy="2671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12080" y="3262840"/>
                <a:ext cx="12592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14:cNvPr>
              <p14:cNvContentPartPr/>
              <p14:nvPr/>
            </p14:nvContentPartPr>
            <p14:xfrm>
              <a:off x="5761560" y="3231880"/>
              <a:ext cx="360" cy="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43560" y="32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14:cNvPr>
              <p14:cNvContentPartPr/>
              <p14:nvPr/>
            </p14:nvContentPartPr>
            <p14:xfrm>
              <a:off x="5157120" y="3370840"/>
              <a:ext cx="1589040" cy="2977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39480" y="3353179"/>
                <a:ext cx="1624680" cy="3334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14:cNvPr>
              <p14:cNvContentPartPr/>
              <p14:nvPr/>
            </p14:nvContentPartPr>
            <p14:xfrm>
              <a:off x="6970440" y="3234760"/>
              <a:ext cx="96120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952440" y="3216777"/>
                <a:ext cx="996840" cy="4096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14:cNvPr>
              <p14:cNvContentPartPr/>
              <p14:nvPr/>
            </p14:nvContentPartPr>
            <p14:xfrm>
              <a:off x="4734480" y="4093360"/>
              <a:ext cx="415080" cy="1785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16840" y="4075720"/>
                <a:ext cx="450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14:cNvPr>
              <p14:cNvContentPartPr/>
              <p14:nvPr/>
            </p14:nvContentPartPr>
            <p14:xfrm>
              <a:off x="4756080" y="3889240"/>
              <a:ext cx="2880" cy="349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38440" y="3871600"/>
                <a:ext cx="38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14:cNvPr>
              <p14:cNvContentPartPr/>
              <p14:nvPr/>
            </p14:nvContentPartPr>
            <p14:xfrm>
              <a:off x="7590000" y="3804640"/>
              <a:ext cx="387360" cy="544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572360" y="3786640"/>
                <a:ext cx="42300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14:cNvPr>
              <p14:cNvContentPartPr/>
              <p14:nvPr/>
            </p14:nvContentPartPr>
            <p14:xfrm>
              <a:off x="5267280" y="3869440"/>
              <a:ext cx="2179440" cy="5382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49280" y="3851800"/>
                <a:ext cx="22150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14:cNvPr>
              <p14:cNvContentPartPr/>
              <p14:nvPr/>
            </p14:nvContentPartPr>
            <p14:xfrm>
              <a:off x="8152680" y="3829840"/>
              <a:ext cx="684720" cy="4017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34689" y="3811856"/>
                <a:ext cx="720341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14:cNvPr>
              <p14:cNvContentPartPr/>
              <p14:nvPr/>
            </p14:nvContentPartPr>
            <p14:xfrm>
              <a:off x="293880" y="3852160"/>
              <a:ext cx="4161960" cy="124380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75880" y="3834515"/>
                <a:ext cx="4197600" cy="12794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121824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14:cNvPr>
              <p14:cNvContentPartPr/>
              <p14:nvPr/>
            </p14:nvContentPartPr>
            <p14:xfrm>
              <a:off x="3322200" y="3413320"/>
              <a:ext cx="228600" cy="19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04200" y="3395680"/>
                <a:ext cx="264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14:cNvPr>
              <p14:cNvContentPartPr/>
              <p14:nvPr/>
            </p14:nvContentPartPr>
            <p14:xfrm>
              <a:off x="3331920" y="3510160"/>
              <a:ext cx="196560" cy="190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3492520"/>
                <a:ext cx="232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14:cNvPr>
              <p14:cNvContentPartPr/>
              <p14:nvPr/>
            </p14:nvContentPartPr>
            <p14:xfrm>
              <a:off x="3729720" y="3280480"/>
              <a:ext cx="1223640" cy="2671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12080" y="3262840"/>
                <a:ext cx="12592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14:cNvPr>
              <p14:cNvContentPartPr/>
              <p14:nvPr/>
            </p14:nvContentPartPr>
            <p14:xfrm>
              <a:off x="5761560" y="3231880"/>
              <a:ext cx="360" cy="3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43560" y="32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14:cNvPr>
              <p14:cNvContentPartPr/>
              <p14:nvPr/>
            </p14:nvContentPartPr>
            <p14:xfrm>
              <a:off x="5157120" y="3370840"/>
              <a:ext cx="1589040" cy="29772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39480" y="3353179"/>
                <a:ext cx="1624680" cy="3334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14:cNvPr>
              <p14:cNvContentPartPr/>
              <p14:nvPr/>
            </p14:nvContentPartPr>
            <p14:xfrm>
              <a:off x="6970440" y="3234760"/>
              <a:ext cx="961200" cy="37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952440" y="3216777"/>
                <a:ext cx="996840" cy="4096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14:cNvPr>
              <p14:cNvContentPartPr/>
              <p14:nvPr/>
            </p14:nvContentPartPr>
            <p14:xfrm>
              <a:off x="4734480" y="4093360"/>
              <a:ext cx="415080" cy="1785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16840" y="4075720"/>
                <a:ext cx="450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14:cNvPr>
              <p14:cNvContentPartPr/>
              <p14:nvPr/>
            </p14:nvContentPartPr>
            <p14:xfrm>
              <a:off x="4756080" y="3889240"/>
              <a:ext cx="2880" cy="349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38440" y="3871600"/>
                <a:ext cx="38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14:cNvPr>
              <p14:cNvContentPartPr/>
              <p14:nvPr/>
            </p14:nvContentPartPr>
            <p14:xfrm>
              <a:off x="7590000" y="3804640"/>
              <a:ext cx="387360" cy="5446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572360" y="3786640"/>
                <a:ext cx="42300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14:cNvPr>
              <p14:cNvContentPartPr/>
              <p14:nvPr/>
            </p14:nvContentPartPr>
            <p14:xfrm>
              <a:off x="5267280" y="3869440"/>
              <a:ext cx="2179440" cy="53820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49280" y="3851800"/>
                <a:ext cx="22150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14:cNvPr>
              <p14:cNvContentPartPr/>
              <p14:nvPr/>
            </p14:nvContentPartPr>
            <p14:xfrm>
              <a:off x="8152680" y="3829840"/>
              <a:ext cx="684720" cy="4017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34689" y="3811856"/>
                <a:ext cx="720341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14:cNvPr>
              <p14:cNvContentPartPr/>
              <p14:nvPr/>
            </p14:nvContentPartPr>
            <p14:xfrm>
              <a:off x="293880" y="3852160"/>
              <a:ext cx="4161960" cy="124380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75880" y="3834515"/>
                <a:ext cx="4197600" cy="1279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F43C939-B9D0-40E8-AF2B-97D5C4DF689A}"/>
                  </a:ext>
                </a:extLst>
              </p14:cNvPr>
              <p14:cNvContentPartPr/>
              <p14:nvPr/>
            </p14:nvContentPartPr>
            <p14:xfrm>
              <a:off x="4966680" y="4464520"/>
              <a:ext cx="207000" cy="53712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F43C939-B9D0-40E8-AF2B-97D5C4DF689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49040" y="4446880"/>
                <a:ext cx="24264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928CF-7090-4312-A536-D0339D6B096F}"/>
                  </a:ext>
                </a:extLst>
              </p14:cNvPr>
              <p14:cNvContentPartPr/>
              <p14:nvPr/>
            </p14:nvContentPartPr>
            <p14:xfrm>
              <a:off x="6324240" y="4742800"/>
              <a:ext cx="246960" cy="19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928CF-7090-4312-A536-D0339D6B096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06240" y="4725160"/>
                <a:ext cx="2826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698F8A9-7607-4803-B2E4-30CC84D3CBB0}"/>
                  </a:ext>
                </a:extLst>
              </p14:cNvPr>
              <p14:cNvContentPartPr/>
              <p14:nvPr/>
            </p14:nvContentPartPr>
            <p14:xfrm>
              <a:off x="6340800" y="4834600"/>
              <a:ext cx="225000" cy="230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698F8A9-7607-4803-B2E4-30CC84D3CBB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322800" y="4816600"/>
                <a:ext cx="2606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7D8646-18F1-4464-989D-C48EBFEBFE64}"/>
                  </a:ext>
                </a:extLst>
              </p14:cNvPr>
              <p14:cNvContentPartPr/>
              <p14:nvPr/>
            </p14:nvContentPartPr>
            <p14:xfrm>
              <a:off x="5613240" y="4620400"/>
              <a:ext cx="615240" cy="40212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7D8646-18F1-4464-989D-C48EBFEBFE6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95240" y="4602760"/>
                <a:ext cx="6508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F015CF-3118-45D7-8317-275F9C2E92BA}"/>
                  </a:ext>
                </a:extLst>
              </p14:cNvPr>
              <p14:cNvContentPartPr/>
              <p14:nvPr/>
            </p14:nvContentPartPr>
            <p14:xfrm>
              <a:off x="6693240" y="4577920"/>
              <a:ext cx="500760" cy="3114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F015CF-3118-45D7-8317-275F9C2E92B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675600" y="4559920"/>
                <a:ext cx="536400" cy="34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104385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92242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344529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618426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177101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51924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367E9FA-55B3-4980-B15E-95739820212A}"/>
                  </a:ext>
                </a:extLst>
              </p14:cNvPr>
              <p14:cNvContentPartPr/>
              <p14:nvPr/>
            </p14:nvContentPartPr>
            <p14:xfrm>
              <a:off x="7979160" y="2776120"/>
              <a:ext cx="30960" cy="176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367E9FA-55B3-4980-B15E-9573982021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961160" y="2758120"/>
                <a:ext cx="66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14769B4-FA6B-4E60-B66F-8E1D1190B926}"/>
                  </a:ext>
                </a:extLst>
              </p14:cNvPr>
              <p14:cNvContentPartPr/>
              <p14:nvPr/>
            </p14:nvContentPartPr>
            <p14:xfrm>
              <a:off x="7993560" y="2881960"/>
              <a:ext cx="25560" cy="122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14769B4-FA6B-4E60-B66F-8E1D1190B92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975920" y="2864320"/>
                <a:ext cx="61200" cy="4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058055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741314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3E82A22-BBDD-4D3E-AEBD-431E78F20B43}"/>
                  </a:ext>
                </a:extLst>
              </p14:cNvPr>
              <p14:cNvContentPartPr/>
              <p14:nvPr/>
            </p14:nvContentPartPr>
            <p14:xfrm>
              <a:off x="3732960" y="3390640"/>
              <a:ext cx="480240" cy="5904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3E82A22-BBDD-4D3E-AEBD-431E78F20B4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14960" y="3354640"/>
                <a:ext cx="51588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120E81C-6F88-427A-B7FE-5B129CACA232}"/>
                  </a:ext>
                </a:extLst>
              </p14:cNvPr>
              <p14:cNvContentPartPr/>
              <p14:nvPr/>
            </p14:nvContentPartPr>
            <p14:xfrm>
              <a:off x="3896040" y="3912280"/>
              <a:ext cx="216360" cy="889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120E81C-6F88-427A-B7FE-5B129CACA23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78040" y="3876280"/>
                <a:ext cx="252000" cy="16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121937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FBB651-0B4C-4BF2-9314-5DD24E561977}"/>
                  </a:ext>
                </a:extLst>
              </p14:cNvPr>
              <p14:cNvContentPartPr/>
              <p14:nvPr/>
            </p14:nvContentPartPr>
            <p14:xfrm>
              <a:off x="3750240" y="3721120"/>
              <a:ext cx="585000" cy="51480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FBB651-0B4C-4BF2-9314-5DD24E56197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32240" y="3685120"/>
                <a:ext cx="620640" cy="58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5366882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929919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385B5E8-5734-404F-AA0F-EB986B4EA17F}"/>
                  </a:ext>
                </a:extLst>
              </p14:cNvPr>
              <p14:cNvContentPartPr/>
              <p14:nvPr/>
            </p14:nvContentPartPr>
            <p14:xfrm>
              <a:off x="7226040" y="5376400"/>
              <a:ext cx="828360" cy="6735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385B5E8-5734-404F-AA0F-EB986B4EA17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08400" y="5358760"/>
                <a:ext cx="864000" cy="70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9B43B6-56AE-4CC4-AE0A-99CC9DB52F50}"/>
                  </a:ext>
                </a:extLst>
              </p14:cNvPr>
              <p14:cNvContentPartPr/>
              <p14:nvPr/>
            </p14:nvContentPartPr>
            <p14:xfrm>
              <a:off x="7348080" y="4744240"/>
              <a:ext cx="592200" cy="47772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9B43B6-56AE-4CC4-AE0A-99CC9DB52F5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30440" y="4726587"/>
                <a:ext cx="62784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17400" y="3690520"/>
              <a:ext cx="805680" cy="12484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99760" y="3672880"/>
                <a:ext cx="841320" cy="128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459886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80973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968228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681671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336993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769987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740077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65921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14:cNvPr>
              <p14:cNvContentPartPr/>
              <p14:nvPr/>
            </p14:nvContentPartPr>
            <p14:xfrm>
              <a:off x="6844800" y="5072920"/>
              <a:ext cx="142920" cy="4258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27160" y="5054920"/>
                <a:ext cx="1785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14:cNvPr>
              <p14:cNvContentPartPr/>
              <p14:nvPr/>
            </p14:nvContentPartPr>
            <p14:xfrm>
              <a:off x="7185000" y="5119360"/>
              <a:ext cx="1702800" cy="45504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67360" y="5101720"/>
                <a:ext cx="1738440" cy="49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005105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14:cNvPr>
              <p14:cNvContentPartPr/>
              <p14:nvPr/>
            </p14:nvContentPartPr>
            <p14:xfrm>
              <a:off x="6844800" y="5072920"/>
              <a:ext cx="142920" cy="4258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27160" y="5054920"/>
                <a:ext cx="1785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14:cNvPr>
              <p14:cNvContentPartPr/>
              <p14:nvPr/>
            </p14:nvContentPartPr>
            <p14:xfrm>
              <a:off x="7185000" y="5119360"/>
              <a:ext cx="1702800" cy="45504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67360" y="5101720"/>
                <a:ext cx="173844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14:cNvPr>
              <p14:cNvContentPartPr/>
              <p14:nvPr/>
            </p14:nvContentPartPr>
            <p14:xfrm>
              <a:off x="942960" y="5875000"/>
              <a:ext cx="669240" cy="297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24960" y="5857000"/>
                <a:ext cx="70488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14:cNvPr>
              <p14:cNvContentPartPr/>
              <p14:nvPr/>
            </p14:nvContentPartPr>
            <p14:xfrm>
              <a:off x="1910640" y="5824600"/>
              <a:ext cx="3775680" cy="44280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892640" y="5806960"/>
                <a:ext cx="3811320" cy="47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572105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14:cNvPr>
              <p14:cNvContentPartPr/>
              <p14:nvPr/>
            </p14:nvContentPartPr>
            <p14:xfrm>
              <a:off x="6844800" y="5072920"/>
              <a:ext cx="142920" cy="4258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27160" y="5054920"/>
                <a:ext cx="1785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14:cNvPr>
              <p14:cNvContentPartPr/>
              <p14:nvPr/>
            </p14:nvContentPartPr>
            <p14:xfrm>
              <a:off x="7185000" y="5119360"/>
              <a:ext cx="1702800" cy="45504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67360" y="5101720"/>
                <a:ext cx="173844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14:cNvPr>
              <p14:cNvContentPartPr/>
              <p14:nvPr/>
            </p14:nvContentPartPr>
            <p14:xfrm>
              <a:off x="942960" y="5875000"/>
              <a:ext cx="669240" cy="29736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24960" y="5857000"/>
                <a:ext cx="70488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14:cNvPr>
              <p14:cNvContentPartPr/>
              <p14:nvPr/>
            </p14:nvContentPartPr>
            <p14:xfrm>
              <a:off x="1910640" y="5824600"/>
              <a:ext cx="3775680" cy="44280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892640" y="5806960"/>
                <a:ext cx="38113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CDE374C-8F53-44CA-AA93-4C27263C451D}"/>
                  </a:ext>
                </a:extLst>
              </p14:cNvPr>
              <p14:cNvContentPartPr/>
              <p14:nvPr/>
            </p14:nvContentPartPr>
            <p14:xfrm>
              <a:off x="5818440" y="5800840"/>
              <a:ext cx="2859120" cy="69048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CDE374C-8F53-44CA-AA93-4C27263C451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00802" y="5782849"/>
                <a:ext cx="2894756" cy="726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18CC685-62CB-4ACE-B8C2-BB7453B45D72}"/>
                  </a:ext>
                </a:extLst>
              </p14:cNvPr>
              <p14:cNvContentPartPr/>
              <p14:nvPr/>
            </p14:nvContentPartPr>
            <p14:xfrm>
              <a:off x="5911320" y="5596000"/>
              <a:ext cx="2880360" cy="105192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18CC685-62CB-4ACE-B8C2-BB7453B45D7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3320" y="5560360"/>
                <a:ext cx="2916000" cy="112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092518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04291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387792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335615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843321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542924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14:cNvPr>
              <p14:cNvContentPartPr/>
              <p14:nvPr/>
            </p14:nvContentPartPr>
            <p14:xfrm>
              <a:off x="4056240" y="3663160"/>
              <a:ext cx="568440" cy="2473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8600" y="3645160"/>
                <a:ext cx="60408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14:cNvPr>
              <p14:cNvContentPartPr/>
              <p14:nvPr/>
            </p14:nvContentPartPr>
            <p14:xfrm>
              <a:off x="644160" y="4311880"/>
              <a:ext cx="2018160" cy="3330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6163" y="4293880"/>
                <a:ext cx="205379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14:cNvPr>
              <p14:cNvContentPartPr/>
              <p14:nvPr/>
            </p14:nvContentPartPr>
            <p14:xfrm>
              <a:off x="3260280" y="4658200"/>
              <a:ext cx="1092960" cy="3448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242634" y="4640200"/>
                <a:ext cx="1128612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14:cNvPr>
              <p14:cNvContentPartPr/>
              <p14:nvPr/>
            </p14:nvContentPartPr>
            <p14:xfrm>
              <a:off x="2916480" y="4116760"/>
              <a:ext cx="1924920" cy="476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98480" y="4099120"/>
                <a:ext cx="1960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14:cNvPr>
              <p14:cNvContentPartPr/>
              <p14:nvPr/>
            </p14:nvContentPartPr>
            <p14:xfrm>
              <a:off x="5127960" y="4573240"/>
              <a:ext cx="64800" cy="320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10320" y="4555600"/>
                <a:ext cx="100440" cy="6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541410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14:cNvPr>
              <p14:cNvContentPartPr/>
              <p14:nvPr/>
            </p14:nvContentPartPr>
            <p14:xfrm>
              <a:off x="4056240" y="3663160"/>
              <a:ext cx="568440" cy="2473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8600" y="3645160"/>
                <a:ext cx="60408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14:cNvPr>
              <p14:cNvContentPartPr/>
              <p14:nvPr/>
            </p14:nvContentPartPr>
            <p14:xfrm>
              <a:off x="644160" y="4311880"/>
              <a:ext cx="2018160" cy="3330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6163" y="4293880"/>
                <a:ext cx="205379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14:cNvPr>
              <p14:cNvContentPartPr/>
              <p14:nvPr/>
            </p14:nvContentPartPr>
            <p14:xfrm>
              <a:off x="3260280" y="4658200"/>
              <a:ext cx="1092960" cy="3448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242634" y="4640200"/>
                <a:ext cx="1128612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14:cNvPr>
              <p14:cNvContentPartPr/>
              <p14:nvPr/>
            </p14:nvContentPartPr>
            <p14:xfrm>
              <a:off x="2916480" y="4116760"/>
              <a:ext cx="1924920" cy="476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98480" y="4099120"/>
                <a:ext cx="1960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14:cNvPr>
              <p14:cNvContentPartPr/>
              <p14:nvPr/>
            </p14:nvContentPartPr>
            <p14:xfrm>
              <a:off x="5127960" y="4573240"/>
              <a:ext cx="64800" cy="320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10320" y="4555600"/>
                <a:ext cx="100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14:cNvPr>
              <p14:cNvContentPartPr/>
              <p14:nvPr/>
            </p14:nvContentPartPr>
            <p14:xfrm>
              <a:off x="6631680" y="4416640"/>
              <a:ext cx="913680" cy="2379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614040" y="4398640"/>
                <a:ext cx="9493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14:cNvPr>
              <p14:cNvContentPartPr/>
              <p14:nvPr/>
            </p14:nvContentPartPr>
            <p14:xfrm>
              <a:off x="5525760" y="4080400"/>
              <a:ext cx="853920" cy="5490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507760" y="4062400"/>
                <a:ext cx="88956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14:cNvPr>
              <p14:cNvContentPartPr/>
              <p14:nvPr/>
            </p14:nvContentPartPr>
            <p14:xfrm>
              <a:off x="551280" y="5125840"/>
              <a:ext cx="2784600" cy="564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33280" y="5107840"/>
                <a:ext cx="2820240" cy="60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14:cNvPr>
              <p14:cNvContentPartPr/>
              <p14:nvPr/>
            </p14:nvContentPartPr>
            <p14:xfrm>
              <a:off x="3607680" y="5224120"/>
              <a:ext cx="712800" cy="3319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90040" y="5206100"/>
                <a:ext cx="74844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14:cNvPr>
              <p14:cNvContentPartPr/>
              <p14:nvPr/>
            </p14:nvContentPartPr>
            <p14:xfrm>
              <a:off x="4683720" y="5078320"/>
              <a:ext cx="1688760" cy="6310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665716" y="5060320"/>
                <a:ext cx="1724408" cy="66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952180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14:cNvPr>
              <p14:cNvContentPartPr/>
              <p14:nvPr/>
            </p14:nvContentPartPr>
            <p14:xfrm>
              <a:off x="4056240" y="3663160"/>
              <a:ext cx="568440" cy="24732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8600" y="3645160"/>
                <a:ext cx="60408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14:cNvPr>
              <p14:cNvContentPartPr/>
              <p14:nvPr/>
            </p14:nvContentPartPr>
            <p14:xfrm>
              <a:off x="644160" y="4311880"/>
              <a:ext cx="2018160" cy="3330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6163" y="4293880"/>
                <a:ext cx="205379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14:cNvPr>
              <p14:cNvContentPartPr/>
              <p14:nvPr/>
            </p14:nvContentPartPr>
            <p14:xfrm>
              <a:off x="3260280" y="4658200"/>
              <a:ext cx="1092960" cy="3448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242634" y="4640200"/>
                <a:ext cx="1128612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14:cNvPr>
              <p14:cNvContentPartPr/>
              <p14:nvPr/>
            </p14:nvContentPartPr>
            <p14:xfrm>
              <a:off x="2916480" y="4116760"/>
              <a:ext cx="1924920" cy="476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98480" y="4099120"/>
                <a:ext cx="1960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14:cNvPr>
              <p14:cNvContentPartPr/>
              <p14:nvPr/>
            </p14:nvContentPartPr>
            <p14:xfrm>
              <a:off x="5127960" y="4573240"/>
              <a:ext cx="64800" cy="320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10320" y="4555600"/>
                <a:ext cx="100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14:cNvPr>
              <p14:cNvContentPartPr/>
              <p14:nvPr/>
            </p14:nvContentPartPr>
            <p14:xfrm>
              <a:off x="6631680" y="4416640"/>
              <a:ext cx="913680" cy="2379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614040" y="4398640"/>
                <a:ext cx="9493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14:cNvPr>
              <p14:cNvContentPartPr/>
              <p14:nvPr/>
            </p14:nvContentPartPr>
            <p14:xfrm>
              <a:off x="5525760" y="4080400"/>
              <a:ext cx="853920" cy="5490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507760" y="4062400"/>
                <a:ext cx="88956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14:cNvPr>
              <p14:cNvContentPartPr/>
              <p14:nvPr/>
            </p14:nvContentPartPr>
            <p14:xfrm>
              <a:off x="551280" y="5125840"/>
              <a:ext cx="2784600" cy="5648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33280" y="5107840"/>
                <a:ext cx="2820240" cy="60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14:cNvPr>
              <p14:cNvContentPartPr/>
              <p14:nvPr/>
            </p14:nvContentPartPr>
            <p14:xfrm>
              <a:off x="3607680" y="5224120"/>
              <a:ext cx="712800" cy="3319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90040" y="5206100"/>
                <a:ext cx="74844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14:cNvPr>
              <p14:cNvContentPartPr/>
              <p14:nvPr/>
            </p14:nvContentPartPr>
            <p14:xfrm>
              <a:off x="4683720" y="5078320"/>
              <a:ext cx="1688760" cy="6310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665716" y="5060320"/>
                <a:ext cx="1724408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90D1378-CB70-42A7-9F40-38D1568D3256}"/>
                  </a:ext>
                </a:extLst>
              </p14:cNvPr>
              <p14:cNvContentPartPr/>
              <p14:nvPr/>
            </p14:nvContentPartPr>
            <p14:xfrm>
              <a:off x="6500640" y="5430760"/>
              <a:ext cx="83160" cy="1476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90D1378-CB70-42A7-9F40-38D1568D325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82640" y="5413120"/>
                <a:ext cx="1188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842BB14-9AE7-4901-8F43-EB04B35FE1F0}"/>
                  </a:ext>
                </a:extLst>
              </p14:cNvPr>
              <p14:cNvContentPartPr/>
              <p14:nvPr/>
            </p14:nvContentPartPr>
            <p14:xfrm>
              <a:off x="6683880" y="5155360"/>
              <a:ext cx="690840" cy="35892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842BB14-9AE7-4901-8F43-EB04B35FE1F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666240" y="5137360"/>
                <a:ext cx="72648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68FDD09-37C0-4133-AD21-0FA614927488}"/>
                  </a:ext>
                </a:extLst>
              </p14:cNvPr>
              <p14:cNvContentPartPr/>
              <p14:nvPr/>
            </p14:nvContentPartPr>
            <p14:xfrm>
              <a:off x="7592520" y="5292160"/>
              <a:ext cx="327240" cy="2278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68FDD09-37C0-4133-AD21-0FA61492748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574880" y="5274160"/>
                <a:ext cx="362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6C03287-4DB9-46E4-A829-B33883423F9E}"/>
                  </a:ext>
                </a:extLst>
              </p14:cNvPr>
              <p14:cNvContentPartPr/>
              <p14:nvPr/>
            </p14:nvContentPartPr>
            <p14:xfrm>
              <a:off x="8024520" y="5275600"/>
              <a:ext cx="504360" cy="2113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6C03287-4DB9-46E4-A829-B33883423F9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06880" y="5257960"/>
                <a:ext cx="5400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8DA596B-6BE1-4D3D-905E-CFE5E0F2A2AB}"/>
                  </a:ext>
                </a:extLst>
              </p14:cNvPr>
              <p14:cNvContentPartPr/>
              <p14:nvPr/>
            </p14:nvContentPartPr>
            <p14:xfrm>
              <a:off x="7668840" y="5833960"/>
              <a:ext cx="575640" cy="26928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8DA596B-6BE1-4D3D-905E-CFE5E0F2A2A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651200" y="5815960"/>
                <a:ext cx="6112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914B55D-70C8-4B2E-B9E1-ADD41B038C12}"/>
                  </a:ext>
                </a:extLst>
              </p14:cNvPr>
              <p14:cNvContentPartPr/>
              <p14:nvPr/>
            </p14:nvContentPartPr>
            <p14:xfrm>
              <a:off x="703560" y="5745400"/>
              <a:ext cx="6824520" cy="107100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914B55D-70C8-4B2E-B9E1-ADD41B038C1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85920" y="5727400"/>
                <a:ext cx="6860160" cy="110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293627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607289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459077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034571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7985625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618004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784062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361224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888752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063243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14:cNvPr>
              <p14:cNvContentPartPr/>
              <p14:nvPr/>
            </p14:nvContentPartPr>
            <p14:xfrm>
              <a:off x="3802800" y="2673520"/>
              <a:ext cx="614520" cy="5382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85160" y="2655880"/>
                <a:ext cx="6501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14:cNvPr>
              <p14:cNvContentPartPr/>
              <p14:nvPr/>
            </p14:nvContentPartPr>
            <p14:xfrm>
              <a:off x="4582560" y="2699440"/>
              <a:ext cx="2003400" cy="438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4557" y="2681800"/>
                <a:ext cx="2039046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14:cNvPr>
              <p14:cNvContentPartPr/>
              <p14:nvPr/>
            </p14:nvContentPartPr>
            <p14:xfrm>
              <a:off x="316560" y="3365800"/>
              <a:ext cx="1620000" cy="6408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920" y="3348160"/>
                <a:ext cx="165564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14:cNvPr>
              <p14:cNvContentPartPr/>
              <p14:nvPr/>
            </p14:nvContentPartPr>
            <p14:xfrm>
              <a:off x="6847680" y="2643640"/>
              <a:ext cx="1450440" cy="4042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30040" y="2625640"/>
                <a:ext cx="14860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14:cNvPr>
              <p14:cNvContentPartPr/>
              <p14:nvPr/>
            </p14:nvContentPartPr>
            <p14:xfrm>
              <a:off x="3686520" y="3465160"/>
              <a:ext cx="259560" cy="2376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68520" y="3447520"/>
                <a:ext cx="29520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14:cNvPr>
              <p14:cNvContentPartPr/>
              <p14:nvPr/>
            </p14:nvContentPartPr>
            <p14:xfrm>
              <a:off x="2178840" y="3387040"/>
              <a:ext cx="1208520" cy="59364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61200" y="3369040"/>
                <a:ext cx="12441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14:cNvPr>
              <p14:cNvContentPartPr/>
              <p14:nvPr/>
            </p14:nvContentPartPr>
            <p14:xfrm>
              <a:off x="4106640" y="3514120"/>
              <a:ext cx="15480" cy="176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9000" y="3496480"/>
                <a:ext cx="51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14:cNvPr>
              <p14:cNvContentPartPr/>
              <p14:nvPr/>
            </p14:nvContentPartPr>
            <p14:xfrm>
              <a:off x="4103400" y="3666760"/>
              <a:ext cx="1080" cy="320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85760" y="3648760"/>
                <a:ext cx="36720" cy="6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8414583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14:cNvPr>
              <p14:cNvContentPartPr/>
              <p14:nvPr/>
            </p14:nvContentPartPr>
            <p14:xfrm>
              <a:off x="3802800" y="2673520"/>
              <a:ext cx="614520" cy="5382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85160" y="2655880"/>
                <a:ext cx="6501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14:cNvPr>
              <p14:cNvContentPartPr/>
              <p14:nvPr/>
            </p14:nvContentPartPr>
            <p14:xfrm>
              <a:off x="4582560" y="2699440"/>
              <a:ext cx="2003400" cy="438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4557" y="2681800"/>
                <a:ext cx="2039046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14:cNvPr>
              <p14:cNvContentPartPr/>
              <p14:nvPr/>
            </p14:nvContentPartPr>
            <p14:xfrm>
              <a:off x="316560" y="3365800"/>
              <a:ext cx="1620000" cy="6408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920" y="3348160"/>
                <a:ext cx="165564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14:cNvPr>
              <p14:cNvContentPartPr/>
              <p14:nvPr/>
            </p14:nvContentPartPr>
            <p14:xfrm>
              <a:off x="6847680" y="2643640"/>
              <a:ext cx="1450440" cy="4042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30040" y="2625640"/>
                <a:ext cx="14860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14:cNvPr>
              <p14:cNvContentPartPr/>
              <p14:nvPr/>
            </p14:nvContentPartPr>
            <p14:xfrm>
              <a:off x="3686520" y="3465160"/>
              <a:ext cx="259560" cy="2376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68520" y="3447520"/>
                <a:ext cx="29520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14:cNvPr>
              <p14:cNvContentPartPr/>
              <p14:nvPr/>
            </p14:nvContentPartPr>
            <p14:xfrm>
              <a:off x="2178840" y="3387040"/>
              <a:ext cx="1208520" cy="59364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61200" y="3369040"/>
                <a:ext cx="12441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14:cNvPr>
              <p14:cNvContentPartPr/>
              <p14:nvPr/>
            </p14:nvContentPartPr>
            <p14:xfrm>
              <a:off x="4106640" y="3514120"/>
              <a:ext cx="15480" cy="176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9000" y="3496480"/>
                <a:ext cx="51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14:cNvPr>
              <p14:cNvContentPartPr/>
              <p14:nvPr/>
            </p14:nvContentPartPr>
            <p14:xfrm>
              <a:off x="4103400" y="3666760"/>
              <a:ext cx="1080" cy="320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85760" y="3648760"/>
                <a:ext cx="3672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14:cNvPr>
              <p14:cNvContentPartPr/>
              <p14:nvPr/>
            </p14:nvContentPartPr>
            <p14:xfrm>
              <a:off x="4506960" y="3369760"/>
              <a:ext cx="1131480" cy="4280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8966" y="3352105"/>
                <a:ext cx="1167109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14:cNvPr>
              <p14:cNvContentPartPr/>
              <p14:nvPr/>
            </p14:nvContentPartPr>
            <p14:xfrm>
              <a:off x="5779920" y="3402880"/>
              <a:ext cx="808920" cy="415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2280" y="3385240"/>
                <a:ext cx="84456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14:cNvPr>
              <p14:cNvContentPartPr/>
              <p14:nvPr/>
            </p14:nvContentPartPr>
            <p14:xfrm>
              <a:off x="6727080" y="3774040"/>
              <a:ext cx="45360" cy="124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09440" y="3756400"/>
                <a:ext cx="81000" cy="16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263958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14:cNvPr>
              <p14:cNvContentPartPr/>
              <p14:nvPr/>
            </p14:nvContentPartPr>
            <p14:xfrm>
              <a:off x="3802800" y="2673520"/>
              <a:ext cx="614520" cy="5382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85160" y="2655880"/>
                <a:ext cx="6501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14:cNvPr>
              <p14:cNvContentPartPr/>
              <p14:nvPr/>
            </p14:nvContentPartPr>
            <p14:xfrm>
              <a:off x="4582560" y="2699440"/>
              <a:ext cx="2003400" cy="438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4557" y="2681800"/>
                <a:ext cx="2039046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14:cNvPr>
              <p14:cNvContentPartPr/>
              <p14:nvPr/>
            </p14:nvContentPartPr>
            <p14:xfrm>
              <a:off x="316560" y="3365800"/>
              <a:ext cx="1620000" cy="6408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920" y="3348160"/>
                <a:ext cx="165564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14:cNvPr>
              <p14:cNvContentPartPr/>
              <p14:nvPr/>
            </p14:nvContentPartPr>
            <p14:xfrm>
              <a:off x="6847680" y="2643640"/>
              <a:ext cx="1450440" cy="40428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30040" y="2625640"/>
                <a:ext cx="14860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14:cNvPr>
              <p14:cNvContentPartPr/>
              <p14:nvPr/>
            </p14:nvContentPartPr>
            <p14:xfrm>
              <a:off x="3686520" y="3465160"/>
              <a:ext cx="259560" cy="23760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68520" y="3447520"/>
                <a:ext cx="29520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14:cNvPr>
              <p14:cNvContentPartPr/>
              <p14:nvPr/>
            </p14:nvContentPartPr>
            <p14:xfrm>
              <a:off x="2178840" y="3387040"/>
              <a:ext cx="1208520" cy="59364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61200" y="3369040"/>
                <a:ext cx="12441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14:cNvPr>
              <p14:cNvContentPartPr/>
              <p14:nvPr/>
            </p14:nvContentPartPr>
            <p14:xfrm>
              <a:off x="4106640" y="3514120"/>
              <a:ext cx="15480" cy="1764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9000" y="3496480"/>
                <a:ext cx="51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14:cNvPr>
              <p14:cNvContentPartPr/>
              <p14:nvPr/>
            </p14:nvContentPartPr>
            <p14:xfrm>
              <a:off x="4103400" y="3666760"/>
              <a:ext cx="1080" cy="3204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85760" y="3648760"/>
                <a:ext cx="3672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14:cNvPr>
              <p14:cNvContentPartPr/>
              <p14:nvPr/>
            </p14:nvContentPartPr>
            <p14:xfrm>
              <a:off x="4506960" y="3369760"/>
              <a:ext cx="1131480" cy="42804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8966" y="3352105"/>
                <a:ext cx="1167109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14:cNvPr>
              <p14:cNvContentPartPr/>
              <p14:nvPr/>
            </p14:nvContentPartPr>
            <p14:xfrm>
              <a:off x="5779920" y="3402880"/>
              <a:ext cx="808920" cy="4154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2280" y="3385240"/>
                <a:ext cx="84456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14:cNvPr>
              <p14:cNvContentPartPr/>
              <p14:nvPr/>
            </p14:nvContentPartPr>
            <p14:xfrm>
              <a:off x="6727080" y="3774040"/>
              <a:ext cx="45360" cy="124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09440" y="3756400"/>
                <a:ext cx="810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35C1D9F-50F9-40CF-9B7C-6F686A58E9C1}"/>
                  </a:ext>
                </a:extLst>
              </p14:cNvPr>
              <p14:cNvContentPartPr/>
              <p14:nvPr/>
            </p14:nvContentPartPr>
            <p14:xfrm>
              <a:off x="6963600" y="3432040"/>
              <a:ext cx="1160280" cy="4158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35C1D9F-50F9-40CF-9B7C-6F686A58E9C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45960" y="3414400"/>
                <a:ext cx="11959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7980712-1199-4769-9E9B-A6E9CB1A21C2}"/>
                  </a:ext>
                </a:extLst>
              </p14:cNvPr>
              <p14:cNvContentPartPr/>
              <p14:nvPr/>
            </p14:nvContentPartPr>
            <p14:xfrm>
              <a:off x="1267680" y="4349320"/>
              <a:ext cx="191880" cy="241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7980712-1199-4769-9E9B-A6E9CB1A21C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249680" y="4331320"/>
                <a:ext cx="2275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A59EAA5-7FDB-4DC1-B8E3-616370AF6B13}"/>
                  </a:ext>
                </a:extLst>
              </p14:cNvPr>
              <p14:cNvContentPartPr/>
              <p14:nvPr/>
            </p14:nvContentPartPr>
            <p14:xfrm>
              <a:off x="1242480" y="4439320"/>
              <a:ext cx="226440" cy="468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A59EAA5-7FDB-4DC1-B8E3-616370AF6B1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4480" y="4421680"/>
                <a:ext cx="262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C5AF095-77D1-43A4-9B71-E2C31B61CBD6}"/>
                  </a:ext>
                </a:extLst>
              </p14:cNvPr>
              <p14:cNvContentPartPr/>
              <p14:nvPr/>
            </p14:nvContentPartPr>
            <p14:xfrm>
              <a:off x="1674480" y="4146640"/>
              <a:ext cx="260640" cy="2808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C5AF095-77D1-43A4-9B71-E2C31B61CBD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56840" y="4128640"/>
                <a:ext cx="296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88D4A05-3DD7-4B59-851F-86FBA5BBD2DB}"/>
                  </a:ext>
                </a:extLst>
              </p14:cNvPr>
              <p14:cNvContentPartPr/>
              <p14:nvPr/>
            </p14:nvContentPartPr>
            <p14:xfrm>
              <a:off x="2017200" y="4277680"/>
              <a:ext cx="216360" cy="2030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88D4A05-3DD7-4B59-851F-86FBA5BBD2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99200" y="4260040"/>
                <a:ext cx="2520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7CEA42A-D58F-4949-A55C-7A97F05B834B}"/>
                  </a:ext>
                </a:extLst>
              </p14:cNvPr>
              <p14:cNvContentPartPr/>
              <p14:nvPr/>
            </p14:nvContentPartPr>
            <p14:xfrm>
              <a:off x="1630920" y="4216840"/>
              <a:ext cx="262080" cy="2444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7CEA42A-D58F-4949-A55C-7A97F05B834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12920" y="4198813"/>
                <a:ext cx="297720" cy="280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4C15671-B721-4FF5-8796-93E18CC53438}"/>
                  </a:ext>
                </a:extLst>
              </p14:cNvPr>
              <p14:cNvContentPartPr/>
              <p14:nvPr/>
            </p14:nvContentPartPr>
            <p14:xfrm>
              <a:off x="589080" y="4240600"/>
              <a:ext cx="500760" cy="2988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4C15671-B721-4FF5-8796-93E18CC5343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1080" y="4222939"/>
                <a:ext cx="536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B414C5-F07C-48DF-88B7-BB004582F616}"/>
                  </a:ext>
                </a:extLst>
              </p14:cNvPr>
              <p14:cNvContentPartPr/>
              <p14:nvPr/>
            </p14:nvContentPartPr>
            <p14:xfrm>
              <a:off x="2354880" y="4241680"/>
              <a:ext cx="366480" cy="25740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B414C5-F07C-48DF-88B7-BB004582F61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336880" y="4223680"/>
                <a:ext cx="4021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F97E0F9-DA52-4113-ABB3-8F45353A9127}"/>
                  </a:ext>
                </a:extLst>
              </p14:cNvPr>
              <p14:cNvContentPartPr/>
              <p14:nvPr/>
            </p14:nvContentPartPr>
            <p14:xfrm>
              <a:off x="2840160" y="4114600"/>
              <a:ext cx="626040" cy="4510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F97E0F9-DA52-4113-ABB3-8F45353A91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822520" y="4096960"/>
                <a:ext cx="661680" cy="48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708065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440440"/>
              <a:ext cx="2221200" cy="6073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422800"/>
                <a:ext cx="2256840" cy="6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182091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855913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3410562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983357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085338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2990034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693512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406965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736085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26247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946662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374343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51656</TotalTime>
  <Words>187</Words>
  <Application>Microsoft Office PowerPoint</Application>
  <PresentationFormat>On-screen Show (4:3)</PresentationFormat>
  <Paragraphs>187</Paragraphs>
  <Slides>187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187</vt:i4>
      </vt:variant>
    </vt:vector>
  </HeadingPairs>
  <TitlesOfParts>
    <vt:vector size="192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355</cp:revision>
  <dcterms:created xsi:type="dcterms:W3CDTF">2010-09-30T20:09:09Z</dcterms:created>
  <dcterms:modified xsi:type="dcterms:W3CDTF">2020-11-04T16:45:46Z</dcterms:modified>
</cp:coreProperties>
</file>